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256" r:id="rId2"/>
    <p:sldId id="304" r:id="rId3"/>
    <p:sldId id="320" r:id="rId4"/>
    <p:sldId id="259" r:id="rId5"/>
    <p:sldId id="296" r:id="rId6"/>
    <p:sldId id="302" r:id="rId7"/>
    <p:sldId id="266" r:id="rId8"/>
    <p:sldId id="321" r:id="rId9"/>
    <p:sldId id="327" r:id="rId10"/>
    <p:sldId id="322" r:id="rId11"/>
    <p:sldId id="325" r:id="rId12"/>
    <p:sldId id="331" r:id="rId13"/>
    <p:sldId id="323" r:id="rId14"/>
    <p:sldId id="334" r:id="rId15"/>
    <p:sldId id="335" r:id="rId16"/>
    <p:sldId id="276" r:id="rId17"/>
    <p:sldId id="336" r:id="rId18"/>
    <p:sldId id="337" r:id="rId19"/>
    <p:sldId id="339" r:id="rId20"/>
    <p:sldId id="272" r:id="rId21"/>
    <p:sldId id="340" r:id="rId22"/>
    <p:sldId id="261" r:id="rId23"/>
    <p:sldId id="295" r:id="rId24"/>
  </p:sldIdLst>
  <p:sldSz cx="20104100" cy="11309350"/>
  <p:notesSz cx="6797675" cy="9929813"/>
  <p:embeddedFontLst>
    <p:embeddedFont>
      <p:font typeface="Calibri" panose="020F0502020204030204" pitchFamily="34" charset="0"/>
      <p:regular r:id="rId26"/>
      <p:bold r:id="rId27"/>
      <p:italic r:id="rId28"/>
      <p:boldItalic r:id="rId29"/>
    </p:embeddedFont>
    <p:embeddedFont>
      <p:font typeface="Liberation Sans" panose="020B0604020202020204" charset="0"/>
      <p:regular r:id="rId30"/>
      <p:bold r:id="rId31"/>
      <p:italic r:id="rId32"/>
      <p:boldItalic r:id="rId33"/>
    </p:embeddedFont>
    <p:embeddedFont>
      <p:font typeface="Liberation Serif" panose="020B0604020202020204" charset="0"/>
      <p:regular r:id="rId34"/>
      <p:bold r:id="rId35"/>
      <p:italic r:id="rId36"/>
      <p:boldItalic r:id="rId37"/>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8B0E"/>
    <a:srgbClr val="404041"/>
    <a:srgbClr val="D1D1D1"/>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7" d="100"/>
          <a:sy n="37" d="100"/>
        </p:scale>
        <p:origin x="780" y="28"/>
      </p:cViewPr>
      <p:guideLst>
        <p:guide orient="horz" pos="2880"/>
        <p:guide pos="2160"/>
      </p:guideLst>
    </p:cSldViewPr>
  </p:slideViewPr>
  <p:notesTextViewPr>
    <p:cViewPr>
      <p:scale>
        <a:sx n="100" d="100"/>
        <a:sy n="100" d="100"/>
      </p:scale>
      <p:origin x="0" y="0"/>
    </p:cViewPr>
  </p:notesTextViewPr>
  <p:sorterViewPr>
    <p:cViewPr>
      <p:scale>
        <a:sx n="65" d="100"/>
        <a:sy n="65" d="100"/>
      </p:scale>
      <p:origin x="0" y="-8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802" cy="497606"/>
          </a:xfrm>
          <a:prstGeom prst="rect">
            <a:avLst/>
          </a:prstGeom>
        </p:spPr>
        <p:txBody>
          <a:bodyPr vert="horz" lIns="48683" tIns="24341" rIns="48683" bIns="24341" rtlCol="0"/>
          <a:lstStyle>
            <a:lvl1pPr algn="l">
              <a:defRPr sz="600"/>
            </a:lvl1pPr>
          </a:lstStyle>
          <a:p>
            <a:endParaRPr lang="pl-PL"/>
          </a:p>
        </p:txBody>
      </p:sp>
      <p:sp>
        <p:nvSpPr>
          <p:cNvPr id="3" name="Symbol zastępczy daty 2"/>
          <p:cNvSpPr>
            <a:spLocks noGrp="1"/>
          </p:cNvSpPr>
          <p:nvPr>
            <p:ph type="dt" idx="1"/>
          </p:nvPr>
        </p:nvSpPr>
        <p:spPr>
          <a:xfrm>
            <a:off x="3850263" y="0"/>
            <a:ext cx="2945802" cy="497606"/>
          </a:xfrm>
          <a:prstGeom prst="rect">
            <a:avLst/>
          </a:prstGeom>
        </p:spPr>
        <p:txBody>
          <a:bodyPr vert="horz" lIns="48683" tIns="24341" rIns="48683" bIns="24341" rtlCol="0"/>
          <a:lstStyle>
            <a:lvl1pPr algn="r">
              <a:defRPr sz="600"/>
            </a:lvl1pPr>
          </a:lstStyle>
          <a:p>
            <a:fld id="{045DF2D2-88F1-4C78-A29E-493D2C905236}" type="datetimeFigureOut">
              <a:rPr lang="pl-PL" smtClean="0"/>
              <a:t>20.09.2019</a:t>
            </a:fld>
            <a:endParaRPr lang="pl-PL"/>
          </a:p>
        </p:txBody>
      </p:sp>
      <p:sp>
        <p:nvSpPr>
          <p:cNvPr id="4" name="Symbol zastępczy obrazu slajdu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48683" tIns="24341" rIns="48683" bIns="24341" rtlCol="0" anchor="ctr"/>
          <a:lstStyle/>
          <a:p>
            <a:endParaRPr lang="pl-PL"/>
          </a:p>
        </p:txBody>
      </p:sp>
      <p:sp>
        <p:nvSpPr>
          <p:cNvPr id="5" name="Symbol zastępczy notatek 4"/>
          <p:cNvSpPr>
            <a:spLocks noGrp="1"/>
          </p:cNvSpPr>
          <p:nvPr>
            <p:ph type="body" sz="quarter" idx="3"/>
          </p:nvPr>
        </p:nvSpPr>
        <p:spPr>
          <a:xfrm>
            <a:off x="679553" y="4778131"/>
            <a:ext cx="5438569" cy="3911153"/>
          </a:xfrm>
          <a:prstGeom prst="rect">
            <a:avLst/>
          </a:prstGeom>
        </p:spPr>
        <p:txBody>
          <a:bodyPr vert="horz" lIns="48683" tIns="24341" rIns="48683" bIns="24341"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32208"/>
            <a:ext cx="2945802" cy="497605"/>
          </a:xfrm>
          <a:prstGeom prst="rect">
            <a:avLst/>
          </a:prstGeom>
        </p:spPr>
        <p:txBody>
          <a:bodyPr vert="horz" lIns="48683" tIns="24341" rIns="48683" bIns="24341" rtlCol="0" anchor="b"/>
          <a:lstStyle>
            <a:lvl1pPr algn="l">
              <a:defRPr sz="600"/>
            </a:lvl1pPr>
          </a:lstStyle>
          <a:p>
            <a:endParaRPr lang="pl-PL"/>
          </a:p>
        </p:txBody>
      </p:sp>
      <p:sp>
        <p:nvSpPr>
          <p:cNvPr id="7" name="Symbol zastępczy numeru slajdu 6"/>
          <p:cNvSpPr>
            <a:spLocks noGrp="1"/>
          </p:cNvSpPr>
          <p:nvPr>
            <p:ph type="sldNum" sz="quarter" idx="5"/>
          </p:nvPr>
        </p:nvSpPr>
        <p:spPr>
          <a:xfrm>
            <a:off x="3850263" y="9432208"/>
            <a:ext cx="2945802" cy="497605"/>
          </a:xfrm>
          <a:prstGeom prst="rect">
            <a:avLst/>
          </a:prstGeom>
        </p:spPr>
        <p:txBody>
          <a:bodyPr vert="horz" lIns="48683" tIns="24341" rIns="48683" bIns="24341" rtlCol="0" anchor="b"/>
          <a:lstStyle>
            <a:lvl1pPr algn="r">
              <a:defRPr sz="600"/>
            </a:lvl1pPr>
          </a:lstStyle>
          <a:p>
            <a:fld id="{2A08712D-275A-4538-85E2-012847B4CEF1}" type="slidenum">
              <a:rPr lang="pl-PL" smtClean="0"/>
              <a:t>‹#›</a:t>
            </a:fld>
            <a:endParaRPr lang="pl-PL"/>
          </a:p>
        </p:txBody>
      </p:sp>
    </p:spTree>
    <p:extLst>
      <p:ext uri="{BB962C8B-B14F-4D97-AF65-F5344CB8AC3E}">
        <p14:creationId xmlns:p14="http://schemas.microsoft.com/office/powerpoint/2010/main" val="4652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5143" y="906386"/>
            <a:ext cx="8753812" cy="9302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9/20/2019</a:t>
            </a:fld>
            <a:endParaRPr lang="en-US"/>
          </a:p>
        </p:txBody>
      </p:sp>
      <p:sp>
        <p:nvSpPr>
          <p:cNvPr id="6" name="Holder 6"/>
          <p:cNvSpPr>
            <a:spLocks noGrp="1"/>
          </p:cNvSpPr>
          <p:nvPr>
            <p:ph type="sldNum" sz="quarter" idx="7"/>
          </p:nvPr>
        </p:nvSpPr>
        <p:spPr/>
        <p:txBody>
          <a:bodyPr lIns="0" tIns="0" rIns="0" bIns="0"/>
          <a:lstStyle>
            <a:lvl1pPr>
              <a:defRPr sz="4350" b="0" i="0">
                <a:solidFill>
                  <a:srgbClr val="404041"/>
                </a:solidFill>
                <a:latin typeface="Liberation Serif"/>
                <a:cs typeface="Liberation Serif"/>
              </a:defRPr>
            </a:lvl1pPr>
          </a:lstStyle>
          <a:p>
            <a:pPr marL="25400">
              <a:lnSpc>
                <a:spcPts val="4840"/>
              </a:lnSpc>
            </a:pPr>
            <a:fld id="{81D60167-4931-47E6-BA6A-407CBD079E47}" type="slidenum">
              <a:rPr spc="265" dirty="0"/>
              <a:t>‹#›</a:t>
            </a:fld>
            <a:r>
              <a:rPr spc="130" dirty="0"/>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C48A10"/>
                </a:solidFill>
                <a:latin typeface="Liberation Serif"/>
                <a:cs typeface="Liberation Serif"/>
              </a:defRPr>
            </a:lvl1pPr>
          </a:lstStyle>
          <a:p>
            <a:endParaRPr/>
          </a:p>
        </p:txBody>
      </p:sp>
      <p:sp>
        <p:nvSpPr>
          <p:cNvPr id="3" name="Holder 3"/>
          <p:cNvSpPr>
            <a:spLocks noGrp="1"/>
          </p:cNvSpPr>
          <p:nvPr>
            <p:ph type="body" idx="1"/>
          </p:nvPr>
        </p:nvSpPr>
        <p:spPr/>
        <p:txBody>
          <a:bodyPr lIns="0" tIns="0" rIns="0" bIns="0"/>
          <a:lstStyle>
            <a:lvl1pPr>
              <a:defRPr sz="8400" b="0" i="0">
                <a:solidFill>
                  <a:srgbClr val="404041"/>
                </a:solidFill>
                <a:latin typeface="Liberation Serif"/>
                <a:cs typeface="Liberation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9/20/2019</a:t>
            </a:fld>
            <a:endParaRPr lang="en-US"/>
          </a:p>
        </p:txBody>
      </p:sp>
      <p:sp>
        <p:nvSpPr>
          <p:cNvPr id="6" name="Holder 6"/>
          <p:cNvSpPr>
            <a:spLocks noGrp="1"/>
          </p:cNvSpPr>
          <p:nvPr>
            <p:ph type="sldNum" sz="quarter" idx="7"/>
          </p:nvPr>
        </p:nvSpPr>
        <p:spPr/>
        <p:txBody>
          <a:bodyPr lIns="0" tIns="0" rIns="0" bIns="0"/>
          <a:lstStyle>
            <a:lvl1pPr>
              <a:defRPr sz="4350" b="0" i="0">
                <a:solidFill>
                  <a:srgbClr val="404041"/>
                </a:solidFill>
                <a:latin typeface="Liberation Serif"/>
                <a:cs typeface="Liberation Serif"/>
              </a:defRPr>
            </a:lvl1pPr>
          </a:lstStyle>
          <a:p>
            <a:pPr marL="25400">
              <a:lnSpc>
                <a:spcPts val="4840"/>
              </a:lnSpc>
            </a:pPr>
            <a:fld id="{81D60167-4931-47E6-BA6A-407CBD079E47}" type="slidenum">
              <a:rPr spc="265" dirty="0"/>
              <a:t>‹#›</a:t>
            </a:fld>
            <a:r>
              <a:rPr spc="130" dirty="0"/>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C48A10"/>
                </a:solidFill>
                <a:latin typeface="Liberation Serif"/>
                <a:cs typeface="Liberation Serif"/>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9/20/2019</a:t>
            </a:fld>
            <a:endParaRPr lang="en-US"/>
          </a:p>
        </p:txBody>
      </p:sp>
      <p:sp>
        <p:nvSpPr>
          <p:cNvPr id="7" name="Holder 7"/>
          <p:cNvSpPr>
            <a:spLocks noGrp="1"/>
          </p:cNvSpPr>
          <p:nvPr>
            <p:ph type="sldNum" sz="quarter" idx="7"/>
          </p:nvPr>
        </p:nvSpPr>
        <p:spPr/>
        <p:txBody>
          <a:bodyPr lIns="0" tIns="0" rIns="0" bIns="0"/>
          <a:lstStyle>
            <a:lvl1pPr>
              <a:defRPr sz="4350" b="0" i="0">
                <a:solidFill>
                  <a:srgbClr val="404041"/>
                </a:solidFill>
                <a:latin typeface="Liberation Serif"/>
                <a:cs typeface="Liberation Serif"/>
              </a:defRPr>
            </a:lvl1pPr>
          </a:lstStyle>
          <a:p>
            <a:pPr marL="25400">
              <a:lnSpc>
                <a:spcPts val="4840"/>
              </a:lnSpc>
            </a:pPr>
            <a:fld id="{81D60167-4931-47E6-BA6A-407CBD079E47}" type="slidenum">
              <a:rPr spc="265" dirty="0"/>
              <a:t>‹#›</a:t>
            </a:fld>
            <a:r>
              <a:rPr spc="130" dirty="0"/>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C48A10"/>
                </a:solidFill>
                <a:latin typeface="Liberation Serif"/>
                <a:cs typeface="Liberation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9/20/2019</a:t>
            </a:fld>
            <a:endParaRPr lang="en-US"/>
          </a:p>
        </p:txBody>
      </p:sp>
      <p:sp>
        <p:nvSpPr>
          <p:cNvPr id="5" name="Holder 5"/>
          <p:cNvSpPr>
            <a:spLocks noGrp="1"/>
          </p:cNvSpPr>
          <p:nvPr>
            <p:ph type="sldNum" sz="quarter" idx="7"/>
          </p:nvPr>
        </p:nvSpPr>
        <p:spPr/>
        <p:txBody>
          <a:bodyPr lIns="0" tIns="0" rIns="0" bIns="0"/>
          <a:lstStyle>
            <a:lvl1pPr>
              <a:defRPr sz="4350" b="0" i="0">
                <a:solidFill>
                  <a:srgbClr val="404041"/>
                </a:solidFill>
                <a:latin typeface="Liberation Serif"/>
                <a:cs typeface="Liberation Serif"/>
              </a:defRPr>
            </a:lvl1pPr>
          </a:lstStyle>
          <a:p>
            <a:pPr marL="25400">
              <a:lnSpc>
                <a:spcPts val="4840"/>
              </a:lnSpc>
            </a:pPr>
            <a:fld id="{81D60167-4931-47E6-BA6A-407CBD079E47}" type="slidenum">
              <a:rPr spc="265" dirty="0"/>
              <a:t>‹#›</a:t>
            </a:fld>
            <a:r>
              <a:rPr spc="130" dirty="0"/>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7571895" y="2001405"/>
            <a:ext cx="12532360" cy="6488430"/>
          </a:xfrm>
          <a:custGeom>
            <a:avLst/>
            <a:gdLst/>
            <a:ahLst/>
            <a:cxnLst/>
            <a:rect l="l" t="t" r="r" b="b"/>
            <a:pathLst>
              <a:path w="12532360" h="6488430">
                <a:moveTo>
                  <a:pt x="0" y="6487917"/>
                </a:moveTo>
                <a:lnTo>
                  <a:pt x="12532194" y="6487917"/>
                </a:lnTo>
                <a:lnTo>
                  <a:pt x="12532194" y="0"/>
                </a:lnTo>
                <a:lnTo>
                  <a:pt x="0" y="0"/>
                </a:lnTo>
                <a:lnTo>
                  <a:pt x="0" y="6487917"/>
                </a:lnTo>
                <a:close/>
              </a:path>
            </a:pathLst>
          </a:custGeom>
          <a:solidFill>
            <a:srgbClr val="FFFFFF"/>
          </a:solidFill>
        </p:spPr>
        <p:txBody>
          <a:bodyPr wrap="square" lIns="0" tIns="0" rIns="0" bIns="0" rtlCol="0"/>
          <a:lstStyle/>
          <a:p>
            <a:endParaRPr/>
          </a:p>
        </p:txBody>
      </p:sp>
      <p:sp>
        <p:nvSpPr>
          <p:cNvPr id="4" name="Holder 4"/>
          <p:cNvSpPr>
            <a:spLocks noGrp="1"/>
          </p:cNvSpPr>
          <p:nvPr>
            <p:ph type="sldNum" sz="quarter" idx="7"/>
          </p:nvPr>
        </p:nvSpPr>
        <p:spPr/>
        <p:txBody>
          <a:bodyPr lIns="0" tIns="0" rIns="0" bIns="0"/>
          <a:lstStyle>
            <a:lvl1pPr>
              <a:defRPr sz="4350" b="0" i="0">
                <a:solidFill>
                  <a:srgbClr val="404041"/>
                </a:solidFill>
                <a:latin typeface="Liberation Serif"/>
                <a:cs typeface="Liberation Serif"/>
              </a:defRPr>
            </a:lvl1pPr>
          </a:lstStyle>
          <a:p>
            <a:pPr marL="25400">
              <a:lnSpc>
                <a:spcPts val="4840"/>
              </a:lnSpc>
            </a:pPr>
            <a:fld id="{81D60167-4931-47E6-BA6A-407CBD079E47}" type="slidenum">
              <a:rPr spc="265" dirty="0"/>
              <a:t>‹#›</a:t>
            </a:fld>
            <a:r>
              <a:rPr spc="130" dirty="0"/>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56725" y="2158478"/>
            <a:ext cx="12611735" cy="6446520"/>
          </a:xfrm>
          <a:custGeom>
            <a:avLst/>
            <a:gdLst/>
            <a:ahLst/>
            <a:cxnLst/>
            <a:rect l="l" t="t" r="r" b="b"/>
            <a:pathLst>
              <a:path w="12611735" h="6446520">
                <a:moveTo>
                  <a:pt x="12611228" y="6446023"/>
                </a:moveTo>
                <a:lnTo>
                  <a:pt x="0" y="6446023"/>
                </a:lnTo>
                <a:lnTo>
                  <a:pt x="0" y="0"/>
                </a:lnTo>
                <a:lnTo>
                  <a:pt x="12611228" y="0"/>
                </a:lnTo>
                <a:lnTo>
                  <a:pt x="12611228" y="6446023"/>
                </a:lnTo>
                <a:close/>
              </a:path>
            </a:pathLst>
          </a:custGeom>
          <a:solidFill>
            <a:srgbClr val="D1D1D1"/>
          </a:solidFill>
        </p:spPr>
        <p:txBody>
          <a:bodyPr wrap="square" lIns="0" tIns="0" rIns="0" bIns="0" rtlCol="0"/>
          <a:lstStyle/>
          <a:p>
            <a:endParaRPr/>
          </a:p>
        </p:txBody>
      </p:sp>
      <p:sp>
        <p:nvSpPr>
          <p:cNvPr id="17" name="bk object 17"/>
          <p:cNvSpPr/>
          <p:nvPr/>
        </p:nvSpPr>
        <p:spPr>
          <a:xfrm>
            <a:off x="7571895" y="2001405"/>
            <a:ext cx="12532360" cy="6488430"/>
          </a:xfrm>
          <a:custGeom>
            <a:avLst/>
            <a:gdLst/>
            <a:ahLst/>
            <a:cxnLst/>
            <a:rect l="l" t="t" r="r" b="b"/>
            <a:pathLst>
              <a:path w="12532360" h="6488430">
                <a:moveTo>
                  <a:pt x="0" y="6487917"/>
                </a:moveTo>
                <a:lnTo>
                  <a:pt x="12532194" y="6487917"/>
                </a:lnTo>
                <a:lnTo>
                  <a:pt x="12532194" y="0"/>
                </a:lnTo>
                <a:lnTo>
                  <a:pt x="0" y="0"/>
                </a:lnTo>
                <a:lnTo>
                  <a:pt x="0" y="6487917"/>
                </a:lnTo>
                <a:close/>
              </a:path>
            </a:pathLst>
          </a:custGeom>
          <a:solidFill>
            <a:srgbClr val="FFFFFF"/>
          </a:solidFill>
        </p:spPr>
        <p:txBody>
          <a:bodyPr wrap="square" lIns="0" tIns="0" rIns="0" bIns="0" rtlCol="0"/>
          <a:lstStyle/>
          <a:p>
            <a:endParaRPr/>
          </a:p>
        </p:txBody>
      </p:sp>
      <p:sp>
        <p:nvSpPr>
          <p:cNvPr id="18" name="bk object 18"/>
          <p:cNvSpPr/>
          <p:nvPr/>
        </p:nvSpPr>
        <p:spPr>
          <a:xfrm>
            <a:off x="7550963" y="8489852"/>
            <a:ext cx="12553315" cy="0"/>
          </a:xfrm>
          <a:custGeom>
            <a:avLst/>
            <a:gdLst/>
            <a:ahLst/>
            <a:cxnLst/>
            <a:rect l="l" t="t" r="r" b="b"/>
            <a:pathLst>
              <a:path w="12553315">
                <a:moveTo>
                  <a:pt x="0" y="0"/>
                </a:moveTo>
                <a:lnTo>
                  <a:pt x="12553136" y="0"/>
                </a:lnTo>
              </a:path>
            </a:pathLst>
          </a:custGeom>
          <a:ln w="41910">
            <a:solidFill>
              <a:srgbClr val="C48A10"/>
            </a:solidFill>
          </a:ln>
        </p:spPr>
        <p:txBody>
          <a:bodyPr wrap="square" lIns="0" tIns="0" rIns="0" bIns="0" rtlCol="0"/>
          <a:lstStyle/>
          <a:p>
            <a:endParaRPr/>
          </a:p>
        </p:txBody>
      </p:sp>
      <p:sp>
        <p:nvSpPr>
          <p:cNvPr id="19" name="bk object 19"/>
          <p:cNvSpPr/>
          <p:nvPr/>
        </p:nvSpPr>
        <p:spPr>
          <a:xfrm>
            <a:off x="7571905" y="2022377"/>
            <a:ext cx="0" cy="6446520"/>
          </a:xfrm>
          <a:custGeom>
            <a:avLst/>
            <a:gdLst/>
            <a:ahLst/>
            <a:cxnLst/>
            <a:rect l="l" t="t" r="r" b="b"/>
            <a:pathLst>
              <a:path h="6446520">
                <a:moveTo>
                  <a:pt x="0" y="0"/>
                </a:moveTo>
                <a:lnTo>
                  <a:pt x="0" y="6446520"/>
                </a:lnTo>
              </a:path>
            </a:pathLst>
          </a:custGeom>
          <a:ln w="41883">
            <a:solidFill>
              <a:srgbClr val="C48A10"/>
            </a:solidFill>
          </a:ln>
        </p:spPr>
        <p:txBody>
          <a:bodyPr wrap="square" lIns="0" tIns="0" rIns="0" bIns="0" rtlCol="0"/>
          <a:lstStyle/>
          <a:p>
            <a:endParaRPr/>
          </a:p>
        </p:txBody>
      </p:sp>
      <p:sp>
        <p:nvSpPr>
          <p:cNvPr id="20" name="bk object 20"/>
          <p:cNvSpPr/>
          <p:nvPr/>
        </p:nvSpPr>
        <p:spPr>
          <a:xfrm>
            <a:off x="7550963" y="2001422"/>
            <a:ext cx="12553315" cy="0"/>
          </a:xfrm>
          <a:custGeom>
            <a:avLst/>
            <a:gdLst/>
            <a:ahLst/>
            <a:cxnLst/>
            <a:rect l="l" t="t" r="r" b="b"/>
            <a:pathLst>
              <a:path w="12553315">
                <a:moveTo>
                  <a:pt x="0" y="0"/>
                </a:moveTo>
                <a:lnTo>
                  <a:pt x="12553136" y="0"/>
                </a:lnTo>
              </a:path>
            </a:pathLst>
          </a:custGeom>
          <a:ln w="41909">
            <a:solidFill>
              <a:srgbClr val="C48A10"/>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9/20/2019</a:t>
            </a:fld>
            <a:endParaRPr lang="en-US"/>
          </a:p>
        </p:txBody>
      </p:sp>
      <p:sp>
        <p:nvSpPr>
          <p:cNvPr id="4" name="Holder 4"/>
          <p:cNvSpPr>
            <a:spLocks noGrp="1"/>
          </p:cNvSpPr>
          <p:nvPr>
            <p:ph type="sldNum" sz="quarter" idx="7"/>
          </p:nvPr>
        </p:nvSpPr>
        <p:spPr/>
        <p:txBody>
          <a:bodyPr lIns="0" tIns="0" rIns="0" bIns="0"/>
          <a:lstStyle>
            <a:lvl1pPr>
              <a:defRPr sz="4350" b="0" i="0">
                <a:solidFill>
                  <a:srgbClr val="404041"/>
                </a:solidFill>
                <a:latin typeface="Liberation Serif"/>
                <a:cs typeface="Liberation Serif"/>
              </a:defRPr>
            </a:lvl1pPr>
          </a:lstStyle>
          <a:p>
            <a:pPr marL="25400">
              <a:lnSpc>
                <a:spcPts val="4840"/>
              </a:lnSpc>
            </a:pPr>
            <a:fld id="{81D60167-4931-47E6-BA6A-407CBD079E47}" type="slidenum">
              <a:rPr spc="265" dirty="0"/>
              <a:t>‹#›</a:t>
            </a:fld>
            <a:r>
              <a:rPr spc="130" dirty="0"/>
              <a:t>.</a:t>
            </a:r>
          </a:p>
        </p:txBody>
      </p:sp>
    </p:spTree>
    <p:extLst>
      <p:ext uri="{BB962C8B-B14F-4D97-AF65-F5344CB8AC3E}">
        <p14:creationId xmlns:p14="http://schemas.microsoft.com/office/powerpoint/2010/main" val="2902593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40820" y="906386"/>
            <a:ext cx="17022459" cy="1835150"/>
          </a:xfrm>
          <a:prstGeom prst="rect">
            <a:avLst/>
          </a:prstGeom>
        </p:spPr>
        <p:txBody>
          <a:bodyPr wrap="square" lIns="0" tIns="0" rIns="0" bIns="0">
            <a:spAutoFit/>
          </a:bodyPr>
          <a:lstStyle>
            <a:lvl1pPr>
              <a:defRPr sz="5900" b="0" i="0">
                <a:solidFill>
                  <a:srgbClr val="C48A10"/>
                </a:solidFill>
                <a:latin typeface="Liberation Serif"/>
                <a:cs typeface="Liberation Serif"/>
              </a:defRPr>
            </a:lvl1pPr>
          </a:lstStyle>
          <a:p>
            <a:endParaRPr/>
          </a:p>
        </p:txBody>
      </p:sp>
      <p:sp>
        <p:nvSpPr>
          <p:cNvPr id="3" name="Holder 3"/>
          <p:cNvSpPr>
            <a:spLocks noGrp="1"/>
          </p:cNvSpPr>
          <p:nvPr>
            <p:ph type="body" idx="1"/>
          </p:nvPr>
        </p:nvSpPr>
        <p:spPr>
          <a:xfrm>
            <a:off x="3373593" y="4487610"/>
            <a:ext cx="13356912" cy="2586354"/>
          </a:xfrm>
          <a:prstGeom prst="rect">
            <a:avLst/>
          </a:prstGeom>
        </p:spPr>
        <p:txBody>
          <a:bodyPr wrap="square" lIns="0" tIns="0" rIns="0" bIns="0">
            <a:spAutoFit/>
          </a:bodyPr>
          <a:lstStyle>
            <a:lvl1pPr>
              <a:defRPr sz="8400" b="0" i="0">
                <a:solidFill>
                  <a:srgbClr val="404041"/>
                </a:solidFill>
                <a:latin typeface="Liberation Serif"/>
                <a:cs typeface="Liberation Serif"/>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9/20/2019</a:t>
            </a:fld>
            <a:endParaRPr lang="en-US"/>
          </a:p>
        </p:txBody>
      </p:sp>
      <p:sp>
        <p:nvSpPr>
          <p:cNvPr id="6" name="Holder 6"/>
          <p:cNvSpPr>
            <a:spLocks noGrp="1"/>
          </p:cNvSpPr>
          <p:nvPr>
            <p:ph type="sldNum" sz="quarter" idx="7"/>
          </p:nvPr>
        </p:nvSpPr>
        <p:spPr>
          <a:xfrm>
            <a:off x="18983306" y="10429821"/>
            <a:ext cx="813434" cy="636904"/>
          </a:xfrm>
          <a:prstGeom prst="rect">
            <a:avLst/>
          </a:prstGeom>
        </p:spPr>
        <p:txBody>
          <a:bodyPr wrap="square" lIns="0" tIns="0" rIns="0" bIns="0">
            <a:spAutoFit/>
          </a:bodyPr>
          <a:lstStyle>
            <a:lvl1pPr>
              <a:defRPr sz="4350" b="0" i="0">
                <a:solidFill>
                  <a:srgbClr val="404041"/>
                </a:solidFill>
                <a:latin typeface="Liberation Serif"/>
                <a:cs typeface="Liberation Serif"/>
              </a:defRPr>
            </a:lvl1pPr>
          </a:lstStyle>
          <a:p>
            <a:pPr marL="25400">
              <a:lnSpc>
                <a:spcPts val="4840"/>
              </a:lnSpc>
            </a:pPr>
            <a:fld id="{81D60167-4931-47E6-BA6A-407CBD079E47}" type="slidenum">
              <a:rPr spc="265" dirty="0"/>
              <a:t>‹#›</a:t>
            </a:fld>
            <a:r>
              <a:rPr spc="130" dirty="0"/>
              <a: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pfrtfi.pl/"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pzu.pl/" TargetMode="External"/><Relationship Id="rId4" Type="http://schemas.openxmlformats.org/officeDocument/2006/relationships/hyperlink" Target="http://www.ppk-aegon.p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13">
            <a:extLst>
              <a:ext uri="{FF2B5EF4-FFF2-40B4-BE49-F238E27FC236}">
                <a16:creationId xmlns:a16="http://schemas.microsoft.com/office/drawing/2014/main" id="{2763DBCC-FD39-4C83-91E0-BA4E666756BB}"/>
              </a:ext>
            </a:extLst>
          </p:cNvPr>
          <p:cNvSpPr>
            <a:spLocks noChangeArrowheads="1"/>
          </p:cNvSpPr>
          <p:nvPr/>
        </p:nvSpPr>
        <p:spPr bwMode="auto">
          <a:xfrm>
            <a:off x="3416943" y="4206875"/>
            <a:ext cx="12954000" cy="4253241"/>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9" name="Rectangle 14">
            <a:extLst>
              <a:ext uri="{FF2B5EF4-FFF2-40B4-BE49-F238E27FC236}">
                <a16:creationId xmlns:a16="http://schemas.microsoft.com/office/drawing/2014/main" id="{5345F197-FB49-4556-90E6-F59145474C88}"/>
              </a:ext>
            </a:extLst>
          </p:cNvPr>
          <p:cNvSpPr>
            <a:spLocks noChangeArrowheads="1"/>
          </p:cNvSpPr>
          <p:nvPr/>
        </p:nvSpPr>
        <p:spPr bwMode="auto">
          <a:xfrm>
            <a:off x="3733157" y="3222735"/>
            <a:ext cx="12954000" cy="51126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3" name="object 3"/>
          <p:cNvSpPr txBox="1">
            <a:spLocks noGrp="1"/>
          </p:cNvSpPr>
          <p:nvPr>
            <p:ph type="body" idx="1"/>
          </p:nvPr>
        </p:nvSpPr>
        <p:spPr>
          <a:xfrm>
            <a:off x="2742557" y="4790765"/>
            <a:ext cx="14935200" cy="3085460"/>
          </a:xfrm>
          <a:prstGeom prst="rect">
            <a:avLst/>
          </a:prstGeom>
        </p:spPr>
        <p:txBody>
          <a:bodyPr vert="horz" wrap="square" lIns="0" tIns="12700" rIns="0" bIns="0" rtlCol="0">
            <a:spAutoFit/>
          </a:bodyPr>
          <a:lstStyle/>
          <a:p>
            <a:pPr marR="5080" indent="11113" algn="ctr">
              <a:lnSpc>
                <a:spcPct val="100000"/>
              </a:lnSpc>
              <a:spcBef>
                <a:spcPts val="100"/>
              </a:spcBef>
            </a:pPr>
            <a:r>
              <a:rPr lang="en-US" sz="6600" b="1" spc="-5" dirty="0">
                <a:solidFill>
                  <a:srgbClr val="C48B0E"/>
                </a:solidFill>
              </a:rPr>
              <a:t>Employee Capital Plans</a:t>
            </a:r>
          </a:p>
          <a:p>
            <a:pPr marR="5080" indent="11113" algn="ctr">
              <a:lnSpc>
                <a:spcPct val="100000"/>
              </a:lnSpc>
              <a:spcBef>
                <a:spcPts val="100"/>
              </a:spcBef>
            </a:pPr>
            <a:r>
              <a:rPr lang="en-US" sz="6600" b="1" spc="-5" dirty="0">
                <a:solidFill>
                  <a:srgbClr val="C48B0E"/>
                </a:solidFill>
              </a:rPr>
              <a:t>from the employer's point of view</a:t>
            </a:r>
            <a:endParaRPr lang="pl-PL" sz="6600" b="1" spc="-5" dirty="0">
              <a:solidFill>
                <a:srgbClr val="C48B0E"/>
              </a:solidFill>
            </a:endParaRPr>
          </a:p>
          <a:p>
            <a:pPr marR="5080" indent="11113" algn="ctr">
              <a:lnSpc>
                <a:spcPct val="100000"/>
              </a:lnSpc>
              <a:spcBef>
                <a:spcPts val="100"/>
              </a:spcBef>
            </a:pPr>
            <a:r>
              <a:rPr lang="pl-PL" sz="6600" b="1" spc="-5" dirty="0"/>
              <a:t>The challenge </a:t>
            </a:r>
            <a:endParaRPr sz="6600" spc="-5" dirty="0"/>
          </a:p>
        </p:txBody>
      </p:sp>
      <p:sp>
        <p:nvSpPr>
          <p:cNvPr id="5" name="object 5"/>
          <p:cNvSpPr txBox="1"/>
          <p:nvPr/>
        </p:nvSpPr>
        <p:spPr>
          <a:xfrm>
            <a:off x="5399567" y="9723548"/>
            <a:ext cx="9304966" cy="1242007"/>
          </a:xfrm>
          <a:prstGeom prst="rect">
            <a:avLst/>
          </a:prstGeom>
        </p:spPr>
        <p:txBody>
          <a:bodyPr vert="horz" wrap="square" lIns="0" tIns="15875" rIns="0" bIns="0" rtlCol="0">
            <a:spAutoFit/>
          </a:bodyPr>
          <a:lstStyle/>
          <a:p>
            <a:pPr marL="12700" algn="ctr">
              <a:spcBef>
                <a:spcPts val="125"/>
              </a:spcBef>
            </a:pPr>
            <a:r>
              <a:rPr lang="en-AU" sz="1950" spc="50" dirty="0" err="1">
                <a:solidFill>
                  <a:srgbClr val="404041"/>
                </a:solidFill>
                <a:latin typeface="Liberation Sans"/>
                <a:cs typeface="Liberation Sans"/>
              </a:rPr>
              <a:t>dr</a:t>
            </a:r>
            <a:r>
              <a:rPr lang="en-AU" sz="1950" spc="130" dirty="0">
                <a:solidFill>
                  <a:srgbClr val="404041"/>
                </a:solidFill>
                <a:latin typeface="Liberation Sans"/>
                <a:cs typeface="Liberation Sans"/>
              </a:rPr>
              <a:t> Marcin Wojewódka, </a:t>
            </a:r>
            <a:r>
              <a:rPr lang="en-AU" sz="1950" spc="130" dirty="0" err="1">
                <a:solidFill>
                  <a:srgbClr val="404041"/>
                </a:solidFill>
                <a:latin typeface="Liberation Sans"/>
                <a:cs typeface="Liberation Sans"/>
              </a:rPr>
              <a:t>Instytut</a:t>
            </a:r>
            <a:r>
              <a:rPr lang="en-AU" sz="1950" spc="130" dirty="0">
                <a:solidFill>
                  <a:srgbClr val="404041"/>
                </a:solidFill>
                <a:latin typeface="Liberation Sans"/>
                <a:cs typeface="Liberation Sans"/>
              </a:rPr>
              <a:t> </a:t>
            </a:r>
            <a:r>
              <a:rPr lang="en-AU" sz="1950" spc="130" dirty="0" err="1">
                <a:solidFill>
                  <a:srgbClr val="404041"/>
                </a:solidFill>
                <a:latin typeface="Liberation Sans"/>
                <a:cs typeface="Liberation Sans"/>
              </a:rPr>
              <a:t>Emerytalny</a:t>
            </a:r>
            <a:r>
              <a:rPr lang="en-AU" sz="1950" spc="130" dirty="0">
                <a:solidFill>
                  <a:srgbClr val="404041"/>
                </a:solidFill>
                <a:latin typeface="Liberation Sans"/>
                <a:cs typeface="Liberation Sans"/>
              </a:rPr>
              <a:t> </a:t>
            </a:r>
          </a:p>
          <a:p>
            <a:pPr marL="12700" algn="ctr">
              <a:spcBef>
                <a:spcPts val="125"/>
              </a:spcBef>
            </a:pPr>
            <a:r>
              <a:rPr lang="en-AU" sz="1950" spc="130" dirty="0">
                <a:solidFill>
                  <a:srgbClr val="404041"/>
                </a:solidFill>
                <a:latin typeface="Liberation Sans"/>
                <a:cs typeface="Liberation Sans"/>
              </a:rPr>
              <a:t>VI International Scientific Conference „Social security systems int he light of demographic, economic and technological challenges” </a:t>
            </a:r>
            <a:endParaRPr lang="en-AU" sz="1950" spc="90" dirty="0">
              <a:solidFill>
                <a:srgbClr val="404041"/>
              </a:solidFill>
              <a:latin typeface="Liberation Sans"/>
              <a:cs typeface="Liberation Sans"/>
            </a:endParaRPr>
          </a:p>
          <a:p>
            <a:pPr marL="12700" algn="ctr">
              <a:spcBef>
                <a:spcPts val="125"/>
              </a:spcBef>
            </a:pPr>
            <a:r>
              <a:rPr lang="en-AU" sz="1950" spc="210" dirty="0">
                <a:solidFill>
                  <a:srgbClr val="404041"/>
                </a:solidFill>
                <a:latin typeface="Liberation Sans"/>
                <a:cs typeface="Liberation Sans"/>
              </a:rPr>
              <a:t> </a:t>
            </a:r>
            <a:r>
              <a:rPr lang="en-AU" sz="1950" spc="85" dirty="0" err="1">
                <a:solidFill>
                  <a:srgbClr val="404041"/>
                </a:solidFill>
                <a:latin typeface="Liberation Sans"/>
                <a:cs typeface="Liberation Sans"/>
              </a:rPr>
              <a:t>Poznań</a:t>
            </a:r>
            <a:r>
              <a:rPr lang="en-AU" sz="1950" spc="85" dirty="0">
                <a:solidFill>
                  <a:srgbClr val="404041"/>
                </a:solidFill>
                <a:latin typeface="Liberation Sans"/>
                <a:cs typeface="Liberation Sans"/>
              </a:rPr>
              <a:t>,</a:t>
            </a:r>
            <a:r>
              <a:rPr lang="en-AU" sz="1950" spc="215" dirty="0">
                <a:solidFill>
                  <a:srgbClr val="404041"/>
                </a:solidFill>
                <a:latin typeface="Liberation Sans"/>
                <a:cs typeface="Liberation Sans"/>
              </a:rPr>
              <a:t> </a:t>
            </a:r>
            <a:r>
              <a:rPr lang="en-AU" sz="1950" spc="50" dirty="0">
                <a:solidFill>
                  <a:srgbClr val="404041"/>
                </a:solidFill>
                <a:latin typeface="Liberation Sans"/>
                <a:cs typeface="Liberation Sans"/>
              </a:rPr>
              <a:t>19th September </a:t>
            </a:r>
            <a:r>
              <a:rPr lang="en-AU" sz="1950" spc="55" dirty="0">
                <a:solidFill>
                  <a:srgbClr val="404041"/>
                </a:solidFill>
                <a:latin typeface="Liberation Sans"/>
                <a:cs typeface="Liberation Sans"/>
              </a:rPr>
              <a:t>2019</a:t>
            </a:r>
            <a:r>
              <a:rPr lang="en-AU" sz="1950" spc="210" dirty="0">
                <a:solidFill>
                  <a:srgbClr val="404041"/>
                </a:solidFill>
                <a:latin typeface="Liberation Sans"/>
                <a:cs typeface="Liberation Sans"/>
              </a:rPr>
              <a:t> </a:t>
            </a:r>
            <a:endParaRPr lang="en-AU" sz="1950" dirty="0">
              <a:latin typeface="Liberation Sans"/>
              <a:cs typeface="Liberation Sans"/>
            </a:endParaRPr>
          </a:p>
        </p:txBody>
      </p:sp>
      <p:sp>
        <p:nvSpPr>
          <p:cNvPr id="6" name="object 6"/>
          <p:cNvSpPr/>
          <p:nvPr/>
        </p:nvSpPr>
        <p:spPr>
          <a:xfrm>
            <a:off x="9668470" y="1020136"/>
            <a:ext cx="697865" cy="1116965"/>
          </a:xfrm>
          <a:custGeom>
            <a:avLst/>
            <a:gdLst/>
            <a:ahLst/>
            <a:cxnLst/>
            <a:rect l="l" t="t" r="r" b="b"/>
            <a:pathLst>
              <a:path w="697865" h="1116964">
                <a:moveTo>
                  <a:pt x="697758" y="725663"/>
                </a:moveTo>
                <a:lnTo>
                  <a:pt x="628399" y="739757"/>
                </a:lnTo>
                <a:lnTo>
                  <a:pt x="600212" y="809671"/>
                </a:lnTo>
                <a:lnTo>
                  <a:pt x="21140" y="809671"/>
                </a:lnTo>
                <a:lnTo>
                  <a:pt x="0" y="872266"/>
                </a:lnTo>
                <a:lnTo>
                  <a:pt x="20847" y="893124"/>
                </a:lnTo>
                <a:lnTo>
                  <a:pt x="669833" y="893124"/>
                </a:lnTo>
                <a:lnTo>
                  <a:pt x="697758" y="865198"/>
                </a:lnTo>
                <a:lnTo>
                  <a:pt x="697758" y="725663"/>
                </a:lnTo>
                <a:close/>
              </a:path>
              <a:path w="697865" h="1116964">
                <a:moveTo>
                  <a:pt x="188601" y="599929"/>
                </a:moveTo>
                <a:lnTo>
                  <a:pt x="80552" y="599929"/>
                </a:lnTo>
                <a:lnTo>
                  <a:pt x="76961" y="809671"/>
                </a:lnTo>
                <a:lnTo>
                  <a:pt x="188601" y="809671"/>
                </a:lnTo>
                <a:lnTo>
                  <a:pt x="188601" y="599929"/>
                </a:lnTo>
                <a:close/>
              </a:path>
              <a:path w="697865" h="1116964">
                <a:moveTo>
                  <a:pt x="421201" y="354324"/>
                </a:moveTo>
                <a:lnTo>
                  <a:pt x="309561" y="354324"/>
                </a:lnTo>
                <a:lnTo>
                  <a:pt x="309561" y="762091"/>
                </a:lnTo>
                <a:lnTo>
                  <a:pt x="421201" y="762091"/>
                </a:lnTo>
                <a:lnTo>
                  <a:pt x="421201" y="354324"/>
                </a:lnTo>
                <a:close/>
              </a:path>
              <a:path w="697865" h="1116964">
                <a:moveTo>
                  <a:pt x="644493" y="474477"/>
                </a:moveTo>
                <a:lnTo>
                  <a:pt x="532852" y="488571"/>
                </a:lnTo>
                <a:lnTo>
                  <a:pt x="532852" y="516476"/>
                </a:lnTo>
                <a:lnTo>
                  <a:pt x="454698" y="516476"/>
                </a:lnTo>
                <a:lnTo>
                  <a:pt x="454698" y="599929"/>
                </a:lnTo>
                <a:lnTo>
                  <a:pt x="532852" y="599929"/>
                </a:lnTo>
                <a:lnTo>
                  <a:pt x="532852" y="627844"/>
                </a:lnTo>
                <a:lnTo>
                  <a:pt x="644493" y="641938"/>
                </a:lnTo>
                <a:lnTo>
                  <a:pt x="644493" y="474477"/>
                </a:lnTo>
                <a:close/>
              </a:path>
              <a:path w="697865" h="1116964">
                <a:moveTo>
                  <a:pt x="273520" y="516476"/>
                </a:moveTo>
                <a:lnTo>
                  <a:pt x="49328" y="516476"/>
                </a:lnTo>
                <a:lnTo>
                  <a:pt x="49328" y="599929"/>
                </a:lnTo>
                <a:lnTo>
                  <a:pt x="273520" y="599929"/>
                </a:lnTo>
                <a:lnTo>
                  <a:pt x="273520" y="516476"/>
                </a:lnTo>
                <a:close/>
              </a:path>
              <a:path w="697865" h="1116964">
                <a:moveTo>
                  <a:pt x="188601" y="306734"/>
                </a:moveTo>
                <a:lnTo>
                  <a:pt x="80552" y="306734"/>
                </a:lnTo>
                <a:lnTo>
                  <a:pt x="80552" y="516476"/>
                </a:lnTo>
                <a:lnTo>
                  <a:pt x="188601" y="516476"/>
                </a:lnTo>
                <a:lnTo>
                  <a:pt x="188601" y="306734"/>
                </a:lnTo>
                <a:close/>
              </a:path>
              <a:path w="697865" h="1116964">
                <a:moveTo>
                  <a:pt x="669833" y="223281"/>
                </a:moveTo>
                <a:lnTo>
                  <a:pt x="20847" y="223281"/>
                </a:lnTo>
                <a:lnTo>
                  <a:pt x="0" y="244139"/>
                </a:lnTo>
                <a:lnTo>
                  <a:pt x="21140" y="306734"/>
                </a:lnTo>
                <a:lnTo>
                  <a:pt x="600212" y="306734"/>
                </a:lnTo>
                <a:lnTo>
                  <a:pt x="628399" y="376648"/>
                </a:lnTo>
                <a:lnTo>
                  <a:pt x="697758" y="390742"/>
                </a:lnTo>
                <a:lnTo>
                  <a:pt x="697758" y="251207"/>
                </a:lnTo>
                <a:lnTo>
                  <a:pt x="669833" y="223281"/>
                </a:lnTo>
                <a:close/>
              </a:path>
              <a:path w="697865" h="1116964">
                <a:moveTo>
                  <a:pt x="448834" y="1032963"/>
                </a:moveTo>
                <a:lnTo>
                  <a:pt x="281939" y="1032963"/>
                </a:lnTo>
                <a:lnTo>
                  <a:pt x="257227" y="1106102"/>
                </a:lnTo>
                <a:lnTo>
                  <a:pt x="267541" y="1116416"/>
                </a:lnTo>
                <a:lnTo>
                  <a:pt x="463200" y="1116416"/>
                </a:lnTo>
                <a:lnTo>
                  <a:pt x="473535" y="1106071"/>
                </a:lnTo>
                <a:lnTo>
                  <a:pt x="448834" y="1032963"/>
                </a:lnTo>
                <a:close/>
              </a:path>
              <a:path w="697865" h="1116964">
                <a:moveTo>
                  <a:pt x="421212" y="926621"/>
                </a:moveTo>
                <a:lnTo>
                  <a:pt x="309561" y="926621"/>
                </a:lnTo>
                <a:lnTo>
                  <a:pt x="309561" y="1032963"/>
                </a:lnTo>
                <a:lnTo>
                  <a:pt x="421212" y="1032963"/>
                </a:lnTo>
                <a:lnTo>
                  <a:pt x="421212" y="926621"/>
                </a:lnTo>
                <a:close/>
              </a:path>
              <a:path w="697865" h="1116964">
                <a:moveTo>
                  <a:pt x="421212" y="83442"/>
                </a:moveTo>
                <a:lnTo>
                  <a:pt x="309561" y="83442"/>
                </a:lnTo>
                <a:lnTo>
                  <a:pt x="309561" y="189784"/>
                </a:lnTo>
                <a:lnTo>
                  <a:pt x="421212" y="189784"/>
                </a:lnTo>
                <a:lnTo>
                  <a:pt x="421212" y="83442"/>
                </a:lnTo>
                <a:close/>
              </a:path>
              <a:path w="697865" h="1116964">
                <a:moveTo>
                  <a:pt x="463200" y="0"/>
                </a:moveTo>
                <a:lnTo>
                  <a:pt x="267541" y="0"/>
                </a:lnTo>
                <a:lnTo>
                  <a:pt x="257227" y="10313"/>
                </a:lnTo>
                <a:lnTo>
                  <a:pt x="281939" y="83442"/>
                </a:lnTo>
                <a:lnTo>
                  <a:pt x="448834" y="83442"/>
                </a:lnTo>
                <a:lnTo>
                  <a:pt x="473535" y="10334"/>
                </a:lnTo>
                <a:lnTo>
                  <a:pt x="463200" y="0"/>
                </a:lnTo>
                <a:close/>
              </a:path>
            </a:pathLst>
          </a:custGeom>
          <a:solidFill>
            <a:srgbClr val="C48A10"/>
          </a:solidFill>
        </p:spPr>
        <p:txBody>
          <a:bodyPr wrap="square" lIns="0" tIns="0" rIns="0" bIns="0" rtlCol="0"/>
          <a:lstStyle/>
          <a:p>
            <a:endParaRPr/>
          </a:p>
        </p:txBody>
      </p:sp>
      <p:sp>
        <p:nvSpPr>
          <p:cNvPr id="7" name="object 7"/>
          <p:cNvSpPr/>
          <p:nvPr/>
        </p:nvSpPr>
        <p:spPr>
          <a:xfrm>
            <a:off x="8660086" y="2304010"/>
            <a:ext cx="2791460" cy="669925"/>
          </a:xfrm>
          <a:custGeom>
            <a:avLst/>
            <a:gdLst/>
            <a:ahLst/>
            <a:cxnLst/>
            <a:rect l="l" t="t" r="r" b="b"/>
            <a:pathLst>
              <a:path w="2791459" h="669925">
                <a:moveTo>
                  <a:pt x="1779767" y="651875"/>
                </a:moveTo>
                <a:lnTo>
                  <a:pt x="1727832" y="651875"/>
                </a:lnTo>
                <a:lnTo>
                  <a:pt x="1720848" y="669853"/>
                </a:lnTo>
                <a:lnTo>
                  <a:pt x="1786751" y="669853"/>
                </a:lnTo>
                <a:lnTo>
                  <a:pt x="1779767" y="651875"/>
                </a:lnTo>
                <a:close/>
              </a:path>
              <a:path w="2791459" h="669925">
                <a:moveTo>
                  <a:pt x="1955375" y="651875"/>
                </a:moveTo>
                <a:lnTo>
                  <a:pt x="1865681" y="651875"/>
                </a:lnTo>
                <a:lnTo>
                  <a:pt x="1858697" y="669853"/>
                </a:lnTo>
                <a:lnTo>
                  <a:pt x="1962359" y="669853"/>
                </a:lnTo>
                <a:lnTo>
                  <a:pt x="1955375" y="651875"/>
                </a:lnTo>
                <a:close/>
              </a:path>
              <a:path w="2791459" h="669925">
                <a:moveTo>
                  <a:pt x="1857807" y="448405"/>
                </a:moveTo>
                <a:lnTo>
                  <a:pt x="1822373" y="448405"/>
                </a:lnTo>
                <a:lnTo>
                  <a:pt x="1738962" y="651875"/>
                </a:lnTo>
                <a:lnTo>
                  <a:pt x="1760344" y="651875"/>
                </a:lnTo>
                <a:lnTo>
                  <a:pt x="1778888" y="606704"/>
                </a:lnTo>
                <a:lnTo>
                  <a:pt x="1922749" y="606704"/>
                </a:lnTo>
                <a:lnTo>
                  <a:pt x="1915369" y="588715"/>
                </a:lnTo>
                <a:lnTo>
                  <a:pt x="1786165" y="588715"/>
                </a:lnTo>
                <a:lnTo>
                  <a:pt x="1820729" y="504037"/>
                </a:lnTo>
                <a:lnTo>
                  <a:pt x="1880630" y="504037"/>
                </a:lnTo>
                <a:lnTo>
                  <a:pt x="1857807" y="448405"/>
                </a:lnTo>
                <a:close/>
              </a:path>
              <a:path w="2791459" h="669925">
                <a:moveTo>
                  <a:pt x="1922749" y="606704"/>
                </a:moveTo>
                <a:lnTo>
                  <a:pt x="1862121" y="606704"/>
                </a:lnTo>
                <a:lnTo>
                  <a:pt x="1880351" y="651875"/>
                </a:lnTo>
                <a:lnTo>
                  <a:pt x="1941281" y="651875"/>
                </a:lnTo>
                <a:lnTo>
                  <a:pt x="1922749" y="606704"/>
                </a:lnTo>
                <a:close/>
              </a:path>
              <a:path w="2791459" h="669925">
                <a:moveTo>
                  <a:pt x="1880630" y="504037"/>
                </a:moveTo>
                <a:lnTo>
                  <a:pt x="1820729" y="504037"/>
                </a:lnTo>
                <a:lnTo>
                  <a:pt x="1854833" y="588715"/>
                </a:lnTo>
                <a:lnTo>
                  <a:pt x="1915369" y="588715"/>
                </a:lnTo>
                <a:lnTo>
                  <a:pt x="1880630" y="504037"/>
                </a:lnTo>
                <a:close/>
              </a:path>
              <a:path w="2791459" h="669925">
                <a:moveTo>
                  <a:pt x="502979" y="254369"/>
                </a:moveTo>
                <a:lnTo>
                  <a:pt x="374470" y="254369"/>
                </a:lnTo>
                <a:lnTo>
                  <a:pt x="367486" y="276829"/>
                </a:lnTo>
                <a:lnTo>
                  <a:pt x="509953" y="276829"/>
                </a:lnTo>
                <a:lnTo>
                  <a:pt x="502979" y="254369"/>
                </a:lnTo>
                <a:close/>
              </a:path>
              <a:path w="2791459" h="669925">
                <a:moveTo>
                  <a:pt x="474331" y="22470"/>
                </a:moveTo>
                <a:lnTo>
                  <a:pt x="402930" y="22470"/>
                </a:lnTo>
                <a:lnTo>
                  <a:pt x="402930" y="254369"/>
                </a:lnTo>
                <a:lnTo>
                  <a:pt x="474331" y="254369"/>
                </a:lnTo>
                <a:lnTo>
                  <a:pt x="474331" y="22470"/>
                </a:lnTo>
                <a:close/>
              </a:path>
              <a:path w="2791459" h="669925">
                <a:moveTo>
                  <a:pt x="509953" y="0"/>
                </a:moveTo>
                <a:lnTo>
                  <a:pt x="367486" y="0"/>
                </a:lnTo>
                <a:lnTo>
                  <a:pt x="374470" y="22470"/>
                </a:lnTo>
                <a:lnTo>
                  <a:pt x="502979" y="22470"/>
                </a:lnTo>
                <a:lnTo>
                  <a:pt x="509953" y="0"/>
                </a:lnTo>
                <a:close/>
              </a:path>
              <a:path w="2791459" h="669925">
                <a:moveTo>
                  <a:pt x="2364922" y="258850"/>
                </a:moveTo>
                <a:lnTo>
                  <a:pt x="2262622" y="258850"/>
                </a:lnTo>
                <a:lnTo>
                  <a:pt x="2255648" y="276829"/>
                </a:lnTo>
                <a:lnTo>
                  <a:pt x="2371896" y="276829"/>
                </a:lnTo>
                <a:lnTo>
                  <a:pt x="2364922" y="258850"/>
                </a:lnTo>
                <a:close/>
              </a:path>
              <a:path w="2791459" h="669925">
                <a:moveTo>
                  <a:pt x="2342410" y="75694"/>
                </a:moveTo>
                <a:lnTo>
                  <a:pt x="2285008" y="75694"/>
                </a:lnTo>
                <a:lnTo>
                  <a:pt x="2285008" y="258850"/>
                </a:lnTo>
                <a:lnTo>
                  <a:pt x="2342410" y="258850"/>
                </a:lnTo>
                <a:lnTo>
                  <a:pt x="2342410" y="75694"/>
                </a:lnTo>
                <a:close/>
              </a:path>
              <a:path w="2791459" h="669925">
                <a:moveTo>
                  <a:pt x="2423549" y="55370"/>
                </a:moveTo>
                <a:lnTo>
                  <a:pt x="2203995" y="55370"/>
                </a:lnTo>
                <a:lnTo>
                  <a:pt x="2203995" y="110698"/>
                </a:lnTo>
                <a:lnTo>
                  <a:pt x="2224309" y="103714"/>
                </a:lnTo>
                <a:lnTo>
                  <a:pt x="2224309" y="75694"/>
                </a:lnTo>
                <a:lnTo>
                  <a:pt x="2423549" y="75694"/>
                </a:lnTo>
                <a:lnTo>
                  <a:pt x="2423549" y="55370"/>
                </a:lnTo>
                <a:close/>
              </a:path>
              <a:path w="2791459" h="669925">
                <a:moveTo>
                  <a:pt x="2423549" y="75694"/>
                </a:moveTo>
                <a:lnTo>
                  <a:pt x="2403549" y="75694"/>
                </a:lnTo>
                <a:lnTo>
                  <a:pt x="2403549" y="103714"/>
                </a:lnTo>
                <a:lnTo>
                  <a:pt x="2423549" y="110698"/>
                </a:lnTo>
                <a:lnTo>
                  <a:pt x="2423549" y="75694"/>
                </a:lnTo>
                <a:close/>
              </a:path>
              <a:path w="2791459" h="669925">
                <a:moveTo>
                  <a:pt x="1991216" y="73348"/>
                </a:moveTo>
                <a:lnTo>
                  <a:pt x="1933825" y="73348"/>
                </a:lnTo>
                <a:lnTo>
                  <a:pt x="1933844" y="187271"/>
                </a:lnTo>
                <a:lnTo>
                  <a:pt x="1939337" y="230349"/>
                </a:lnTo>
                <a:lnTo>
                  <a:pt x="1968791" y="268872"/>
                </a:lnTo>
                <a:lnTo>
                  <a:pt x="2005584" y="279760"/>
                </a:lnTo>
                <a:lnTo>
                  <a:pt x="2029508" y="281122"/>
                </a:lnTo>
                <a:lnTo>
                  <a:pt x="2053578" y="279760"/>
                </a:lnTo>
                <a:lnTo>
                  <a:pt x="2073798" y="275724"/>
                </a:lnTo>
                <a:lnTo>
                  <a:pt x="2090351" y="268983"/>
                </a:lnTo>
                <a:lnTo>
                  <a:pt x="2103182" y="259552"/>
                </a:lnTo>
                <a:lnTo>
                  <a:pt x="2103915" y="258588"/>
                </a:lnTo>
                <a:lnTo>
                  <a:pt x="2048304" y="258588"/>
                </a:lnTo>
                <a:lnTo>
                  <a:pt x="2033752" y="257544"/>
                </a:lnTo>
                <a:lnTo>
                  <a:pt x="1998483" y="232252"/>
                </a:lnTo>
                <a:lnTo>
                  <a:pt x="1991335" y="186957"/>
                </a:lnTo>
                <a:lnTo>
                  <a:pt x="1991216" y="73348"/>
                </a:lnTo>
                <a:close/>
              </a:path>
              <a:path w="2791459" h="669925">
                <a:moveTo>
                  <a:pt x="2125149" y="73348"/>
                </a:moveTo>
                <a:lnTo>
                  <a:pt x="2104501" y="73348"/>
                </a:lnTo>
                <a:lnTo>
                  <a:pt x="2104382" y="186957"/>
                </a:lnTo>
                <a:lnTo>
                  <a:pt x="2103678" y="203279"/>
                </a:lnTo>
                <a:lnTo>
                  <a:pt x="2091653" y="241898"/>
                </a:lnTo>
                <a:lnTo>
                  <a:pt x="2048304" y="258588"/>
                </a:lnTo>
                <a:lnTo>
                  <a:pt x="2103915" y="258588"/>
                </a:lnTo>
                <a:lnTo>
                  <a:pt x="2112785" y="246945"/>
                </a:lnTo>
                <a:lnTo>
                  <a:pt x="2119651" y="230691"/>
                </a:lnTo>
                <a:lnTo>
                  <a:pt x="2123774" y="210798"/>
                </a:lnTo>
                <a:lnTo>
                  <a:pt x="2125149" y="187271"/>
                </a:lnTo>
                <a:lnTo>
                  <a:pt x="2125149" y="73348"/>
                </a:lnTo>
                <a:close/>
              </a:path>
              <a:path w="2791459" h="669925">
                <a:moveTo>
                  <a:pt x="2019582" y="55370"/>
                </a:moveTo>
                <a:lnTo>
                  <a:pt x="1905648" y="55370"/>
                </a:lnTo>
                <a:lnTo>
                  <a:pt x="1912622" y="73348"/>
                </a:lnTo>
                <a:lnTo>
                  <a:pt x="2012598" y="73348"/>
                </a:lnTo>
                <a:lnTo>
                  <a:pt x="2019582" y="55370"/>
                </a:lnTo>
                <a:close/>
              </a:path>
              <a:path w="2791459" h="669925">
                <a:moveTo>
                  <a:pt x="2153494" y="55370"/>
                </a:moveTo>
                <a:lnTo>
                  <a:pt x="2076345" y="55370"/>
                </a:lnTo>
                <a:lnTo>
                  <a:pt x="2083318" y="73348"/>
                </a:lnTo>
                <a:lnTo>
                  <a:pt x="2146510" y="73348"/>
                </a:lnTo>
                <a:lnTo>
                  <a:pt x="2153494" y="55370"/>
                </a:lnTo>
                <a:close/>
              </a:path>
              <a:path w="2791459" h="669925">
                <a:moveTo>
                  <a:pt x="1793191" y="258850"/>
                </a:moveTo>
                <a:lnTo>
                  <a:pt x="1690890" y="258850"/>
                </a:lnTo>
                <a:lnTo>
                  <a:pt x="1683906" y="276829"/>
                </a:lnTo>
                <a:lnTo>
                  <a:pt x="1800175" y="276829"/>
                </a:lnTo>
                <a:lnTo>
                  <a:pt x="1793191" y="258850"/>
                </a:lnTo>
                <a:close/>
              </a:path>
              <a:path w="2791459" h="669925">
                <a:moveTo>
                  <a:pt x="1770689" y="75694"/>
                </a:moveTo>
                <a:lnTo>
                  <a:pt x="1713277" y="75694"/>
                </a:lnTo>
                <a:lnTo>
                  <a:pt x="1713277" y="258850"/>
                </a:lnTo>
                <a:lnTo>
                  <a:pt x="1770689" y="258850"/>
                </a:lnTo>
                <a:lnTo>
                  <a:pt x="1770689" y="75694"/>
                </a:lnTo>
                <a:close/>
              </a:path>
              <a:path w="2791459" h="669925">
                <a:moveTo>
                  <a:pt x="1851828" y="55370"/>
                </a:moveTo>
                <a:lnTo>
                  <a:pt x="1632264" y="55370"/>
                </a:lnTo>
                <a:lnTo>
                  <a:pt x="1632264" y="110698"/>
                </a:lnTo>
                <a:lnTo>
                  <a:pt x="1652577" y="103714"/>
                </a:lnTo>
                <a:lnTo>
                  <a:pt x="1652577" y="75694"/>
                </a:lnTo>
                <a:lnTo>
                  <a:pt x="1851828" y="75694"/>
                </a:lnTo>
                <a:lnTo>
                  <a:pt x="1851828" y="55370"/>
                </a:lnTo>
                <a:close/>
              </a:path>
              <a:path w="2791459" h="669925">
                <a:moveTo>
                  <a:pt x="1851828" y="75694"/>
                </a:moveTo>
                <a:lnTo>
                  <a:pt x="1831818" y="75694"/>
                </a:lnTo>
                <a:lnTo>
                  <a:pt x="1831818" y="103714"/>
                </a:lnTo>
                <a:lnTo>
                  <a:pt x="1851828" y="110698"/>
                </a:lnTo>
                <a:lnTo>
                  <a:pt x="1851828" y="75694"/>
                </a:lnTo>
                <a:close/>
              </a:path>
              <a:path w="2791459" h="669925">
                <a:moveTo>
                  <a:pt x="1533848" y="258850"/>
                </a:moveTo>
                <a:lnTo>
                  <a:pt x="1430794" y="258850"/>
                </a:lnTo>
                <a:lnTo>
                  <a:pt x="1423810" y="276829"/>
                </a:lnTo>
                <a:lnTo>
                  <a:pt x="1540822" y="276829"/>
                </a:lnTo>
                <a:lnTo>
                  <a:pt x="1533848" y="258850"/>
                </a:lnTo>
                <a:close/>
              </a:path>
              <a:path w="2791459" h="669925">
                <a:moveTo>
                  <a:pt x="1450510" y="73348"/>
                </a:moveTo>
                <a:lnTo>
                  <a:pt x="1387800" y="73348"/>
                </a:lnTo>
                <a:lnTo>
                  <a:pt x="1453620" y="185188"/>
                </a:lnTo>
                <a:lnTo>
                  <a:pt x="1453620" y="258850"/>
                </a:lnTo>
                <a:lnTo>
                  <a:pt x="1511022" y="258850"/>
                </a:lnTo>
                <a:lnTo>
                  <a:pt x="1511022" y="177460"/>
                </a:lnTo>
                <a:lnTo>
                  <a:pt x="1522658" y="157722"/>
                </a:lnTo>
                <a:lnTo>
                  <a:pt x="1500310" y="157722"/>
                </a:lnTo>
                <a:lnTo>
                  <a:pt x="1450510" y="73348"/>
                </a:lnTo>
                <a:close/>
              </a:path>
              <a:path w="2791459" h="669925">
                <a:moveTo>
                  <a:pt x="1572402" y="73348"/>
                </a:moveTo>
                <a:lnTo>
                  <a:pt x="1549869" y="73348"/>
                </a:lnTo>
                <a:lnTo>
                  <a:pt x="1500310" y="157722"/>
                </a:lnTo>
                <a:lnTo>
                  <a:pt x="1522658" y="157722"/>
                </a:lnTo>
                <a:lnTo>
                  <a:pt x="1572402" y="73348"/>
                </a:lnTo>
                <a:close/>
              </a:path>
              <a:path w="2791459" h="669925">
                <a:moveTo>
                  <a:pt x="1475127" y="55370"/>
                </a:moveTo>
                <a:lnTo>
                  <a:pt x="1368932" y="55370"/>
                </a:lnTo>
                <a:lnTo>
                  <a:pt x="1375905" y="73348"/>
                </a:lnTo>
                <a:lnTo>
                  <a:pt x="1468154" y="73348"/>
                </a:lnTo>
                <a:lnTo>
                  <a:pt x="1475127" y="55370"/>
                </a:lnTo>
                <a:close/>
              </a:path>
              <a:path w="2791459" h="669925">
                <a:moveTo>
                  <a:pt x="1591260" y="55370"/>
                </a:moveTo>
                <a:lnTo>
                  <a:pt x="1527796" y="55370"/>
                </a:lnTo>
                <a:lnTo>
                  <a:pt x="1534770" y="73348"/>
                </a:lnTo>
                <a:lnTo>
                  <a:pt x="1584286" y="73348"/>
                </a:lnTo>
                <a:lnTo>
                  <a:pt x="1591260" y="55370"/>
                </a:lnTo>
                <a:close/>
              </a:path>
              <a:path w="2791459" h="669925">
                <a:moveTo>
                  <a:pt x="1269511" y="258850"/>
                </a:moveTo>
                <a:lnTo>
                  <a:pt x="1167200" y="258850"/>
                </a:lnTo>
                <a:lnTo>
                  <a:pt x="1160226" y="276829"/>
                </a:lnTo>
                <a:lnTo>
                  <a:pt x="1276495" y="276829"/>
                </a:lnTo>
                <a:lnTo>
                  <a:pt x="1269511" y="258850"/>
                </a:lnTo>
                <a:close/>
              </a:path>
              <a:path w="2791459" h="669925">
                <a:moveTo>
                  <a:pt x="1246998" y="75694"/>
                </a:moveTo>
                <a:lnTo>
                  <a:pt x="1189586" y="75694"/>
                </a:lnTo>
                <a:lnTo>
                  <a:pt x="1189586" y="258850"/>
                </a:lnTo>
                <a:lnTo>
                  <a:pt x="1246998" y="258850"/>
                </a:lnTo>
                <a:lnTo>
                  <a:pt x="1246998" y="75694"/>
                </a:lnTo>
                <a:close/>
              </a:path>
              <a:path w="2791459" h="669925">
                <a:moveTo>
                  <a:pt x="1328137" y="55370"/>
                </a:moveTo>
                <a:lnTo>
                  <a:pt x="1108584" y="55370"/>
                </a:lnTo>
                <a:lnTo>
                  <a:pt x="1108584" y="110698"/>
                </a:lnTo>
                <a:lnTo>
                  <a:pt x="1128897" y="103714"/>
                </a:lnTo>
                <a:lnTo>
                  <a:pt x="1128897" y="75694"/>
                </a:lnTo>
                <a:lnTo>
                  <a:pt x="1328137" y="75694"/>
                </a:lnTo>
                <a:lnTo>
                  <a:pt x="1328137" y="55370"/>
                </a:lnTo>
                <a:close/>
              </a:path>
              <a:path w="2791459" h="669925">
                <a:moveTo>
                  <a:pt x="1328137" y="75694"/>
                </a:moveTo>
                <a:lnTo>
                  <a:pt x="1308138" y="75694"/>
                </a:lnTo>
                <a:lnTo>
                  <a:pt x="1308138" y="103714"/>
                </a:lnTo>
                <a:lnTo>
                  <a:pt x="1328137" y="110698"/>
                </a:lnTo>
                <a:lnTo>
                  <a:pt x="1328137" y="75694"/>
                </a:lnTo>
                <a:close/>
              </a:path>
              <a:path w="2791459" h="669925">
                <a:moveTo>
                  <a:pt x="882308" y="213606"/>
                </a:moveTo>
                <a:lnTo>
                  <a:pt x="882308" y="266128"/>
                </a:lnTo>
                <a:lnTo>
                  <a:pt x="893318" y="269680"/>
                </a:lnTo>
                <a:lnTo>
                  <a:pt x="936483" y="279019"/>
                </a:lnTo>
                <a:lnTo>
                  <a:pt x="968818" y="281122"/>
                </a:lnTo>
                <a:lnTo>
                  <a:pt x="989917" y="280033"/>
                </a:lnTo>
                <a:lnTo>
                  <a:pt x="1008301" y="276769"/>
                </a:lnTo>
                <a:lnTo>
                  <a:pt x="1023956" y="271333"/>
                </a:lnTo>
                <a:lnTo>
                  <a:pt x="1036868" y="263730"/>
                </a:lnTo>
                <a:lnTo>
                  <a:pt x="1037468" y="263154"/>
                </a:lnTo>
                <a:lnTo>
                  <a:pt x="965844" y="263154"/>
                </a:lnTo>
                <a:lnTo>
                  <a:pt x="952466" y="262382"/>
                </a:lnTo>
                <a:lnTo>
                  <a:pt x="914202" y="244990"/>
                </a:lnTo>
                <a:lnTo>
                  <a:pt x="901166" y="220579"/>
                </a:lnTo>
                <a:lnTo>
                  <a:pt x="882308" y="213606"/>
                </a:lnTo>
                <a:close/>
              </a:path>
              <a:path w="2791459" h="669925">
                <a:moveTo>
                  <a:pt x="962127" y="51328"/>
                </a:moveTo>
                <a:lnTo>
                  <a:pt x="912814" y="61603"/>
                </a:lnTo>
                <a:lnTo>
                  <a:pt x="884356" y="91591"/>
                </a:lnTo>
                <a:lnTo>
                  <a:pt x="878894" y="120875"/>
                </a:lnTo>
                <a:lnTo>
                  <a:pt x="879724" y="133755"/>
                </a:lnTo>
                <a:lnTo>
                  <a:pt x="899913" y="169932"/>
                </a:lnTo>
                <a:lnTo>
                  <a:pt x="937751" y="185994"/>
                </a:lnTo>
                <a:lnTo>
                  <a:pt x="971038" y="194172"/>
                </a:lnTo>
                <a:lnTo>
                  <a:pt x="982717" y="197417"/>
                </a:lnTo>
                <a:lnTo>
                  <a:pt x="1012869" y="219867"/>
                </a:lnTo>
                <a:lnTo>
                  <a:pt x="1012869" y="228726"/>
                </a:lnTo>
                <a:lnTo>
                  <a:pt x="986099" y="260975"/>
                </a:lnTo>
                <a:lnTo>
                  <a:pt x="965844" y="263154"/>
                </a:lnTo>
                <a:lnTo>
                  <a:pt x="1037468" y="263154"/>
                </a:lnTo>
                <a:lnTo>
                  <a:pt x="1046997" y="253997"/>
                </a:lnTo>
                <a:lnTo>
                  <a:pt x="1054232" y="242258"/>
                </a:lnTo>
                <a:lnTo>
                  <a:pt x="1058573" y="228498"/>
                </a:lnTo>
                <a:lnTo>
                  <a:pt x="1060020" y="212705"/>
                </a:lnTo>
                <a:lnTo>
                  <a:pt x="1059155" y="199182"/>
                </a:lnTo>
                <a:lnTo>
                  <a:pt x="1038162" y="160162"/>
                </a:lnTo>
                <a:lnTo>
                  <a:pt x="1001414" y="143723"/>
                </a:lnTo>
                <a:lnTo>
                  <a:pt x="968190" y="135556"/>
                </a:lnTo>
                <a:lnTo>
                  <a:pt x="954529" y="131745"/>
                </a:lnTo>
                <a:lnTo>
                  <a:pt x="922621" y="108918"/>
                </a:lnTo>
                <a:lnTo>
                  <a:pt x="922621" y="89620"/>
                </a:lnTo>
                <a:lnTo>
                  <a:pt x="956686" y="69770"/>
                </a:lnTo>
                <a:lnTo>
                  <a:pt x="966986" y="69296"/>
                </a:lnTo>
                <a:lnTo>
                  <a:pt x="1046093" y="69296"/>
                </a:lnTo>
                <a:lnTo>
                  <a:pt x="1046093" y="64364"/>
                </a:lnTo>
                <a:lnTo>
                  <a:pt x="1002545" y="54553"/>
                </a:lnTo>
                <a:lnTo>
                  <a:pt x="971951" y="51530"/>
                </a:lnTo>
                <a:lnTo>
                  <a:pt x="962127" y="51328"/>
                </a:lnTo>
                <a:close/>
              </a:path>
              <a:path w="2791459" h="669925">
                <a:moveTo>
                  <a:pt x="1046093" y="69296"/>
                </a:moveTo>
                <a:lnTo>
                  <a:pt x="966986" y="69296"/>
                </a:lnTo>
                <a:lnTo>
                  <a:pt x="979649" y="69961"/>
                </a:lnTo>
                <a:lnTo>
                  <a:pt x="990768" y="71957"/>
                </a:lnTo>
                <a:lnTo>
                  <a:pt x="1024455" y="96788"/>
                </a:lnTo>
                <a:lnTo>
                  <a:pt x="1027246" y="106363"/>
                </a:lnTo>
                <a:lnTo>
                  <a:pt x="1046093" y="113347"/>
                </a:lnTo>
                <a:lnTo>
                  <a:pt x="1046093" y="69296"/>
                </a:lnTo>
                <a:close/>
              </a:path>
              <a:path w="2791459" h="669925">
                <a:moveTo>
                  <a:pt x="638043" y="258850"/>
                </a:moveTo>
                <a:lnTo>
                  <a:pt x="574579" y="258850"/>
                </a:lnTo>
                <a:lnTo>
                  <a:pt x="567605" y="276829"/>
                </a:lnTo>
                <a:lnTo>
                  <a:pt x="645017" y="276829"/>
                </a:lnTo>
                <a:lnTo>
                  <a:pt x="638043" y="258850"/>
                </a:lnTo>
                <a:close/>
              </a:path>
              <a:path w="2791459" h="669925">
                <a:moveTo>
                  <a:pt x="689260" y="116760"/>
                </a:moveTo>
                <a:lnTo>
                  <a:pt x="616860" y="116760"/>
                </a:lnTo>
                <a:lnTo>
                  <a:pt x="752615" y="276829"/>
                </a:lnTo>
                <a:lnTo>
                  <a:pt x="791462" y="276829"/>
                </a:lnTo>
                <a:lnTo>
                  <a:pt x="791462" y="212150"/>
                </a:lnTo>
                <a:lnTo>
                  <a:pt x="770583" y="212150"/>
                </a:lnTo>
                <a:lnTo>
                  <a:pt x="689260" y="116760"/>
                </a:lnTo>
                <a:close/>
              </a:path>
              <a:path w="2791459" h="669925">
                <a:moveTo>
                  <a:pt x="636923" y="55370"/>
                </a:moveTo>
                <a:lnTo>
                  <a:pt x="567605" y="55370"/>
                </a:lnTo>
                <a:lnTo>
                  <a:pt x="574579" y="73348"/>
                </a:lnTo>
                <a:lnTo>
                  <a:pt x="595981" y="73348"/>
                </a:lnTo>
                <a:lnTo>
                  <a:pt x="595981" y="258850"/>
                </a:lnTo>
                <a:lnTo>
                  <a:pt x="616860" y="258850"/>
                </a:lnTo>
                <a:lnTo>
                  <a:pt x="616860" y="116760"/>
                </a:lnTo>
                <a:lnTo>
                  <a:pt x="689260" y="116760"/>
                </a:lnTo>
                <a:lnTo>
                  <a:pt x="636923" y="55370"/>
                </a:lnTo>
                <a:close/>
              </a:path>
              <a:path w="2791459" h="669925">
                <a:moveTo>
                  <a:pt x="791462" y="73348"/>
                </a:moveTo>
                <a:lnTo>
                  <a:pt x="770583" y="73348"/>
                </a:lnTo>
                <a:lnTo>
                  <a:pt x="770583" y="212150"/>
                </a:lnTo>
                <a:lnTo>
                  <a:pt x="791462" y="212150"/>
                </a:lnTo>
                <a:lnTo>
                  <a:pt x="791462" y="73348"/>
                </a:lnTo>
                <a:close/>
              </a:path>
              <a:path w="2791459" h="669925">
                <a:moveTo>
                  <a:pt x="819828" y="55370"/>
                </a:moveTo>
                <a:lnTo>
                  <a:pt x="742427" y="55370"/>
                </a:lnTo>
                <a:lnTo>
                  <a:pt x="749401" y="73348"/>
                </a:lnTo>
                <a:lnTo>
                  <a:pt x="812854" y="73348"/>
                </a:lnTo>
                <a:lnTo>
                  <a:pt x="819828" y="55370"/>
                </a:lnTo>
                <a:close/>
              </a:path>
              <a:path w="2791459" h="669925">
                <a:moveTo>
                  <a:pt x="1075265" y="651875"/>
                </a:moveTo>
                <a:lnTo>
                  <a:pt x="968337" y="651875"/>
                </a:lnTo>
                <a:lnTo>
                  <a:pt x="961352" y="669853"/>
                </a:lnTo>
                <a:lnTo>
                  <a:pt x="1075265" y="669853"/>
                </a:lnTo>
                <a:lnTo>
                  <a:pt x="1075265" y="651875"/>
                </a:lnTo>
                <a:close/>
              </a:path>
              <a:path w="2791459" h="669925">
                <a:moveTo>
                  <a:pt x="1131083" y="570809"/>
                </a:moveTo>
                <a:lnTo>
                  <a:pt x="1064323" y="570809"/>
                </a:lnTo>
                <a:lnTo>
                  <a:pt x="1071035" y="572705"/>
                </a:lnTo>
                <a:lnTo>
                  <a:pt x="1075789" y="576506"/>
                </a:lnTo>
                <a:lnTo>
                  <a:pt x="1079579" y="580303"/>
                </a:lnTo>
                <a:lnTo>
                  <a:pt x="1083756" y="585986"/>
                </a:lnTo>
                <a:lnTo>
                  <a:pt x="1088315" y="593543"/>
                </a:lnTo>
                <a:lnTo>
                  <a:pt x="1093254" y="602965"/>
                </a:lnTo>
                <a:lnTo>
                  <a:pt x="1128562" y="669853"/>
                </a:lnTo>
                <a:lnTo>
                  <a:pt x="1201408" y="669853"/>
                </a:lnTo>
                <a:lnTo>
                  <a:pt x="1194434" y="651875"/>
                </a:lnTo>
                <a:lnTo>
                  <a:pt x="1178686" y="651875"/>
                </a:lnTo>
                <a:lnTo>
                  <a:pt x="1146342" y="590233"/>
                </a:lnTo>
                <a:lnTo>
                  <a:pt x="1141923" y="581626"/>
                </a:lnTo>
                <a:lnTo>
                  <a:pt x="1136656" y="575050"/>
                </a:lnTo>
                <a:lnTo>
                  <a:pt x="1131083" y="570809"/>
                </a:lnTo>
                <a:close/>
              </a:path>
              <a:path w="2791459" h="669925">
                <a:moveTo>
                  <a:pt x="1046784" y="466383"/>
                </a:moveTo>
                <a:lnTo>
                  <a:pt x="989708" y="466383"/>
                </a:lnTo>
                <a:lnTo>
                  <a:pt x="989708" y="651875"/>
                </a:lnTo>
                <a:lnTo>
                  <a:pt x="1046784" y="651875"/>
                </a:lnTo>
                <a:lnTo>
                  <a:pt x="1046784" y="570809"/>
                </a:lnTo>
                <a:lnTo>
                  <a:pt x="1131083" y="570809"/>
                </a:lnTo>
                <a:lnTo>
                  <a:pt x="1124646" y="565993"/>
                </a:lnTo>
                <a:lnTo>
                  <a:pt x="1117232" y="563019"/>
                </a:lnTo>
                <a:lnTo>
                  <a:pt x="1108437" y="561752"/>
                </a:lnTo>
                <a:lnTo>
                  <a:pt x="1122538" y="559242"/>
                </a:lnTo>
                <a:lnTo>
                  <a:pt x="1134735" y="555513"/>
                </a:lnTo>
                <a:lnTo>
                  <a:pt x="1139943" y="553019"/>
                </a:lnTo>
                <a:lnTo>
                  <a:pt x="1046784" y="553019"/>
                </a:lnTo>
                <a:lnTo>
                  <a:pt x="1046784" y="466383"/>
                </a:lnTo>
                <a:close/>
              </a:path>
              <a:path w="2791459" h="669925">
                <a:moveTo>
                  <a:pt x="1087746" y="448405"/>
                </a:moveTo>
                <a:lnTo>
                  <a:pt x="961352" y="448405"/>
                </a:lnTo>
                <a:lnTo>
                  <a:pt x="968337" y="466383"/>
                </a:lnTo>
                <a:lnTo>
                  <a:pt x="1066229" y="466383"/>
                </a:lnTo>
                <a:lnTo>
                  <a:pt x="1076025" y="467081"/>
                </a:lnTo>
                <a:lnTo>
                  <a:pt x="1106650" y="491087"/>
                </a:lnTo>
                <a:lnTo>
                  <a:pt x="1109463" y="509544"/>
                </a:lnTo>
                <a:lnTo>
                  <a:pt x="1108759" y="519420"/>
                </a:lnTo>
                <a:lnTo>
                  <a:pt x="1084629" y="550213"/>
                </a:lnTo>
                <a:lnTo>
                  <a:pt x="1066229" y="553019"/>
                </a:lnTo>
                <a:lnTo>
                  <a:pt x="1139943" y="553019"/>
                </a:lnTo>
                <a:lnTo>
                  <a:pt x="1167382" y="518873"/>
                </a:lnTo>
                <a:lnTo>
                  <a:pt x="1168309" y="507900"/>
                </a:lnTo>
                <a:lnTo>
                  <a:pt x="1166995" y="494464"/>
                </a:lnTo>
                <a:lnTo>
                  <a:pt x="1135715" y="457138"/>
                </a:lnTo>
                <a:lnTo>
                  <a:pt x="1105951" y="449377"/>
                </a:lnTo>
                <a:lnTo>
                  <a:pt x="1087746" y="448405"/>
                </a:lnTo>
                <a:close/>
              </a:path>
              <a:path w="2791459" h="669925">
                <a:moveTo>
                  <a:pt x="2733623" y="651875"/>
                </a:moveTo>
                <a:lnTo>
                  <a:pt x="2630558" y="651875"/>
                </a:lnTo>
                <a:lnTo>
                  <a:pt x="2623585" y="669853"/>
                </a:lnTo>
                <a:lnTo>
                  <a:pt x="2740597" y="669853"/>
                </a:lnTo>
                <a:lnTo>
                  <a:pt x="2733623" y="651875"/>
                </a:lnTo>
                <a:close/>
              </a:path>
              <a:path w="2791459" h="669925">
                <a:moveTo>
                  <a:pt x="2650285" y="466383"/>
                </a:moveTo>
                <a:lnTo>
                  <a:pt x="2587565" y="466383"/>
                </a:lnTo>
                <a:lnTo>
                  <a:pt x="2653385" y="578202"/>
                </a:lnTo>
                <a:lnTo>
                  <a:pt x="2653385" y="651875"/>
                </a:lnTo>
                <a:lnTo>
                  <a:pt x="2710786" y="651875"/>
                </a:lnTo>
                <a:lnTo>
                  <a:pt x="2710786" y="570485"/>
                </a:lnTo>
                <a:lnTo>
                  <a:pt x="2722420" y="550758"/>
                </a:lnTo>
                <a:lnTo>
                  <a:pt x="2700085" y="550758"/>
                </a:lnTo>
                <a:lnTo>
                  <a:pt x="2650285" y="466383"/>
                </a:lnTo>
                <a:close/>
              </a:path>
              <a:path w="2791459" h="669925">
                <a:moveTo>
                  <a:pt x="2772177" y="466383"/>
                </a:moveTo>
                <a:lnTo>
                  <a:pt x="2749644" y="466383"/>
                </a:lnTo>
                <a:lnTo>
                  <a:pt x="2700085" y="550758"/>
                </a:lnTo>
                <a:lnTo>
                  <a:pt x="2722420" y="550758"/>
                </a:lnTo>
                <a:lnTo>
                  <a:pt x="2772177" y="466383"/>
                </a:lnTo>
                <a:close/>
              </a:path>
              <a:path w="2791459" h="669925">
                <a:moveTo>
                  <a:pt x="2674902" y="448405"/>
                </a:moveTo>
                <a:lnTo>
                  <a:pt x="2568696" y="448405"/>
                </a:lnTo>
                <a:lnTo>
                  <a:pt x="2575680" y="466383"/>
                </a:lnTo>
                <a:lnTo>
                  <a:pt x="2667918" y="466383"/>
                </a:lnTo>
                <a:lnTo>
                  <a:pt x="2674902" y="448405"/>
                </a:lnTo>
                <a:close/>
              </a:path>
              <a:path w="2791459" h="669925">
                <a:moveTo>
                  <a:pt x="2791035" y="448405"/>
                </a:moveTo>
                <a:lnTo>
                  <a:pt x="2727571" y="448405"/>
                </a:lnTo>
                <a:lnTo>
                  <a:pt x="2734545" y="466383"/>
                </a:lnTo>
                <a:lnTo>
                  <a:pt x="2784061" y="466383"/>
                </a:lnTo>
                <a:lnTo>
                  <a:pt x="2791035" y="448405"/>
                </a:lnTo>
                <a:close/>
              </a:path>
              <a:path w="2791459" h="669925">
                <a:moveTo>
                  <a:pt x="2337059" y="651875"/>
                </a:moveTo>
                <a:lnTo>
                  <a:pt x="2273606" y="651875"/>
                </a:lnTo>
                <a:lnTo>
                  <a:pt x="2266632" y="669853"/>
                </a:lnTo>
                <a:lnTo>
                  <a:pt x="2344033" y="669853"/>
                </a:lnTo>
                <a:lnTo>
                  <a:pt x="2337059" y="651875"/>
                </a:lnTo>
                <a:close/>
              </a:path>
              <a:path w="2791459" h="669925">
                <a:moveTo>
                  <a:pt x="2388277" y="509795"/>
                </a:moveTo>
                <a:lnTo>
                  <a:pt x="2315877" y="509795"/>
                </a:lnTo>
                <a:lnTo>
                  <a:pt x="2451632" y="669853"/>
                </a:lnTo>
                <a:lnTo>
                  <a:pt x="2490479" y="669853"/>
                </a:lnTo>
                <a:lnTo>
                  <a:pt x="2490479" y="605185"/>
                </a:lnTo>
                <a:lnTo>
                  <a:pt x="2469600" y="605185"/>
                </a:lnTo>
                <a:lnTo>
                  <a:pt x="2388277" y="509795"/>
                </a:lnTo>
                <a:close/>
              </a:path>
              <a:path w="2791459" h="669925">
                <a:moveTo>
                  <a:pt x="2335939" y="448405"/>
                </a:moveTo>
                <a:lnTo>
                  <a:pt x="2266632" y="448405"/>
                </a:lnTo>
                <a:lnTo>
                  <a:pt x="2273606" y="466383"/>
                </a:lnTo>
                <a:lnTo>
                  <a:pt x="2294998" y="466383"/>
                </a:lnTo>
                <a:lnTo>
                  <a:pt x="2294998" y="651875"/>
                </a:lnTo>
                <a:lnTo>
                  <a:pt x="2315877" y="651875"/>
                </a:lnTo>
                <a:lnTo>
                  <a:pt x="2315877" y="509795"/>
                </a:lnTo>
                <a:lnTo>
                  <a:pt x="2388277" y="509795"/>
                </a:lnTo>
                <a:lnTo>
                  <a:pt x="2335939" y="448405"/>
                </a:lnTo>
                <a:close/>
              </a:path>
              <a:path w="2791459" h="669925">
                <a:moveTo>
                  <a:pt x="2490479" y="466383"/>
                </a:moveTo>
                <a:lnTo>
                  <a:pt x="2469600" y="466383"/>
                </a:lnTo>
                <a:lnTo>
                  <a:pt x="2469600" y="605185"/>
                </a:lnTo>
                <a:lnTo>
                  <a:pt x="2490479" y="605185"/>
                </a:lnTo>
                <a:lnTo>
                  <a:pt x="2490479" y="466383"/>
                </a:lnTo>
                <a:close/>
              </a:path>
              <a:path w="2791459" h="669925">
                <a:moveTo>
                  <a:pt x="2518855" y="448405"/>
                </a:moveTo>
                <a:lnTo>
                  <a:pt x="2441443" y="448405"/>
                </a:lnTo>
                <a:lnTo>
                  <a:pt x="2448417" y="466383"/>
                </a:lnTo>
                <a:lnTo>
                  <a:pt x="2511871" y="466383"/>
                </a:lnTo>
                <a:lnTo>
                  <a:pt x="2518855" y="448405"/>
                </a:lnTo>
                <a:close/>
              </a:path>
              <a:path w="2791459" h="669925">
                <a:moveTo>
                  <a:pt x="2098983" y="466383"/>
                </a:moveTo>
                <a:lnTo>
                  <a:pt x="2041906" y="466383"/>
                </a:lnTo>
                <a:lnTo>
                  <a:pt x="2041906" y="651875"/>
                </a:lnTo>
                <a:lnTo>
                  <a:pt x="2020524" y="651875"/>
                </a:lnTo>
                <a:lnTo>
                  <a:pt x="2013551" y="669853"/>
                </a:lnTo>
                <a:lnTo>
                  <a:pt x="2206267" y="669853"/>
                </a:lnTo>
                <a:lnTo>
                  <a:pt x="2206267" y="649540"/>
                </a:lnTo>
                <a:lnTo>
                  <a:pt x="2098983" y="649540"/>
                </a:lnTo>
                <a:lnTo>
                  <a:pt x="2098983" y="466383"/>
                </a:lnTo>
                <a:close/>
              </a:path>
              <a:path w="2791459" h="669925">
                <a:moveTo>
                  <a:pt x="2206267" y="614546"/>
                </a:moveTo>
                <a:lnTo>
                  <a:pt x="2186268" y="621520"/>
                </a:lnTo>
                <a:lnTo>
                  <a:pt x="2186268" y="649540"/>
                </a:lnTo>
                <a:lnTo>
                  <a:pt x="2206267" y="649540"/>
                </a:lnTo>
                <a:lnTo>
                  <a:pt x="2206267" y="614546"/>
                </a:lnTo>
                <a:close/>
              </a:path>
              <a:path w="2791459" h="669925">
                <a:moveTo>
                  <a:pt x="2127464" y="448405"/>
                </a:moveTo>
                <a:lnTo>
                  <a:pt x="2013551" y="448405"/>
                </a:lnTo>
                <a:lnTo>
                  <a:pt x="2020524" y="466383"/>
                </a:lnTo>
                <a:lnTo>
                  <a:pt x="2120490" y="466383"/>
                </a:lnTo>
                <a:lnTo>
                  <a:pt x="2127464" y="448405"/>
                </a:lnTo>
                <a:close/>
              </a:path>
              <a:path w="2791459" h="669925">
                <a:moveTo>
                  <a:pt x="1648096" y="651875"/>
                </a:moveTo>
                <a:lnTo>
                  <a:pt x="1545785" y="651875"/>
                </a:lnTo>
                <a:lnTo>
                  <a:pt x="1538801" y="669853"/>
                </a:lnTo>
                <a:lnTo>
                  <a:pt x="1655070" y="669853"/>
                </a:lnTo>
                <a:lnTo>
                  <a:pt x="1648096" y="651875"/>
                </a:lnTo>
                <a:close/>
              </a:path>
              <a:path w="2791459" h="669925">
                <a:moveTo>
                  <a:pt x="1625573" y="468729"/>
                </a:moveTo>
                <a:lnTo>
                  <a:pt x="1568172" y="468729"/>
                </a:lnTo>
                <a:lnTo>
                  <a:pt x="1568172" y="651875"/>
                </a:lnTo>
                <a:lnTo>
                  <a:pt x="1625573" y="651875"/>
                </a:lnTo>
                <a:lnTo>
                  <a:pt x="1625573" y="468729"/>
                </a:lnTo>
                <a:close/>
              </a:path>
              <a:path w="2791459" h="669925">
                <a:moveTo>
                  <a:pt x="1706712" y="448405"/>
                </a:moveTo>
                <a:lnTo>
                  <a:pt x="1487158" y="448405"/>
                </a:lnTo>
                <a:lnTo>
                  <a:pt x="1487158" y="503733"/>
                </a:lnTo>
                <a:lnTo>
                  <a:pt x="1507482" y="496749"/>
                </a:lnTo>
                <a:lnTo>
                  <a:pt x="1507482" y="468729"/>
                </a:lnTo>
                <a:lnTo>
                  <a:pt x="1706712" y="468729"/>
                </a:lnTo>
                <a:lnTo>
                  <a:pt x="1706712" y="448405"/>
                </a:lnTo>
                <a:close/>
              </a:path>
              <a:path w="2791459" h="669925">
                <a:moveTo>
                  <a:pt x="1706712" y="468729"/>
                </a:moveTo>
                <a:lnTo>
                  <a:pt x="1686713" y="468729"/>
                </a:lnTo>
                <a:lnTo>
                  <a:pt x="1686713" y="496749"/>
                </a:lnTo>
                <a:lnTo>
                  <a:pt x="1706712" y="503733"/>
                </a:lnTo>
                <a:lnTo>
                  <a:pt x="1706712" y="468729"/>
                </a:lnTo>
                <a:close/>
              </a:path>
              <a:path w="2791459" h="669925">
                <a:moveTo>
                  <a:pt x="1388743" y="651875"/>
                </a:moveTo>
                <a:lnTo>
                  <a:pt x="1285688" y="651875"/>
                </a:lnTo>
                <a:lnTo>
                  <a:pt x="1278704" y="669853"/>
                </a:lnTo>
                <a:lnTo>
                  <a:pt x="1395727" y="669853"/>
                </a:lnTo>
                <a:lnTo>
                  <a:pt x="1388743" y="651875"/>
                </a:lnTo>
                <a:close/>
              </a:path>
              <a:path w="2791459" h="669925">
                <a:moveTo>
                  <a:pt x="1305405" y="466383"/>
                </a:moveTo>
                <a:lnTo>
                  <a:pt x="1242684" y="466383"/>
                </a:lnTo>
                <a:lnTo>
                  <a:pt x="1308515" y="578202"/>
                </a:lnTo>
                <a:lnTo>
                  <a:pt x="1308515" y="651875"/>
                </a:lnTo>
                <a:lnTo>
                  <a:pt x="1365916" y="651875"/>
                </a:lnTo>
                <a:lnTo>
                  <a:pt x="1365916" y="570485"/>
                </a:lnTo>
                <a:lnTo>
                  <a:pt x="1377550" y="550758"/>
                </a:lnTo>
                <a:lnTo>
                  <a:pt x="1355215" y="550758"/>
                </a:lnTo>
                <a:lnTo>
                  <a:pt x="1305405" y="466383"/>
                </a:lnTo>
                <a:close/>
              </a:path>
              <a:path w="2791459" h="669925">
                <a:moveTo>
                  <a:pt x="1427307" y="466383"/>
                </a:moveTo>
                <a:lnTo>
                  <a:pt x="1404763" y="466383"/>
                </a:lnTo>
                <a:lnTo>
                  <a:pt x="1355215" y="550758"/>
                </a:lnTo>
                <a:lnTo>
                  <a:pt x="1377550" y="550758"/>
                </a:lnTo>
                <a:lnTo>
                  <a:pt x="1427307" y="466383"/>
                </a:lnTo>
                <a:close/>
              </a:path>
              <a:path w="2791459" h="669925">
                <a:moveTo>
                  <a:pt x="1330022" y="448405"/>
                </a:moveTo>
                <a:lnTo>
                  <a:pt x="1223826" y="448405"/>
                </a:lnTo>
                <a:lnTo>
                  <a:pt x="1230800" y="466383"/>
                </a:lnTo>
                <a:lnTo>
                  <a:pt x="1323048" y="466383"/>
                </a:lnTo>
                <a:lnTo>
                  <a:pt x="1330022" y="448405"/>
                </a:lnTo>
                <a:close/>
              </a:path>
              <a:path w="2791459" h="669925">
                <a:moveTo>
                  <a:pt x="1446154" y="448405"/>
                </a:moveTo>
                <a:lnTo>
                  <a:pt x="1382690" y="448405"/>
                </a:lnTo>
                <a:lnTo>
                  <a:pt x="1389664" y="466383"/>
                </a:lnTo>
                <a:lnTo>
                  <a:pt x="1439181" y="466383"/>
                </a:lnTo>
                <a:lnTo>
                  <a:pt x="1446154" y="448405"/>
                </a:lnTo>
                <a:close/>
              </a:path>
              <a:path w="2791459" h="669925">
                <a:moveTo>
                  <a:pt x="888517" y="448405"/>
                </a:moveTo>
                <a:lnTo>
                  <a:pt x="689403" y="448405"/>
                </a:lnTo>
                <a:lnTo>
                  <a:pt x="696387" y="466383"/>
                </a:lnTo>
                <a:lnTo>
                  <a:pt x="717768" y="466383"/>
                </a:lnTo>
                <a:lnTo>
                  <a:pt x="717768" y="651875"/>
                </a:lnTo>
                <a:lnTo>
                  <a:pt x="696387" y="651875"/>
                </a:lnTo>
                <a:lnTo>
                  <a:pt x="689403" y="669853"/>
                </a:lnTo>
                <a:lnTo>
                  <a:pt x="891187" y="669853"/>
                </a:lnTo>
                <a:lnTo>
                  <a:pt x="891187" y="649540"/>
                </a:lnTo>
                <a:lnTo>
                  <a:pt x="774845" y="649540"/>
                </a:lnTo>
                <a:lnTo>
                  <a:pt x="774845" y="559982"/>
                </a:lnTo>
                <a:lnTo>
                  <a:pt x="853199" y="559982"/>
                </a:lnTo>
                <a:lnTo>
                  <a:pt x="853199" y="539795"/>
                </a:lnTo>
                <a:lnTo>
                  <a:pt x="774845" y="539795"/>
                </a:lnTo>
                <a:lnTo>
                  <a:pt x="774845" y="468729"/>
                </a:lnTo>
                <a:lnTo>
                  <a:pt x="888517" y="468729"/>
                </a:lnTo>
                <a:lnTo>
                  <a:pt x="888517" y="448405"/>
                </a:lnTo>
                <a:close/>
              </a:path>
              <a:path w="2791459" h="669925">
                <a:moveTo>
                  <a:pt x="891187" y="617625"/>
                </a:moveTo>
                <a:lnTo>
                  <a:pt x="870863" y="624609"/>
                </a:lnTo>
                <a:lnTo>
                  <a:pt x="870863" y="649540"/>
                </a:lnTo>
                <a:lnTo>
                  <a:pt x="891187" y="649540"/>
                </a:lnTo>
                <a:lnTo>
                  <a:pt x="891187" y="617625"/>
                </a:lnTo>
                <a:close/>
              </a:path>
              <a:path w="2791459" h="669925">
                <a:moveTo>
                  <a:pt x="853199" y="559982"/>
                </a:moveTo>
                <a:lnTo>
                  <a:pt x="832896" y="559982"/>
                </a:lnTo>
                <a:lnTo>
                  <a:pt x="832896" y="588160"/>
                </a:lnTo>
                <a:lnTo>
                  <a:pt x="853199" y="588160"/>
                </a:lnTo>
                <a:lnTo>
                  <a:pt x="853199" y="559982"/>
                </a:lnTo>
                <a:close/>
              </a:path>
              <a:path w="2791459" h="669925">
                <a:moveTo>
                  <a:pt x="853199" y="511638"/>
                </a:moveTo>
                <a:lnTo>
                  <a:pt x="832896" y="511638"/>
                </a:lnTo>
                <a:lnTo>
                  <a:pt x="832896" y="539795"/>
                </a:lnTo>
                <a:lnTo>
                  <a:pt x="853199" y="539795"/>
                </a:lnTo>
                <a:lnTo>
                  <a:pt x="853199" y="511638"/>
                </a:lnTo>
                <a:close/>
              </a:path>
              <a:path w="2791459" h="669925">
                <a:moveTo>
                  <a:pt x="888517" y="468729"/>
                </a:moveTo>
                <a:lnTo>
                  <a:pt x="868078" y="468729"/>
                </a:lnTo>
                <a:lnTo>
                  <a:pt x="868078" y="493639"/>
                </a:lnTo>
                <a:lnTo>
                  <a:pt x="888517" y="500613"/>
                </a:lnTo>
                <a:lnTo>
                  <a:pt x="888517" y="468729"/>
                </a:lnTo>
                <a:close/>
              </a:path>
              <a:path w="2791459" h="669925">
                <a:moveTo>
                  <a:pt x="381433" y="651875"/>
                </a:moveTo>
                <a:lnTo>
                  <a:pt x="318293" y="651875"/>
                </a:lnTo>
                <a:lnTo>
                  <a:pt x="311320" y="669853"/>
                </a:lnTo>
                <a:lnTo>
                  <a:pt x="388407" y="669853"/>
                </a:lnTo>
                <a:lnTo>
                  <a:pt x="381433" y="651875"/>
                </a:lnTo>
                <a:close/>
              </a:path>
              <a:path w="2791459" h="669925">
                <a:moveTo>
                  <a:pt x="613646" y="651875"/>
                </a:moveTo>
                <a:lnTo>
                  <a:pt x="513670" y="651875"/>
                </a:lnTo>
                <a:lnTo>
                  <a:pt x="506696" y="669853"/>
                </a:lnTo>
                <a:lnTo>
                  <a:pt x="620619" y="669853"/>
                </a:lnTo>
                <a:lnTo>
                  <a:pt x="613646" y="651875"/>
                </a:lnTo>
                <a:close/>
              </a:path>
              <a:path w="2791459" h="669925">
                <a:moveTo>
                  <a:pt x="402657" y="448405"/>
                </a:moveTo>
                <a:lnTo>
                  <a:pt x="311320" y="448405"/>
                </a:lnTo>
                <a:lnTo>
                  <a:pt x="318293" y="466383"/>
                </a:lnTo>
                <a:lnTo>
                  <a:pt x="339476" y="466383"/>
                </a:lnTo>
                <a:lnTo>
                  <a:pt x="339476" y="651875"/>
                </a:lnTo>
                <a:lnTo>
                  <a:pt x="360250" y="651875"/>
                </a:lnTo>
                <a:lnTo>
                  <a:pt x="360250" y="482959"/>
                </a:lnTo>
                <a:lnTo>
                  <a:pt x="418029" y="482959"/>
                </a:lnTo>
                <a:lnTo>
                  <a:pt x="402657" y="448405"/>
                </a:lnTo>
                <a:close/>
              </a:path>
              <a:path w="2791459" h="669925">
                <a:moveTo>
                  <a:pt x="592264" y="482959"/>
                </a:moveTo>
                <a:lnTo>
                  <a:pt x="534852" y="482959"/>
                </a:lnTo>
                <a:lnTo>
                  <a:pt x="534852" y="651875"/>
                </a:lnTo>
                <a:lnTo>
                  <a:pt x="592264" y="651875"/>
                </a:lnTo>
                <a:lnTo>
                  <a:pt x="592264" y="482959"/>
                </a:lnTo>
                <a:close/>
              </a:path>
              <a:path w="2791459" h="669925">
                <a:moveTo>
                  <a:pt x="418029" y="482959"/>
                </a:moveTo>
                <a:lnTo>
                  <a:pt x="360250" y="482959"/>
                </a:lnTo>
                <a:lnTo>
                  <a:pt x="428667" y="637394"/>
                </a:lnTo>
                <a:lnTo>
                  <a:pt x="466195" y="637394"/>
                </a:lnTo>
                <a:lnTo>
                  <a:pt x="487040" y="590505"/>
                </a:lnTo>
                <a:lnTo>
                  <a:pt x="465870" y="590505"/>
                </a:lnTo>
                <a:lnTo>
                  <a:pt x="418029" y="482959"/>
                </a:lnTo>
                <a:close/>
              </a:path>
              <a:path w="2791459" h="669925">
                <a:moveTo>
                  <a:pt x="620619" y="448405"/>
                </a:moveTo>
                <a:lnTo>
                  <a:pt x="529355" y="448405"/>
                </a:lnTo>
                <a:lnTo>
                  <a:pt x="465870" y="590505"/>
                </a:lnTo>
                <a:lnTo>
                  <a:pt x="487040" y="590505"/>
                </a:lnTo>
                <a:lnTo>
                  <a:pt x="534852" y="482959"/>
                </a:lnTo>
                <a:lnTo>
                  <a:pt x="592264" y="482959"/>
                </a:lnTo>
                <a:lnTo>
                  <a:pt x="592264" y="466383"/>
                </a:lnTo>
                <a:lnTo>
                  <a:pt x="613646" y="466383"/>
                </a:lnTo>
                <a:lnTo>
                  <a:pt x="620619" y="448405"/>
                </a:lnTo>
                <a:close/>
              </a:path>
              <a:path w="2791459" h="669925">
                <a:moveTo>
                  <a:pt x="248851" y="393024"/>
                </a:moveTo>
                <a:lnTo>
                  <a:pt x="0" y="393024"/>
                </a:lnTo>
                <a:lnTo>
                  <a:pt x="6973" y="415484"/>
                </a:lnTo>
                <a:lnTo>
                  <a:pt x="35443" y="415484"/>
                </a:lnTo>
                <a:lnTo>
                  <a:pt x="35443" y="647383"/>
                </a:lnTo>
                <a:lnTo>
                  <a:pt x="6973" y="647383"/>
                </a:lnTo>
                <a:lnTo>
                  <a:pt x="0" y="669853"/>
                </a:lnTo>
                <a:lnTo>
                  <a:pt x="252201" y="669853"/>
                </a:lnTo>
                <a:lnTo>
                  <a:pt x="252201" y="644482"/>
                </a:lnTo>
                <a:lnTo>
                  <a:pt x="106834" y="644482"/>
                </a:lnTo>
                <a:lnTo>
                  <a:pt x="106834" y="532444"/>
                </a:lnTo>
                <a:lnTo>
                  <a:pt x="204726" y="532444"/>
                </a:lnTo>
                <a:lnTo>
                  <a:pt x="204726" y="507262"/>
                </a:lnTo>
                <a:lnTo>
                  <a:pt x="106834" y="507262"/>
                </a:lnTo>
                <a:lnTo>
                  <a:pt x="106834" y="418406"/>
                </a:lnTo>
                <a:lnTo>
                  <a:pt x="248851" y="418406"/>
                </a:lnTo>
                <a:lnTo>
                  <a:pt x="248851" y="393024"/>
                </a:lnTo>
                <a:close/>
              </a:path>
              <a:path w="2791459" h="669925">
                <a:moveTo>
                  <a:pt x="252201" y="604609"/>
                </a:moveTo>
                <a:lnTo>
                  <a:pt x="226055" y="611593"/>
                </a:lnTo>
                <a:lnTo>
                  <a:pt x="226820" y="644482"/>
                </a:lnTo>
                <a:lnTo>
                  <a:pt x="252201" y="644482"/>
                </a:lnTo>
                <a:lnTo>
                  <a:pt x="252201" y="604609"/>
                </a:lnTo>
                <a:close/>
              </a:path>
              <a:path w="2791459" h="669925">
                <a:moveTo>
                  <a:pt x="204726" y="532444"/>
                </a:moveTo>
                <a:lnTo>
                  <a:pt x="179355" y="532444"/>
                </a:lnTo>
                <a:lnTo>
                  <a:pt x="179355" y="567699"/>
                </a:lnTo>
                <a:lnTo>
                  <a:pt x="204726" y="567699"/>
                </a:lnTo>
                <a:lnTo>
                  <a:pt x="204726" y="532444"/>
                </a:lnTo>
                <a:close/>
              </a:path>
              <a:path w="2791459" h="669925">
                <a:moveTo>
                  <a:pt x="204726" y="472006"/>
                </a:moveTo>
                <a:lnTo>
                  <a:pt x="179355" y="472006"/>
                </a:lnTo>
                <a:lnTo>
                  <a:pt x="179355" y="507262"/>
                </a:lnTo>
                <a:lnTo>
                  <a:pt x="204726" y="507262"/>
                </a:lnTo>
                <a:lnTo>
                  <a:pt x="204726" y="472006"/>
                </a:lnTo>
                <a:close/>
              </a:path>
              <a:path w="2791459" h="669925">
                <a:moveTo>
                  <a:pt x="248851" y="418406"/>
                </a:moveTo>
                <a:lnTo>
                  <a:pt x="223281" y="418406"/>
                </a:lnTo>
                <a:lnTo>
                  <a:pt x="223281" y="451316"/>
                </a:lnTo>
                <a:lnTo>
                  <a:pt x="248851" y="458289"/>
                </a:lnTo>
                <a:lnTo>
                  <a:pt x="248851" y="418406"/>
                </a:lnTo>
                <a:close/>
              </a:path>
            </a:pathLst>
          </a:custGeom>
          <a:solidFill>
            <a:srgbClr val="404041"/>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a 11">
            <a:extLst>
              <a:ext uri="{FF2B5EF4-FFF2-40B4-BE49-F238E27FC236}">
                <a16:creationId xmlns:a16="http://schemas.microsoft.com/office/drawing/2014/main" id="{9C9836DD-9E90-413E-8F9F-E783E7FF12CD}"/>
              </a:ext>
            </a:extLst>
          </p:cNvPr>
          <p:cNvGrpSpPr/>
          <p:nvPr/>
        </p:nvGrpSpPr>
        <p:grpSpPr>
          <a:xfrm>
            <a:off x="8660083" y="8035629"/>
            <a:ext cx="2791460" cy="1953804"/>
            <a:chOff x="8660083" y="8035629"/>
            <a:chExt cx="2791460" cy="1953804"/>
          </a:xfrm>
        </p:grpSpPr>
        <p:sp>
          <p:nvSpPr>
            <p:cNvPr id="2" name="object 2"/>
            <p:cNvSpPr/>
            <p:nvPr/>
          </p:nvSpPr>
          <p:spPr>
            <a:xfrm>
              <a:off x="9668470" y="8035629"/>
              <a:ext cx="697865" cy="1116965"/>
            </a:xfrm>
            <a:custGeom>
              <a:avLst/>
              <a:gdLst/>
              <a:ahLst/>
              <a:cxnLst/>
              <a:rect l="l" t="t" r="r" b="b"/>
              <a:pathLst>
                <a:path w="697865" h="1116965">
                  <a:moveTo>
                    <a:pt x="697758" y="725674"/>
                  </a:moveTo>
                  <a:lnTo>
                    <a:pt x="628399" y="739768"/>
                  </a:lnTo>
                  <a:lnTo>
                    <a:pt x="600201" y="809682"/>
                  </a:lnTo>
                  <a:lnTo>
                    <a:pt x="21140" y="809682"/>
                  </a:lnTo>
                  <a:lnTo>
                    <a:pt x="0" y="872266"/>
                  </a:lnTo>
                  <a:lnTo>
                    <a:pt x="20847" y="893135"/>
                  </a:lnTo>
                  <a:lnTo>
                    <a:pt x="669833" y="893135"/>
                  </a:lnTo>
                  <a:lnTo>
                    <a:pt x="697758" y="865209"/>
                  </a:lnTo>
                  <a:lnTo>
                    <a:pt x="697758" y="725674"/>
                  </a:lnTo>
                  <a:close/>
                </a:path>
                <a:path w="697865" h="1116965">
                  <a:moveTo>
                    <a:pt x="188601" y="599939"/>
                  </a:moveTo>
                  <a:lnTo>
                    <a:pt x="80552" y="599939"/>
                  </a:lnTo>
                  <a:lnTo>
                    <a:pt x="76961" y="809682"/>
                  </a:lnTo>
                  <a:lnTo>
                    <a:pt x="188601" y="809682"/>
                  </a:lnTo>
                  <a:lnTo>
                    <a:pt x="188601" y="599939"/>
                  </a:lnTo>
                  <a:close/>
                </a:path>
                <a:path w="697865" h="1116965">
                  <a:moveTo>
                    <a:pt x="421212" y="354324"/>
                  </a:moveTo>
                  <a:lnTo>
                    <a:pt x="309561" y="354324"/>
                  </a:lnTo>
                  <a:lnTo>
                    <a:pt x="309561" y="762091"/>
                  </a:lnTo>
                  <a:lnTo>
                    <a:pt x="421212" y="762091"/>
                  </a:lnTo>
                  <a:lnTo>
                    <a:pt x="421212" y="354324"/>
                  </a:lnTo>
                  <a:close/>
                </a:path>
                <a:path w="697865" h="1116965">
                  <a:moveTo>
                    <a:pt x="644493" y="474477"/>
                  </a:moveTo>
                  <a:lnTo>
                    <a:pt x="532852" y="488571"/>
                  </a:lnTo>
                  <a:lnTo>
                    <a:pt x="532852" y="516476"/>
                  </a:lnTo>
                  <a:lnTo>
                    <a:pt x="454698" y="516476"/>
                  </a:lnTo>
                  <a:lnTo>
                    <a:pt x="454698" y="599939"/>
                  </a:lnTo>
                  <a:lnTo>
                    <a:pt x="532852" y="599939"/>
                  </a:lnTo>
                  <a:lnTo>
                    <a:pt x="532852" y="627844"/>
                  </a:lnTo>
                  <a:lnTo>
                    <a:pt x="644493" y="641938"/>
                  </a:lnTo>
                  <a:lnTo>
                    <a:pt x="644493" y="474477"/>
                  </a:lnTo>
                  <a:close/>
                </a:path>
                <a:path w="697865" h="1116965">
                  <a:moveTo>
                    <a:pt x="273520" y="516476"/>
                  </a:moveTo>
                  <a:lnTo>
                    <a:pt x="49328" y="516476"/>
                  </a:lnTo>
                  <a:lnTo>
                    <a:pt x="49328" y="599939"/>
                  </a:lnTo>
                  <a:lnTo>
                    <a:pt x="273520" y="599939"/>
                  </a:lnTo>
                  <a:lnTo>
                    <a:pt x="273520" y="516476"/>
                  </a:lnTo>
                  <a:close/>
                </a:path>
                <a:path w="697865" h="1116965">
                  <a:moveTo>
                    <a:pt x="188601" y="306734"/>
                  </a:moveTo>
                  <a:lnTo>
                    <a:pt x="80552" y="306734"/>
                  </a:lnTo>
                  <a:lnTo>
                    <a:pt x="80552" y="516476"/>
                  </a:lnTo>
                  <a:lnTo>
                    <a:pt x="188601" y="516476"/>
                  </a:lnTo>
                  <a:lnTo>
                    <a:pt x="188601" y="306734"/>
                  </a:lnTo>
                  <a:close/>
                </a:path>
                <a:path w="697865" h="1116965">
                  <a:moveTo>
                    <a:pt x="669833" y="223281"/>
                  </a:moveTo>
                  <a:lnTo>
                    <a:pt x="20847" y="223281"/>
                  </a:lnTo>
                  <a:lnTo>
                    <a:pt x="0" y="244149"/>
                  </a:lnTo>
                  <a:lnTo>
                    <a:pt x="21140" y="306734"/>
                  </a:lnTo>
                  <a:lnTo>
                    <a:pt x="600201" y="306734"/>
                  </a:lnTo>
                  <a:lnTo>
                    <a:pt x="628399" y="376648"/>
                  </a:lnTo>
                  <a:lnTo>
                    <a:pt x="697758" y="390742"/>
                  </a:lnTo>
                  <a:lnTo>
                    <a:pt x="697758" y="251207"/>
                  </a:lnTo>
                  <a:lnTo>
                    <a:pt x="669833" y="223281"/>
                  </a:lnTo>
                  <a:close/>
                </a:path>
                <a:path w="697865" h="1116965">
                  <a:moveTo>
                    <a:pt x="448834" y="1032963"/>
                  </a:moveTo>
                  <a:lnTo>
                    <a:pt x="281928" y="1032963"/>
                  </a:lnTo>
                  <a:lnTo>
                    <a:pt x="257238" y="1106102"/>
                  </a:lnTo>
                  <a:lnTo>
                    <a:pt x="267541" y="1116416"/>
                  </a:lnTo>
                  <a:lnTo>
                    <a:pt x="463200" y="1116416"/>
                  </a:lnTo>
                  <a:lnTo>
                    <a:pt x="473535" y="1106071"/>
                  </a:lnTo>
                  <a:lnTo>
                    <a:pt x="448834" y="1032963"/>
                  </a:lnTo>
                  <a:close/>
                </a:path>
                <a:path w="697865" h="1116965">
                  <a:moveTo>
                    <a:pt x="421212" y="926621"/>
                  </a:moveTo>
                  <a:lnTo>
                    <a:pt x="309561" y="926621"/>
                  </a:lnTo>
                  <a:lnTo>
                    <a:pt x="309561" y="1032963"/>
                  </a:lnTo>
                  <a:lnTo>
                    <a:pt x="421212" y="1032963"/>
                  </a:lnTo>
                  <a:lnTo>
                    <a:pt x="421212" y="926621"/>
                  </a:lnTo>
                  <a:close/>
                </a:path>
                <a:path w="697865" h="1116965">
                  <a:moveTo>
                    <a:pt x="421212" y="83452"/>
                  </a:moveTo>
                  <a:lnTo>
                    <a:pt x="309561" y="83452"/>
                  </a:lnTo>
                  <a:lnTo>
                    <a:pt x="309561" y="189784"/>
                  </a:lnTo>
                  <a:lnTo>
                    <a:pt x="421212" y="189784"/>
                  </a:lnTo>
                  <a:lnTo>
                    <a:pt x="421212" y="83452"/>
                  </a:lnTo>
                  <a:close/>
                </a:path>
                <a:path w="697865" h="1116965">
                  <a:moveTo>
                    <a:pt x="463200" y="0"/>
                  </a:moveTo>
                  <a:lnTo>
                    <a:pt x="267541" y="0"/>
                  </a:lnTo>
                  <a:lnTo>
                    <a:pt x="257238" y="10313"/>
                  </a:lnTo>
                  <a:lnTo>
                    <a:pt x="281928" y="83452"/>
                  </a:lnTo>
                  <a:lnTo>
                    <a:pt x="448834" y="83452"/>
                  </a:lnTo>
                  <a:lnTo>
                    <a:pt x="473535" y="10345"/>
                  </a:lnTo>
                  <a:lnTo>
                    <a:pt x="463200" y="0"/>
                  </a:lnTo>
                  <a:close/>
                </a:path>
              </a:pathLst>
            </a:custGeom>
            <a:solidFill>
              <a:srgbClr val="C48B0E"/>
            </a:solidFill>
          </p:spPr>
          <p:txBody>
            <a:bodyPr wrap="square" lIns="0" tIns="0" rIns="0" bIns="0" rtlCol="0"/>
            <a:lstStyle/>
            <a:p>
              <a:endParaRPr/>
            </a:p>
          </p:txBody>
        </p:sp>
        <p:sp>
          <p:nvSpPr>
            <p:cNvPr id="3" name="object 3"/>
            <p:cNvSpPr/>
            <p:nvPr/>
          </p:nvSpPr>
          <p:spPr>
            <a:xfrm>
              <a:off x="8660083" y="9319508"/>
              <a:ext cx="2791460" cy="669925"/>
            </a:xfrm>
            <a:custGeom>
              <a:avLst/>
              <a:gdLst/>
              <a:ahLst/>
              <a:cxnLst/>
              <a:rect l="l" t="t" r="r" b="b"/>
              <a:pathLst>
                <a:path w="2791459" h="669925">
                  <a:moveTo>
                    <a:pt x="1779767" y="651875"/>
                  </a:moveTo>
                  <a:lnTo>
                    <a:pt x="1727832" y="651875"/>
                  </a:lnTo>
                  <a:lnTo>
                    <a:pt x="1720848" y="669853"/>
                  </a:lnTo>
                  <a:lnTo>
                    <a:pt x="1786751" y="669853"/>
                  </a:lnTo>
                  <a:lnTo>
                    <a:pt x="1779767" y="651875"/>
                  </a:lnTo>
                  <a:close/>
                </a:path>
                <a:path w="2791459" h="669925">
                  <a:moveTo>
                    <a:pt x="1955375" y="651875"/>
                  </a:moveTo>
                  <a:lnTo>
                    <a:pt x="1865681" y="651875"/>
                  </a:lnTo>
                  <a:lnTo>
                    <a:pt x="1858697" y="669853"/>
                  </a:lnTo>
                  <a:lnTo>
                    <a:pt x="1962359" y="669853"/>
                  </a:lnTo>
                  <a:lnTo>
                    <a:pt x="1955375" y="651875"/>
                  </a:lnTo>
                  <a:close/>
                </a:path>
                <a:path w="2791459" h="669925">
                  <a:moveTo>
                    <a:pt x="1857807" y="448405"/>
                  </a:moveTo>
                  <a:lnTo>
                    <a:pt x="1822373" y="448405"/>
                  </a:lnTo>
                  <a:lnTo>
                    <a:pt x="1738962" y="651875"/>
                  </a:lnTo>
                  <a:lnTo>
                    <a:pt x="1760344" y="651875"/>
                  </a:lnTo>
                  <a:lnTo>
                    <a:pt x="1778898" y="606704"/>
                  </a:lnTo>
                  <a:lnTo>
                    <a:pt x="1922757" y="606704"/>
                  </a:lnTo>
                  <a:lnTo>
                    <a:pt x="1915376" y="588715"/>
                  </a:lnTo>
                  <a:lnTo>
                    <a:pt x="1786165" y="588715"/>
                  </a:lnTo>
                  <a:lnTo>
                    <a:pt x="1820729" y="504037"/>
                  </a:lnTo>
                  <a:lnTo>
                    <a:pt x="1880633" y="504037"/>
                  </a:lnTo>
                  <a:lnTo>
                    <a:pt x="1857807" y="448405"/>
                  </a:lnTo>
                  <a:close/>
                </a:path>
                <a:path w="2791459" h="669925">
                  <a:moveTo>
                    <a:pt x="1922757" y="606704"/>
                  </a:moveTo>
                  <a:lnTo>
                    <a:pt x="1862121" y="606704"/>
                  </a:lnTo>
                  <a:lnTo>
                    <a:pt x="1880351" y="651875"/>
                  </a:lnTo>
                  <a:lnTo>
                    <a:pt x="1941291" y="651875"/>
                  </a:lnTo>
                  <a:lnTo>
                    <a:pt x="1922757" y="606704"/>
                  </a:lnTo>
                  <a:close/>
                </a:path>
                <a:path w="2791459" h="669925">
                  <a:moveTo>
                    <a:pt x="1880633" y="504037"/>
                  </a:moveTo>
                  <a:lnTo>
                    <a:pt x="1820729" y="504037"/>
                  </a:lnTo>
                  <a:lnTo>
                    <a:pt x="1854844" y="588715"/>
                  </a:lnTo>
                  <a:lnTo>
                    <a:pt x="1915376" y="588715"/>
                  </a:lnTo>
                  <a:lnTo>
                    <a:pt x="1880633" y="504037"/>
                  </a:lnTo>
                  <a:close/>
                </a:path>
                <a:path w="2791459" h="669925">
                  <a:moveTo>
                    <a:pt x="502979" y="254358"/>
                  </a:moveTo>
                  <a:lnTo>
                    <a:pt x="374470" y="254358"/>
                  </a:lnTo>
                  <a:lnTo>
                    <a:pt x="367486" y="276829"/>
                  </a:lnTo>
                  <a:lnTo>
                    <a:pt x="509963" y="276829"/>
                  </a:lnTo>
                  <a:lnTo>
                    <a:pt x="502979" y="254358"/>
                  </a:lnTo>
                  <a:close/>
                </a:path>
                <a:path w="2791459" h="669925">
                  <a:moveTo>
                    <a:pt x="474331" y="22460"/>
                  </a:moveTo>
                  <a:lnTo>
                    <a:pt x="402940" y="22460"/>
                  </a:lnTo>
                  <a:lnTo>
                    <a:pt x="402940" y="254358"/>
                  </a:lnTo>
                  <a:lnTo>
                    <a:pt x="474331" y="254358"/>
                  </a:lnTo>
                  <a:lnTo>
                    <a:pt x="474331" y="22460"/>
                  </a:lnTo>
                  <a:close/>
                </a:path>
                <a:path w="2791459" h="669925">
                  <a:moveTo>
                    <a:pt x="509963" y="0"/>
                  </a:moveTo>
                  <a:lnTo>
                    <a:pt x="367486" y="0"/>
                  </a:lnTo>
                  <a:lnTo>
                    <a:pt x="374470" y="22460"/>
                  </a:lnTo>
                  <a:lnTo>
                    <a:pt x="502979" y="22460"/>
                  </a:lnTo>
                  <a:lnTo>
                    <a:pt x="509963" y="0"/>
                  </a:lnTo>
                  <a:close/>
                </a:path>
                <a:path w="2791459" h="669925">
                  <a:moveTo>
                    <a:pt x="2364933" y="258850"/>
                  </a:moveTo>
                  <a:lnTo>
                    <a:pt x="2262622" y="258850"/>
                  </a:lnTo>
                  <a:lnTo>
                    <a:pt x="2255648" y="276829"/>
                  </a:lnTo>
                  <a:lnTo>
                    <a:pt x="2371906" y="276829"/>
                  </a:lnTo>
                  <a:lnTo>
                    <a:pt x="2364933" y="258850"/>
                  </a:lnTo>
                  <a:close/>
                </a:path>
                <a:path w="2791459" h="669925">
                  <a:moveTo>
                    <a:pt x="2342410" y="75694"/>
                  </a:moveTo>
                  <a:lnTo>
                    <a:pt x="2285008" y="75694"/>
                  </a:lnTo>
                  <a:lnTo>
                    <a:pt x="2285008" y="258850"/>
                  </a:lnTo>
                  <a:lnTo>
                    <a:pt x="2342410" y="258850"/>
                  </a:lnTo>
                  <a:lnTo>
                    <a:pt x="2342410" y="75694"/>
                  </a:lnTo>
                  <a:close/>
                </a:path>
                <a:path w="2791459" h="669925">
                  <a:moveTo>
                    <a:pt x="2423549" y="55370"/>
                  </a:moveTo>
                  <a:lnTo>
                    <a:pt x="2204006" y="55370"/>
                  </a:lnTo>
                  <a:lnTo>
                    <a:pt x="2204006" y="110698"/>
                  </a:lnTo>
                  <a:lnTo>
                    <a:pt x="2224319" y="103714"/>
                  </a:lnTo>
                  <a:lnTo>
                    <a:pt x="2224319" y="75694"/>
                  </a:lnTo>
                  <a:lnTo>
                    <a:pt x="2423549" y="75694"/>
                  </a:lnTo>
                  <a:lnTo>
                    <a:pt x="2423549" y="55370"/>
                  </a:lnTo>
                  <a:close/>
                </a:path>
                <a:path w="2791459" h="669925">
                  <a:moveTo>
                    <a:pt x="2423549" y="75694"/>
                  </a:moveTo>
                  <a:lnTo>
                    <a:pt x="2403549" y="75694"/>
                  </a:lnTo>
                  <a:lnTo>
                    <a:pt x="2403549" y="103714"/>
                  </a:lnTo>
                  <a:lnTo>
                    <a:pt x="2423549" y="110698"/>
                  </a:lnTo>
                  <a:lnTo>
                    <a:pt x="2423549" y="75694"/>
                  </a:lnTo>
                  <a:close/>
                </a:path>
                <a:path w="2791459" h="669925">
                  <a:moveTo>
                    <a:pt x="1991216" y="73348"/>
                  </a:moveTo>
                  <a:lnTo>
                    <a:pt x="1933825" y="73348"/>
                  </a:lnTo>
                  <a:lnTo>
                    <a:pt x="1933844" y="187271"/>
                  </a:lnTo>
                  <a:lnTo>
                    <a:pt x="1939337" y="230349"/>
                  </a:lnTo>
                  <a:lnTo>
                    <a:pt x="1968791" y="268872"/>
                  </a:lnTo>
                  <a:lnTo>
                    <a:pt x="2005588" y="279760"/>
                  </a:lnTo>
                  <a:lnTo>
                    <a:pt x="2029519" y="281122"/>
                  </a:lnTo>
                  <a:lnTo>
                    <a:pt x="2053582" y="279760"/>
                  </a:lnTo>
                  <a:lnTo>
                    <a:pt x="2073799" y="275724"/>
                  </a:lnTo>
                  <a:lnTo>
                    <a:pt x="2090351" y="268983"/>
                  </a:lnTo>
                  <a:lnTo>
                    <a:pt x="2103182" y="259552"/>
                  </a:lnTo>
                  <a:lnTo>
                    <a:pt x="2103915" y="258588"/>
                  </a:lnTo>
                  <a:lnTo>
                    <a:pt x="2048304" y="258588"/>
                  </a:lnTo>
                  <a:lnTo>
                    <a:pt x="2033749" y="257544"/>
                  </a:lnTo>
                  <a:lnTo>
                    <a:pt x="1998487" y="232252"/>
                  </a:lnTo>
                  <a:lnTo>
                    <a:pt x="1991335" y="186957"/>
                  </a:lnTo>
                  <a:lnTo>
                    <a:pt x="1991216" y="73348"/>
                  </a:lnTo>
                  <a:close/>
                </a:path>
                <a:path w="2791459" h="669925">
                  <a:moveTo>
                    <a:pt x="2125149" y="73348"/>
                  </a:moveTo>
                  <a:lnTo>
                    <a:pt x="2104511" y="73348"/>
                  </a:lnTo>
                  <a:lnTo>
                    <a:pt x="2104393" y="186957"/>
                  </a:lnTo>
                  <a:lnTo>
                    <a:pt x="2103687" y="203279"/>
                  </a:lnTo>
                  <a:lnTo>
                    <a:pt x="2091653" y="241898"/>
                  </a:lnTo>
                  <a:lnTo>
                    <a:pt x="2048304" y="258588"/>
                  </a:lnTo>
                  <a:lnTo>
                    <a:pt x="2103915" y="258588"/>
                  </a:lnTo>
                  <a:lnTo>
                    <a:pt x="2112785" y="246945"/>
                  </a:lnTo>
                  <a:lnTo>
                    <a:pt x="2119651" y="230691"/>
                  </a:lnTo>
                  <a:lnTo>
                    <a:pt x="2123774" y="210798"/>
                  </a:lnTo>
                  <a:lnTo>
                    <a:pt x="2125149" y="187271"/>
                  </a:lnTo>
                  <a:lnTo>
                    <a:pt x="2125149" y="73348"/>
                  </a:lnTo>
                  <a:close/>
                </a:path>
                <a:path w="2791459" h="669925">
                  <a:moveTo>
                    <a:pt x="2019572" y="55370"/>
                  </a:moveTo>
                  <a:lnTo>
                    <a:pt x="1905648" y="55370"/>
                  </a:lnTo>
                  <a:lnTo>
                    <a:pt x="1912622" y="73348"/>
                  </a:lnTo>
                  <a:lnTo>
                    <a:pt x="2012598" y="73348"/>
                  </a:lnTo>
                  <a:lnTo>
                    <a:pt x="2019572" y="55370"/>
                  </a:lnTo>
                  <a:close/>
                </a:path>
                <a:path w="2791459" h="669925">
                  <a:moveTo>
                    <a:pt x="2153484" y="55370"/>
                  </a:moveTo>
                  <a:lnTo>
                    <a:pt x="2076345" y="55370"/>
                  </a:lnTo>
                  <a:lnTo>
                    <a:pt x="2083318" y="73348"/>
                  </a:lnTo>
                  <a:lnTo>
                    <a:pt x="2146510" y="73348"/>
                  </a:lnTo>
                  <a:lnTo>
                    <a:pt x="2153484" y="55370"/>
                  </a:lnTo>
                  <a:close/>
                </a:path>
                <a:path w="2791459" h="669925">
                  <a:moveTo>
                    <a:pt x="1793191" y="258850"/>
                  </a:moveTo>
                  <a:lnTo>
                    <a:pt x="1690890" y="258850"/>
                  </a:lnTo>
                  <a:lnTo>
                    <a:pt x="1683917" y="276829"/>
                  </a:lnTo>
                  <a:lnTo>
                    <a:pt x="1800175" y="276829"/>
                  </a:lnTo>
                  <a:lnTo>
                    <a:pt x="1793191" y="258850"/>
                  </a:lnTo>
                  <a:close/>
                </a:path>
                <a:path w="2791459" h="669925">
                  <a:moveTo>
                    <a:pt x="1770689" y="75694"/>
                  </a:moveTo>
                  <a:lnTo>
                    <a:pt x="1713267" y="75694"/>
                  </a:lnTo>
                  <a:lnTo>
                    <a:pt x="1713267" y="258850"/>
                  </a:lnTo>
                  <a:lnTo>
                    <a:pt x="1770689" y="258850"/>
                  </a:lnTo>
                  <a:lnTo>
                    <a:pt x="1770689" y="75694"/>
                  </a:lnTo>
                  <a:close/>
                </a:path>
                <a:path w="2791459" h="669925">
                  <a:moveTo>
                    <a:pt x="1851828" y="55370"/>
                  </a:moveTo>
                  <a:lnTo>
                    <a:pt x="1632264" y="55370"/>
                  </a:lnTo>
                  <a:lnTo>
                    <a:pt x="1632264" y="110698"/>
                  </a:lnTo>
                  <a:lnTo>
                    <a:pt x="1652577" y="103714"/>
                  </a:lnTo>
                  <a:lnTo>
                    <a:pt x="1652577" y="75694"/>
                  </a:lnTo>
                  <a:lnTo>
                    <a:pt x="1851828" y="75694"/>
                  </a:lnTo>
                  <a:lnTo>
                    <a:pt x="1851828" y="55370"/>
                  </a:lnTo>
                  <a:close/>
                </a:path>
                <a:path w="2791459" h="669925">
                  <a:moveTo>
                    <a:pt x="1851828" y="75694"/>
                  </a:moveTo>
                  <a:lnTo>
                    <a:pt x="1831829" y="75694"/>
                  </a:lnTo>
                  <a:lnTo>
                    <a:pt x="1831829" y="103714"/>
                  </a:lnTo>
                  <a:lnTo>
                    <a:pt x="1851828" y="110698"/>
                  </a:lnTo>
                  <a:lnTo>
                    <a:pt x="1851828" y="75694"/>
                  </a:lnTo>
                  <a:close/>
                </a:path>
                <a:path w="2791459" h="669925">
                  <a:moveTo>
                    <a:pt x="1533859" y="258850"/>
                  </a:moveTo>
                  <a:lnTo>
                    <a:pt x="1430794" y="258850"/>
                  </a:lnTo>
                  <a:lnTo>
                    <a:pt x="1423820" y="276829"/>
                  </a:lnTo>
                  <a:lnTo>
                    <a:pt x="1540832" y="276829"/>
                  </a:lnTo>
                  <a:lnTo>
                    <a:pt x="1533859" y="258850"/>
                  </a:lnTo>
                  <a:close/>
                </a:path>
                <a:path w="2791459" h="669925">
                  <a:moveTo>
                    <a:pt x="1450521" y="73348"/>
                  </a:moveTo>
                  <a:lnTo>
                    <a:pt x="1387800" y="73348"/>
                  </a:lnTo>
                  <a:lnTo>
                    <a:pt x="1453620" y="185177"/>
                  </a:lnTo>
                  <a:lnTo>
                    <a:pt x="1453620" y="258850"/>
                  </a:lnTo>
                  <a:lnTo>
                    <a:pt x="1511022" y="258850"/>
                  </a:lnTo>
                  <a:lnTo>
                    <a:pt x="1511022" y="177460"/>
                  </a:lnTo>
                  <a:lnTo>
                    <a:pt x="1522660" y="157722"/>
                  </a:lnTo>
                  <a:lnTo>
                    <a:pt x="1500310" y="157722"/>
                  </a:lnTo>
                  <a:lnTo>
                    <a:pt x="1450521" y="73348"/>
                  </a:lnTo>
                  <a:close/>
                </a:path>
                <a:path w="2791459" h="669925">
                  <a:moveTo>
                    <a:pt x="1572412" y="73348"/>
                  </a:moveTo>
                  <a:lnTo>
                    <a:pt x="1549879" y="73348"/>
                  </a:lnTo>
                  <a:lnTo>
                    <a:pt x="1500310" y="157722"/>
                  </a:lnTo>
                  <a:lnTo>
                    <a:pt x="1522660" y="157722"/>
                  </a:lnTo>
                  <a:lnTo>
                    <a:pt x="1572412" y="73348"/>
                  </a:lnTo>
                  <a:close/>
                </a:path>
                <a:path w="2791459" h="669925">
                  <a:moveTo>
                    <a:pt x="1475127" y="55370"/>
                  </a:moveTo>
                  <a:lnTo>
                    <a:pt x="1368932" y="55370"/>
                  </a:lnTo>
                  <a:lnTo>
                    <a:pt x="1375916" y="73348"/>
                  </a:lnTo>
                  <a:lnTo>
                    <a:pt x="1468154" y="73348"/>
                  </a:lnTo>
                  <a:lnTo>
                    <a:pt x="1475127" y="55370"/>
                  </a:lnTo>
                  <a:close/>
                </a:path>
                <a:path w="2791459" h="669925">
                  <a:moveTo>
                    <a:pt x="1591270" y="55370"/>
                  </a:moveTo>
                  <a:lnTo>
                    <a:pt x="1527796" y="55370"/>
                  </a:lnTo>
                  <a:lnTo>
                    <a:pt x="1534770" y="73348"/>
                  </a:lnTo>
                  <a:lnTo>
                    <a:pt x="1584286" y="73348"/>
                  </a:lnTo>
                  <a:lnTo>
                    <a:pt x="1591270" y="55370"/>
                  </a:lnTo>
                  <a:close/>
                </a:path>
                <a:path w="2791459" h="669925">
                  <a:moveTo>
                    <a:pt x="1269511" y="258850"/>
                  </a:moveTo>
                  <a:lnTo>
                    <a:pt x="1167200" y="258850"/>
                  </a:lnTo>
                  <a:lnTo>
                    <a:pt x="1160226" y="276829"/>
                  </a:lnTo>
                  <a:lnTo>
                    <a:pt x="1276495" y="276829"/>
                  </a:lnTo>
                  <a:lnTo>
                    <a:pt x="1269511" y="258850"/>
                  </a:lnTo>
                  <a:close/>
                </a:path>
                <a:path w="2791459" h="669925">
                  <a:moveTo>
                    <a:pt x="1247009" y="75694"/>
                  </a:moveTo>
                  <a:lnTo>
                    <a:pt x="1189597" y="75694"/>
                  </a:lnTo>
                  <a:lnTo>
                    <a:pt x="1189597" y="258850"/>
                  </a:lnTo>
                  <a:lnTo>
                    <a:pt x="1247009" y="258850"/>
                  </a:lnTo>
                  <a:lnTo>
                    <a:pt x="1247009" y="75694"/>
                  </a:lnTo>
                  <a:close/>
                </a:path>
                <a:path w="2791459" h="669925">
                  <a:moveTo>
                    <a:pt x="1328148" y="55370"/>
                  </a:moveTo>
                  <a:lnTo>
                    <a:pt x="1108584" y="55370"/>
                  </a:lnTo>
                  <a:lnTo>
                    <a:pt x="1108584" y="110698"/>
                  </a:lnTo>
                  <a:lnTo>
                    <a:pt x="1128897" y="103714"/>
                  </a:lnTo>
                  <a:lnTo>
                    <a:pt x="1128897" y="75694"/>
                  </a:lnTo>
                  <a:lnTo>
                    <a:pt x="1328148" y="75694"/>
                  </a:lnTo>
                  <a:lnTo>
                    <a:pt x="1328148" y="55370"/>
                  </a:lnTo>
                  <a:close/>
                </a:path>
                <a:path w="2791459" h="669925">
                  <a:moveTo>
                    <a:pt x="1328148" y="75694"/>
                  </a:moveTo>
                  <a:lnTo>
                    <a:pt x="1308138" y="75694"/>
                  </a:lnTo>
                  <a:lnTo>
                    <a:pt x="1308138" y="103714"/>
                  </a:lnTo>
                  <a:lnTo>
                    <a:pt x="1328148" y="110698"/>
                  </a:lnTo>
                  <a:lnTo>
                    <a:pt x="1328148" y="75694"/>
                  </a:lnTo>
                  <a:close/>
                </a:path>
                <a:path w="2791459" h="669925">
                  <a:moveTo>
                    <a:pt x="882308" y="213595"/>
                  </a:moveTo>
                  <a:lnTo>
                    <a:pt x="882308" y="266128"/>
                  </a:lnTo>
                  <a:lnTo>
                    <a:pt x="893319" y="269676"/>
                  </a:lnTo>
                  <a:lnTo>
                    <a:pt x="936487" y="279019"/>
                  </a:lnTo>
                  <a:lnTo>
                    <a:pt x="968818" y="281122"/>
                  </a:lnTo>
                  <a:lnTo>
                    <a:pt x="989917" y="280031"/>
                  </a:lnTo>
                  <a:lnTo>
                    <a:pt x="1008301" y="276765"/>
                  </a:lnTo>
                  <a:lnTo>
                    <a:pt x="1023956" y="271328"/>
                  </a:lnTo>
                  <a:lnTo>
                    <a:pt x="1036868" y="263730"/>
                  </a:lnTo>
                  <a:lnTo>
                    <a:pt x="1037468" y="263154"/>
                  </a:lnTo>
                  <a:lnTo>
                    <a:pt x="965844" y="263154"/>
                  </a:lnTo>
                  <a:lnTo>
                    <a:pt x="952468" y="262382"/>
                  </a:lnTo>
                  <a:lnTo>
                    <a:pt x="914206" y="244990"/>
                  </a:lnTo>
                  <a:lnTo>
                    <a:pt x="901166" y="220579"/>
                  </a:lnTo>
                  <a:lnTo>
                    <a:pt x="882308" y="213595"/>
                  </a:lnTo>
                  <a:close/>
                </a:path>
                <a:path w="2791459" h="669925">
                  <a:moveTo>
                    <a:pt x="962127" y="51328"/>
                  </a:moveTo>
                  <a:lnTo>
                    <a:pt x="912819" y="61598"/>
                  </a:lnTo>
                  <a:lnTo>
                    <a:pt x="884360" y="91591"/>
                  </a:lnTo>
                  <a:lnTo>
                    <a:pt x="878894" y="120875"/>
                  </a:lnTo>
                  <a:lnTo>
                    <a:pt x="879725" y="133753"/>
                  </a:lnTo>
                  <a:lnTo>
                    <a:pt x="899913" y="169932"/>
                  </a:lnTo>
                  <a:lnTo>
                    <a:pt x="937751" y="185994"/>
                  </a:lnTo>
                  <a:lnTo>
                    <a:pt x="971038" y="194172"/>
                  </a:lnTo>
                  <a:lnTo>
                    <a:pt x="982717" y="197417"/>
                  </a:lnTo>
                  <a:lnTo>
                    <a:pt x="1012880" y="219857"/>
                  </a:lnTo>
                  <a:lnTo>
                    <a:pt x="1012880" y="228726"/>
                  </a:lnTo>
                  <a:lnTo>
                    <a:pt x="986099" y="260975"/>
                  </a:lnTo>
                  <a:lnTo>
                    <a:pt x="965844" y="263154"/>
                  </a:lnTo>
                  <a:lnTo>
                    <a:pt x="1037468" y="263154"/>
                  </a:lnTo>
                  <a:lnTo>
                    <a:pt x="1046997" y="253996"/>
                  </a:lnTo>
                  <a:lnTo>
                    <a:pt x="1054232" y="242254"/>
                  </a:lnTo>
                  <a:lnTo>
                    <a:pt x="1058573" y="228494"/>
                  </a:lnTo>
                  <a:lnTo>
                    <a:pt x="1060020" y="212705"/>
                  </a:lnTo>
                  <a:lnTo>
                    <a:pt x="1059155" y="199182"/>
                  </a:lnTo>
                  <a:lnTo>
                    <a:pt x="1038162" y="160162"/>
                  </a:lnTo>
                  <a:lnTo>
                    <a:pt x="1001414" y="143723"/>
                  </a:lnTo>
                  <a:lnTo>
                    <a:pt x="968200" y="135556"/>
                  </a:lnTo>
                  <a:lnTo>
                    <a:pt x="954538" y="131745"/>
                  </a:lnTo>
                  <a:lnTo>
                    <a:pt x="922631" y="108918"/>
                  </a:lnTo>
                  <a:lnTo>
                    <a:pt x="922631" y="89620"/>
                  </a:lnTo>
                  <a:lnTo>
                    <a:pt x="956692" y="69781"/>
                  </a:lnTo>
                  <a:lnTo>
                    <a:pt x="966996" y="69306"/>
                  </a:lnTo>
                  <a:lnTo>
                    <a:pt x="1046093" y="69306"/>
                  </a:lnTo>
                  <a:lnTo>
                    <a:pt x="1046093" y="64364"/>
                  </a:lnTo>
                  <a:lnTo>
                    <a:pt x="1002545" y="54553"/>
                  </a:lnTo>
                  <a:lnTo>
                    <a:pt x="971951" y="51530"/>
                  </a:lnTo>
                  <a:lnTo>
                    <a:pt x="962127" y="51328"/>
                  </a:lnTo>
                  <a:close/>
                </a:path>
                <a:path w="2791459" h="669925">
                  <a:moveTo>
                    <a:pt x="1046093" y="69306"/>
                  </a:moveTo>
                  <a:lnTo>
                    <a:pt x="966996" y="69306"/>
                  </a:lnTo>
                  <a:lnTo>
                    <a:pt x="979655" y="69970"/>
                  </a:lnTo>
                  <a:lnTo>
                    <a:pt x="990774" y="71962"/>
                  </a:lnTo>
                  <a:lnTo>
                    <a:pt x="1024460" y="96790"/>
                  </a:lnTo>
                  <a:lnTo>
                    <a:pt x="1027256" y="106363"/>
                  </a:lnTo>
                  <a:lnTo>
                    <a:pt x="1046093" y="113347"/>
                  </a:lnTo>
                  <a:lnTo>
                    <a:pt x="1046093" y="69306"/>
                  </a:lnTo>
                  <a:close/>
                </a:path>
                <a:path w="2791459" h="669925">
                  <a:moveTo>
                    <a:pt x="638043" y="258850"/>
                  </a:moveTo>
                  <a:lnTo>
                    <a:pt x="574579" y="258850"/>
                  </a:lnTo>
                  <a:lnTo>
                    <a:pt x="567605" y="276829"/>
                  </a:lnTo>
                  <a:lnTo>
                    <a:pt x="645017" y="276829"/>
                  </a:lnTo>
                  <a:lnTo>
                    <a:pt x="638043" y="258850"/>
                  </a:lnTo>
                  <a:close/>
                </a:path>
                <a:path w="2791459" h="669925">
                  <a:moveTo>
                    <a:pt x="689264" y="116760"/>
                  </a:moveTo>
                  <a:lnTo>
                    <a:pt x="616860" y="116760"/>
                  </a:lnTo>
                  <a:lnTo>
                    <a:pt x="752615" y="276829"/>
                  </a:lnTo>
                  <a:lnTo>
                    <a:pt x="791462" y="276829"/>
                  </a:lnTo>
                  <a:lnTo>
                    <a:pt x="791462" y="212150"/>
                  </a:lnTo>
                  <a:lnTo>
                    <a:pt x="770594" y="212150"/>
                  </a:lnTo>
                  <a:lnTo>
                    <a:pt x="689264" y="116760"/>
                  </a:lnTo>
                  <a:close/>
                </a:path>
                <a:path w="2791459" h="669925">
                  <a:moveTo>
                    <a:pt x="636923" y="55370"/>
                  </a:moveTo>
                  <a:lnTo>
                    <a:pt x="567605" y="55370"/>
                  </a:lnTo>
                  <a:lnTo>
                    <a:pt x="574579" y="73348"/>
                  </a:lnTo>
                  <a:lnTo>
                    <a:pt x="595981" y="73348"/>
                  </a:lnTo>
                  <a:lnTo>
                    <a:pt x="595981" y="258850"/>
                  </a:lnTo>
                  <a:lnTo>
                    <a:pt x="616860" y="258850"/>
                  </a:lnTo>
                  <a:lnTo>
                    <a:pt x="616860" y="116760"/>
                  </a:lnTo>
                  <a:lnTo>
                    <a:pt x="689264" y="116760"/>
                  </a:lnTo>
                  <a:lnTo>
                    <a:pt x="636923" y="55370"/>
                  </a:lnTo>
                  <a:close/>
                </a:path>
                <a:path w="2791459" h="669925">
                  <a:moveTo>
                    <a:pt x="791462" y="73348"/>
                  </a:moveTo>
                  <a:lnTo>
                    <a:pt x="770594" y="73348"/>
                  </a:lnTo>
                  <a:lnTo>
                    <a:pt x="770594" y="212150"/>
                  </a:lnTo>
                  <a:lnTo>
                    <a:pt x="791462" y="212150"/>
                  </a:lnTo>
                  <a:lnTo>
                    <a:pt x="791462" y="73348"/>
                  </a:lnTo>
                  <a:close/>
                </a:path>
                <a:path w="2791459" h="669925">
                  <a:moveTo>
                    <a:pt x="819838" y="55370"/>
                  </a:moveTo>
                  <a:lnTo>
                    <a:pt x="742427" y="55370"/>
                  </a:lnTo>
                  <a:lnTo>
                    <a:pt x="749401" y="73348"/>
                  </a:lnTo>
                  <a:lnTo>
                    <a:pt x="812854" y="73348"/>
                  </a:lnTo>
                  <a:lnTo>
                    <a:pt x="819838" y="55370"/>
                  </a:lnTo>
                  <a:close/>
                </a:path>
                <a:path w="2791459" h="669925">
                  <a:moveTo>
                    <a:pt x="1075276" y="651875"/>
                  </a:moveTo>
                  <a:lnTo>
                    <a:pt x="968337" y="651875"/>
                  </a:lnTo>
                  <a:lnTo>
                    <a:pt x="961352" y="669853"/>
                  </a:lnTo>
                  <a:lnTo>
                    <a:pt x="1075276" y="669853"/>
                  </a:lnTo>
                  <a:lnTo>
                    <a:pt x="1075276" y="651875"/>
                  </a:lnTo>
                  <a:close/>
                </a:path>
                <a:path w="2791459" h="669925">
                  <a:moveTo>
                    <a:pt x="1131083" y="570809"/>
                  </a:moveTo>
                  <a:lnTo>
                    <a:pt x="1064323" y="570809"/>
                  </a:lnTo>
                  <a:lnTo>
                    <a:pt x="1071045" y="572715"/>
                  </a:lnTo>
                  <a:lnTo>
                    <a:pt x="1075789" y="576506"/>
                  </a:lnTo>
                  <a:lnTo>
                    <a:pt x="1079585" y="580298"/>
                  </a:lnTo>
                  <a:lnTo>
                    <a:pt x="1083764" y="585982"/>
                  </a:lnTo>
                  <a:lnTo>
                    <a:pt x="1088321" y="593542"/>
                  </a:lnTo>
                  <a:lnTo>
                    <a:pt x="1093254" y="602965"/>
                  </a:lnTo>
                  <a:lnTo>
                    <a:pt x="1128562" y="669853"/>
                  </a:lnTo>
                  <a:lnTo>
                    <a:pt x="1201408" y="669853"/>
                  </a:lnTo>
                  <a:lnTo>
                    <a:pt x="1194434" y="651875"/>
                  </a:lnTo>
                  <a:lnTo>
                    <a:pt x="1178697" y="651875"/>
                  </a:lnTo>
                  <a:lnTo>
                    <a:pt x="1146342" y="590233"/>
                  </a:lnTo>
                  <a:lnTo>
                    <a:pt x="1141923" y="581626"/>
                  </a:lnTo>
                  <a:lnTo>
                    <a:pt x="1136656" y="575050"/>
                  </a:lnTo>
                  <a:lnTo>
                    <a:pt x="1131083" y="570809"/>
                  </a:lnTo>
                  <a:close/>
                </a:path>
                <a:path w="2791459" h="669925">
                  <a:moveTo>
                    <a:pt x="1046784" y="466383"/>
                  </a:moveTo>
                  <a:lnTo>
                    <a:pt x="989718" y="466383"/>
                  </a:lnTo>
                  <a:lnTo>
                    <a:pt x="989718" y="651875"/>
                  </a:lnTo>
                  <a:lnTo>
                    <a:pt x="1046784" y="651875"/>
                  </a:lnTo>
                  <a:lnTo>
                    <a:pt x="1046784" y="570809"/>
                  </a:lnTo>
                  <a:lnTo>
                    <a:pt x="1131083" y="570809"/>
                  </a:lnTo>
                  <a:lnTo>
                    <a:pt x="1124646" y="565993"/>
                  </a:lnTo>
                  <a:lnTo>
                    <a:pt x="1117243" y="563019"/>
                  </a:lnTo>
                  <a:lnTo>
                    <a:pt x="1108447" y="561752"/>
                  </a:lnTo>
                  <a:lnTo>
                    <a:pt x="1122543" y="559241"/>
                  </a:lnTo>
                  <a:lnTo>
                    <a:pt x="1134737" y="555509"/>
                  </a:lnTo>
                  <a:lnTo>
                    <a:pt x="1139938" y="553019"/>
                  </a:lnTo>
                  <a:lnTo>
                    <a:pt x="1046784" y="553019"/>
                  </a:lnTo>
                  <a:lnTo>
                    <a:pt x="1046784" y="466383"/>
                  </a:lnTo>
                  <a:close/>
                </a:path>
                <a:path w="2791459" h="669925">
                  <a:moveTo>
                    <a:pt x="1087746" y="448405"/>
                  </a:moveTo>
                  <a:lnTo>
                    <a:pt x="961352" y="448405"/>
                  </a:lnTo>
                  <a:lnTo>
                    <a:pt x="968337" y="466383"/>
                  </a:lnTo>
                  <a:lnTo>
                    <a:pt x="1066229" y="466383"/>
                  </a:lnTo>
                  <a:lnTo>
                    <a:pt x="1076029" y="467081"/>
                  </a:lnTo>
                  <a:lnTo>
                    <a:pt x="1106652" y="491087"/>
                  </a:lnTo>
                  <a:lnTo>
                    <a:pt x="1109463" y="509544"/>
                  </a:lnTo>
                  <a:lnTo>
                    <a:pt x="1108759" y="519415"/>
                  </a:lnTo>
                  <a:lnTo>
                    <a:pt x="1084634" y="550213"/>
                  </a:lnTo>
                  <a:lnTo>
                    <a:pt x="1066229" y="553019"/>
                  </a:lnTo>
                  <a:lnTo>
                    <a:pt x="1139938" y="553019"/>
                  </a:lnTo>
                  <a:lnTo>
                    <a:pt x="1167382" y="518872"/>
                  </a:lnTo>
                  <a:lnTo>
                    <a:pt x="1168309" y="507900"/>
                  </a:lnTo>
                  <a:lnTo>
                    <a:pt x="1166995" y="494464"/>
                  </a:lnTo>
                  <a:lnTo>
                    <a:pt x="1135717" y="457138"/>
                  </a:lnTo>
                  <a:lnTo>
                    <a:pt x="1105955" y="449377"/>
                  </a:lnTo>
                  <a:lnTo>
                    <a:pt x="1087746" y="448405"/>
                  </a:lnTo>
                  <a:close/>
                </a:path>
                <a:path w="2791459" h="669925">
                  <a:moveTo>
                    <a:pt x="2733623" y="651875"/>
                  </a:moveTo>
                  <a:lnTo>
                    <a:pt x="2630569" y="651875"/>
                  </a:lnTo>
                  <a:lnTo>
                    <a:pt x="2623585" y="669853"/>
                  </a:lnTo>
                  <a:lnTo>
                    <a:pt x="2740607" y="669853"/>
                  </a:lnTo>
                  <a:lnTo>
                    <a:pt x="2733623" y="651875"/>
                  </a:lnTo>
                  <a:close/>
                </a:path>
                <a:path w="2791459" h="669925">
                  <a:moveTo>
                    <a:pt x="2650285" y="466383"/>
                  </a:moveTo>
                  <a:lnTo>
                    <a:pt x="2587565" y="466383"/>
                  </a:lnTo>
                  <a:lnTo>
                    <a:pt x="2653385" y="578202"/>
                  </a:lnTo>
                  <a:lnTo>
                    <a:pt x="2653385" y="651875"/>
                  </a:lnTo>
                  <a:lnTo>
                    <a:pt x="2710797" y="651875"/>
                  </a:lnTo>
                  <a:lnTo>
                    <a:pt x="2710797" y="570485"/>
                  </a:lnTo>
                  <a:lnTo>
                    <a:pt x="2722428" y="550758"/>
                  </a:lnTo>
                  <a:lnTo>
                    <a:pt x="2700095" y="550758"/>
                  </a:lnTo>
                  <a:lnTo>
                    <a:pt x="2650285" y="466383"/>
                  </a:lnTo>
                  <a:close/>
                </a:path>
                <a:path w="2791459" h="669925">
                  <a:moveTo>
                    <a:pt x="2772177" y="466383"/>
                  </a:moveTo>
                  <a:lnTo>
                    <a:pt x="2749644" y="466383"/>
                  </a:lnTo>
                  <a:lnTo>
                    <a:pt x="2700095" y="550758"/>
                  </a:lnTo>
                  <a:lnTo>
                    <a:pt x="2722428" y="550758"/>
                  </a:lnTo>
                  <a:lnTo>
                    <a:pt x="2772177" y="466383"/>
                  </a:lnTo>
                  <a:close/>
                </a:path>
                <a:path w="2791459" h="669925">
                  <a:moveTo>
                    <a:pt x="2674902" y="448405"/>
                  </a:moveTo>
                  <a:lnTo>
                    <a:pt x="2568707" y="448405"/>
                  </a:lnTo>
                  <a:lnTo>
                    <a:pt x="2575680" y="466383"/>
                  </a:lnTo>
                  <a:lnTo>
                    <a:pt x="2667918" y="466383"/>
                  </a:lnTo>
                  <a:lnTo>
                    <a:pt x="2674902" y="448405"/>
                  </a:lnTo>
                  <a:close/>
                </a:path>
                <a:path w="2791459" h="669925">
                  <a:moveTo>
                    <a:pt x="2791035" y="448405"/>
                  </a:moveTo>
                  <a:lnTo>
                    <a:pt x="2727571" y="448405"/>
                  </a:lnTo>
                  <a:lnTo>
                    <a:pt x="2734545" y="466383"/>
                  </a:lnTo>
                  <a:lnTo>
                    <a:pt x="2784061" y="466383"/>
                  </a:lnTo>
                  <a:lnTo>
                    <a:pt x="2791035" y="448405"/>
                  </a:lnTo>
                  <a:close/>
                </a:path>
                <a:path w="2791459" h="669925">
                  <a:moveTo>
                    <a:pt x="2337059" y="651875"/>
                  </a:moveTo>
                  <a:lnTo>
                    <a:pt x="2273606" y="651875"/>
                  </a:lnTo>
                  <a:lnTo>
                    <a:pt x="2266632" y="669853"/>
                  </a:lnTo>
                  <a:lnTo>
                    <a:pt x="2344043" y="669853"/>
                  </a:lnTo>
                  <a:lnTo>
                    <a:pt x="2337059" y="651875"/>
                  </a:lnTo>
                  <a:close/>
                </a:path>
                <a:path w="2791459" h="669925">
                  <a:moveTo>
                    <a:pt x="2388277" y="509795"/>
                  </a:moveTo>
                  <a:lnTo>
                    <a:pt x="2315877" y="509795"/>
                  </a:lnTo>
                  <a:lnTo>
                    <a:pt x="2451632" y="669853"/>
                  </a:lnTo>
                  <a:lnTo>
                    <a:pt x="2490479" y="669853"/>
                  </a:lnTo>
                  <a:lnTo>
                    <a:pt x="2490479" y="605185"/>
                  </a:lnTo>
                  <a:lnTo>
                    <a:pt x="2469600" y="605185"/>
                  </a:lnTo>
                  <a:lnTo>
                    <a:pt x="2388277" y="509795"/>
                  </a:lnTo>
                  <a:close/>
                </a:path>
                <a:path w="2791459" h="669925">
                  <a:moveTo>
                    <a:pt x="2335939" y="448405"/>
                  </a:moveTo>
                  <a:lnTo>
                    <a:pt x="2266632" y="448405"/>
                  </a:lnTo>
                  <a:lnTo>
                    <a:pt x="2273606" y="466383"/>
                  </a:lnTo>
                  <a:lnTo>
                    <a:pt x="2294998" y="466383"/>
                  </a:lnTo>
                  <a:lnTo>
                    <a:pt x="2294998" y="651875"/>
                  </a:lnTo>
                  <a:lnTo>
                    <a:pt x="2315877" y="651875"/>
                  </a:lnTo>
                  <a:lnTo>
                    <a:pt x="2315877" y="509795"/>
                  </a:lnTo>
                  <a:lnTo>
                    <a:pt x="2388277" y="509795"/>
                  </a:lnTo>
                  <a:lnTo>
                    <a:pt x="2335939" y="448405"/>
                  </a:lnTo>
                  <a:close/>
                </a:path>
                <a:path w="2791459" h="669925">
                  <a:moveTo>
                    <a:pt x="2490479" y="466383"/>
                  </a:moveTo>
                  <a:lnTo>
                    <a:pt x="2469600" y="466383"/>
                  </a:lnTo>
                  <a:lnTo>
                    <a:pt x="2469600" y="605185"/>
                  </a:lnTo>
                  <a:lnTo>
                    <a:pt x="2490479" y="605185"/>
                  </a:lnTo>
                  <a:lnTo>
                    <a:pt x="2490479" y="466383"/>
                  </a:lnTo>
                  <a:close/>
                </a:path>
                <a:path w="2791459" h="669925">
                  <a:moveTo>
                    <a:pt x="2518855" y="448405"/>
                  </a:moveTo>
                  <a:lnTo>
                    <a:pt x="2441443" y="448405"/>
                  </a:lnTo>
                  <a:lnTo>
                    <a:pt x="2448417" y="466383"/>
                  </a:lnTo>
                  <a:lnTo>
                    <a:pt x="2511881" y="466383"/>
                  </a:lnTo>
                  <a:lnTo>
                    <a:pt x="2518855" y="448405"/>
                  </a:lnTo>
                  <a:close/>
                </a:path>
                <a:path w="2791459" h="669925">
                  <a:moveTo>
                    <a:pt x="2098983" y="466383"/>
                  </a:moveTo>
                  <a:lnTo>
                    <a:pt x="2041906" y="466383"/>
                  </a:lnTo>
                  <a:lnTo>
                    <a:pt x="2041906" y="651875"/>
                  </a:lnTo>
                  <a:lnTo>
                    <a:pt x="2020524" y="651875"/>
                  </a:lnTo>
                  <a:lnTo>
                    <a:pt x="2013551" y="669853"/>
                  </a:lnTo>
                  <a:lnTo>
                    <a:pt x="2206267" y="669853"/>
                  </a:lnTo>
                  <a:lnTo>
                    <a:pt x="2206267" y="649550"/>
                  </a:lnTo>
                  <a:lnTo>
                    <a:pt x="2098983" y="649550"/>
                  </a:lnTo>
                  <a:lnTo>
                    <a:pt x="2098983" y="466383"/>
                  </a:lnTo>
                  <a:close/>
                </a:path>
                <a:path w="2791459" h="669925">
                  <a:moveTo>
                    <a:pt x="2206267" y="614546"/>
                  </a:moveTo>
                  <a:lnTo>
                    <a:pt x="2186268" y="621520"/>
                  </a:lnTo>
                  <a:lnTo>
                    <a:pt x="2186268" y="649550"/>
                  </a:lnTo>
                  <a:lnTo>
                    <a:pt x="2206267" y="649550"/>
                  </a:lnTo>
                  <a:lnTo>
                    <a:pt x="2206267" y="614546"/>
                  </a:lnTo>
                  <a:close/>
                </a:path>
                <a:path w="2791459" h="669925">
                  <a:moveTo>
                    <a:pt x="2127464" y="448405"/>
                  </a:moveTo>
                  <a:lnTo>
                    <a:pt x="2013551" y="448405"/>
                  </a:lnTo>
                  <a:lnTo>
                    <a:pt x="2020524" y="466383"/>
                  </a:lnTo>
                  <a:lnTo>
                    <a:pt x="2120490" y="466383"/>
                  </a:lnTo>
                  <a:lnTo>
                    <a:pt x="2127464" y="448405"/>
                  </a:lnTo>
                  <a:close/>
                </a:path>
                <a:path w="2791459" h="669925">
                  <a:moveTo>
                    <a:pt x="1648096" y="651875"/>
                  </a:moveTo>
                  <a:lnTo>
                    <a:pt x="1545785" y="651875"/>
                  </a:lnTo>
                  <a:lnTo>
                    <a:pt x="1538801" y="669853"/>
                  </a:lnTo>
                  <a:lnTo>
                    <a:pt x="1655070" y="669853"/>
                  </a:lnTo>
                  <a:lnTo>
                    <a:pt x="1648096" y="651875"/>
                  </a:lnTo>
                  <a:close/>
                </a:path>
                <a:path w="2791459" h="669925">
                  <a:moveTo>
                    <a:pt x="1625573" y="468729"/>
                  </a:moveTo>
                  <a:lnTo>
                    <a:pt x="1568172" y="468729"/>
                  </a:lnTo>
                  <a:lnTo>
                    <a:pt x="1568172" y="651875"/>
                  </a:lnTo>
                  <a:lnTo>
                    <a:pt x="1625573" y="651875"/>
                  </a:lnTo>
                  <a:lnTo>
                    <a:pt x="1625573" y="468729"/>
                  </a:lnTo>
                  <a:close/>
                </a:path>
                <a:path w="2791459" h="669925">
                  <a:moveTo>
                    <a:pt x="1706712" y="448405"/>
                  </a:moveTo>
                  <a:lnTo>
                    <a:pt x="1487158" y="448405"/>
                  </a:lnTo>
                  <a:lnTo>
                    <a:pt x="1487158" y="503722"/>
                  </a:lnTo>
                  <a:lnTo>
                    <a:pt x="1507482" y="496749"/>
                  </a:lnTo>
                  <a:lnTo>
                    <a:pt x="1507482" y="468729"/>
                  </a:lnTo>
                  <a:lnTo>
                    <a:pt x="1706712" y="468729"/>
                  </a:lnTo>
                  <a:lnTo>
                    <a:pt x="1706712" y="448405"/>
                  </a:lnTo>
                  <a:close/>
                </a:path>
                <a:path w="2791459" h="669925">
                  <a:moveTo>
                    <a:pt x="1706712" y="468729"/>
                  </a:moveTo>
                  <a:lnTo>
                    <a:pt x="1686713" y="468729"/>
                  </a:lnTo>
                  <a:lnTo>
                    <a:pt x="1686713" y="496749"/>
                  </a:lnTo>
                  <a:lnTo>
                    <a:pt x="1706712" y="503722"/>
                  </a:lnTo>
                  <a:lnTo>
                    <a:pt x="1706712" y="468729"/>
                  </a:lnTo>
                  <a:close/>
                </a:path>
                <a:path w="2791459" h="669925">
                  <a:moveTo>
                    <a:pt x="1388743" y="651875"/>
                  </a:moveTo>
                  <a:lnTo>
                    <a:pt x="1285688" y="651875"/>
                  </a:lnTo>
                  <a:lnTo>
                    <a:pt x="1278704" y="669853"/>
                  </a:lnTo>
                  <a:lnTo>
                    <a:pt x="1395727" y="669853"/>
                  </a:lnTo>
                  <a:lnTo>
                    <a:pt x="1388743" y="651875"/>
                  </a:lnTo>
                  <a:close/>
                </a:path>
                <a:path w="2791459" h="669925">
                  <a:moveTo>
                    <a:pt x="1305405" y="466383"/>
                  </a:moveTo>
                  <a:lnTo>
                    <a:pt x="1242684" y="466383"/>
                  </a:lnTo>
                  <a:lnTo>
                    <a:pt x="1308515" y="578202"/>
                  </a:lnTo>
                  <a:lnTo>
                    <a:pt x="1308515" y="651875"/>
                  </a:lnTo>
                  <a:lnTo>
                    <a:pt x="1365916" y="651875"/>
                  </a:lnTo>
                  <a:lnTo>
                    <a:pt x="1365916" y="570485"/>
                  </a:lnTo>
                  <a:lnTo>
                    <a:pt x="1377550" y="550758"/>
                  </a:lnTo>
                  <a:lnTo>
                    <a:pt x="1355215" y="550758"/>
                  </a:lnTo>
                  <a:lnTo>
                    <a:pt x="1305405" y="466383"/>
                  </a:lnTo>
                  <a:close/>
                </a:path>
                <a:path w="2791459" h="669925">
                  <a:moveTo>
                    <a:pt x="1427307" y="466383"/>
                  </a:moveTo>
                  <a:lnTo>
                    <a:pt x="1404763" y="466383"/>
                  </a:lnTo>
                  <a:lnTo>
                    <a:pt x="1355215" y="550758"/>
                  </a:lnTo>
                  <a:lnTo>
                    <a:pt x="1377550" y="550758"/>
                  </a:lnTo>
                  <a:lnTo>
                    <a:pt x="1427307" y="466383"/>
                  </a:lnTo>
                  <a:close/>
                </a:path>
                <a:path w="2791459" h="669925">
                  <a:moveTo>
                    <a:pt x="1330022" y="448405"/>
                  </a:moveTo>
                  <a:lnTo>
                    <a:pt x="1223826" y="448405"/>
                  </a:lnTo>
                  <a:lnTo>
                    <a:pt x="1230800" y="466383"/>
                  </a:lnTo>
                  <a:lnTo>
                    <a:pt x="1323048" y="466383"/>
                  </a:lnTo>
                  <a:lnTo>
                    <a:pt x="1330022" y="448405"/>
                  </a:lnTo>
                  <a:close/>
                </a:path>
                <a:path w="2791459" h="669925">
                  <a:moveTo>
                    <a:pt x="1446165" y="448405"/>
                  </a:moveTo>
                  <a:lnTo>
                    <a:pt x="1382690" y="448405"/>
                  </a:lnTo>
                  <a:lnTo>
                    <a:pt x="1389674" y="466383"/>
                  </a:lnTo>
                  <a:lnTo>
                    <a:pt x="1439181" y="466383"/>
                  </a:lnTo>
                  <a:lnTo>
                    <a:pt x="1446165" y="448405"/>
                  </a:lnTo>
                  <a:close/>
                </a:path>
                <a:path w="2791459" h="669925">
                  <a:moveTo>
                    <a:pt x="888527" y="448405"/>
                  </a:moveTo>
                  <a:lnTo>
                    <a:pt x="689413" y="448405"/>
                  </a:lnTo>
                  <a:lnTo>
                    <a:pt x="696387" y="466383"/>
                  </a:lnTo>
                  <a:lnTo>
                    <a:pt x="717768" y="466383"/>
                  </a:lnTo>
                  <a:lnTo>
                    <a:pt x="717768" y="651875"/>
                  </a:lnTo>
                  <a:lnTo>
                    <a:pt x="696387" y="651875"/>
                  </a:lnTo>
                  <a:lnTo>
                    <a:pt x="689413" y="669853"/>
                  </a:lnTo>
                  <a:lnTo>
                    <a:pt x="891187" y="669853"/>
                  </a:lnTo>
                  <a:lnTo>
                    <a:pt x="891187" y="649550"/>
                  </a:lnTo>
                  <a:lnTo>
                    <a:pt x="774845" y="649550"/>
                  </a:lnTo>
                  <a:lnTo>
                    <a:pt x="774845" y="559982"/>
                  </a:lnTo>
                  <a:lnTo>
                    <a:pt x="853199" y="559982"/>
                  </a:lnTo>
                  <a:lnTo>
                    <a:pt x="853199" y="539795"/>
                  </a:lnTo>
                  <a:lnTo>
                    <a:pt x="774845" y="539795"/>
                  </a:lnTo>
                  <a:lnTo>
                    <a:pt x="774845" y="468729"/>
                  </a:lnTo>
                  <a:lnTo>
                    <a:pt x="888527" y="468729"/>
                  </a:lnTo>
                  <a:lnTo>
                    <a:pt x="888527" y="448405"/>
                  </a:lnTo>
                  <a:close/>
                </a:path>
                <a:path w="2791459" h="669925">
                  <a:moveTo>
                    <a:pt x="891187" y="617625"/>
                  </a:moveTo>
                  <a:lnTo>
                    <a:pt x="870874" y="624609"/>
                  </a:lnTo>
                  <a:lnTo>
                    <a:pt x="870874" y="649550"/>
                  </a:lnTo>
                  <a:lnTo>
                    <a:pt x="891187" y="649550"/>
                  </a:lnTo>
                  <a:lnTo>
                    <a:pt x="891187" y="617625"/>
                  </a:lnTo>
                  <a:close/>
                </a:path>
                <a:path w="2791459" h="669925">
                  <a:moveTo>
                    <a:pt x="853199" y="559982"/>
                  </a:moveTo>
                  <a:lnTo>
                    <a:pt x="832896" y="559982"/>
                  </a:lnTo>
                  <a:lnTo>
                    <a:pt x="832896" y="588160"/>
                  </a:lnTo>
                  <a:lnTo>
                    <a:pt x="853199" y="588160"/>
                  </a:lnTo>
                  <a:lnTo>
                    <a:pt x="853199" y="559982"/>
                  </a:lnTo>
                  <a:close/>
                </a:path>
                <a:path w="2791459" h="669925">
                  <a:moveTo>
                    <a:pt x="853199" y="511638"/>
                  </a:moveTo>
                  <a:lnTo>
                    <a:pt x="832896" y="511638"/>
                  </a:lnTo>
                  <a:lnTo>
                    <a:pt x="832896" y="539795"/>
                  </a:lnTo>
                  <a:lnTo>
                    <a:pt x="853199" y="539795"/>
                  </a:lnTo>
                  <a:lnTo>
                    <a:pt x="853199" y="511638"/>
                  </a:lnTo>
                  <a:close/>
                </a:path>
                <a:path w="2791459" h="669925">
                  <a:moveTo>
                    <a:pt x="888527" y="468729"/>
                  </a:moveTo>
                  <a:lnTo>
                    <a:pt x="868078" y="468729"/>
                  </a:lnTo>
                  <a:lnTo>
                    <a:pt x="868078" y="493628"/>
                  </a:lnTo>
                  <a:lnTo>
                    <a:pt x="888527" y="500613"/>
                  </a:lnTo>
                  <a:lnTo>
                    <a:pt x="888527" y="468729"/>
                  </a:lnTo>
                  <a:close/>
                </a:path>
                <a:path w="2791459" h="669925">
                  <a:moveTo>
                    <a:pt x="381433" y="651875"/>
                  </a:moveTo>
                  <a:lnTo>
                    <a:pt x="318293" y="651875"/>
                  </a:lnTo>
                  <a:lnTo>
                    <a:pt x="311320" y="669853"/>
                  </a:lnTo>
                  <a:lnTo>
                    <a:pt x="388407" y="669853"/>
                  </a:lnTo>
                  <a:lnTo>
                    <a:pt x="381433" y="651875"/>
                  </a:lnTo>
                  <a:close/>
                </a:path>
                <a:path w="2791459" h="669925">
                  <a:moveTo>
                    <a:pt x="613646" y="651875"/>
                  </a:moveTo>
                  <a:lnTo>
                    <a:pt x="513670" y="651875"/>
                  </a:lnTo>
                  <a:lnTo>
                    <a:pt x="506696" y="669853"/>
                  </a:lnTo>
                  <a:lnTo>
                    <a:pt x="620630" y="669853"/>
                  </a:lnTo>
                  <a:lnTo>
                    <a:pt x="613646" y="651875"/>
                  </a:lnTo>
                  <a:close/>
                </a:path>
                <a:path w="2791459" h="669925">
                  <a:moveTo>
                    <a:pt x="402657" y="448405"/>
                  </a:moveTo>
                  <a:lnTo>
                    <a:pt x="311320" y="448405"/>
                  </a:lnTo>
                  <a:lnTo>
                    <a:pt x="318293" y="466383"/>
                  </a:lnTo>
                  <a:lnTo>
                    <a:pt x="339487" y="466383"/>
                  </a:lnTo>
                  <a:lnTo>
                    <a:pt x="339487" y="651875"/>
                  </a:lnTo>
                  <a:lnTo>
                    <a:pt x="360250" y="651875"/>
                  </a:lnTo>
                  <a:lnTo>
                    <a:pt x="360250" y="482959"/>
                  </a:lnTo>
                  <a:lnTo>
                    <a:pt x="418029" y="482959"/>
                  </a:lnTo>
                  <a:lnTo>
                    <a:pt x="402657" y="448405"/>
                  </a:lnTo>
                  <a:close/>
                </a:path>
                <a:path w="2791459" h="669925">
                  <a:moveTo>
                    <a:pt x="592264" y="482959"/>
                  </a:moveTo>
                  <a:lnTo>
                    <a:pt x="534852" y="482959"/>
                  </a:lnTo>
                  <a:lnTo>
                    <a:pt x="534852" y="651875"/>
                  </a:lnTo>
                  <a:lnTo>
                    <a:pt x="592264" y="651875"/>
                  </a:lnTo>
                  <a:lnTo>
                    <a:pt x="592264" y="482959"/>
                  </a:lnTo>
                  <a:close/>
                </a:path>
                <a:path w="2791459" h="669925">
                  <a:moveTo>
                    <a:pt x="418029" y="482959"/>
                  </a:moveTo>
                  <a:lnTo>
                    <a:pt x="360250" y="482959"/>
                  </a:lnTo>
                  <a:lnTo>
                    <a:pt x="428667" y="637383"/>
                  </a:lnTo>
                  <a:lnTo>
                    <a:pt x="466195" y="637383"/>
                  </a:lnTo>
                  <a:lnTo>
                    <a:pt x="487037" y="590505"/>
                  </a:lnTo>
                  <a:lnTo>
                    <a:pt x="465870" y="590505"/>
                  </a:lnTo>
                  <a:lnTo>
                    <a:pt x="418029" y="482959"/>
                  </a:lnTo>
                  <a:close/>
                </a:path>
                <a:path w="2791459" h="669925">
                  <a:moveTo>
                    <a:pt x="620630" y="448405"/>
                  </a:moveTo>
                  <a:lnTo>
                    <a:pt x="529355" y="448405"/>
                  </a:lnTo>
                  <a:lnTo>
                    <a:pt x="465870" y="590505"/>
                  </a:lnTo>
                  <a:lnTo>
                    <a:pt x="487037" y="590505"/>
                  </a:lnTo>
                  <a:lnTo>
                    <a:pt x="534852" y="482959"/>
                  </a:lnTo>
                  <a:lnTo>
                    <a:pt x="592264" y="482959"/>
                  </a:lnTo>
                  <a:lnTo>
                    <a:pt x="592264" y="466383"/>
                  </a:lnTo>
                  <a:lnTo>
                    <a:pt x="613646" y="466383"/>
                  </a:lnTo>
                  <a:lnTo>
                    <a:pt x="620630" y="448405"/>
                  </a:lnTo>
                  <a:close/>
                </a:path>
                <a:path w="2791459" h="669925">
                  <a:moveTo>
                    <a:pt x="248861" y="393024"/>
                  </a:moveTo>
                  <a:lnTo>
                    <a:pt x="0" y="393024"/>
                  </a:lnTo>
                  <a:lnTo>
                    <a:pt x="6973" y="415484"/>
                  </a:lnTo>
                  <a:lnTo>
                    <a:pt x="35443" y="415484"/>
                  </a:lnTo>
                  <a:lnTo>
                    <a:pt x="35443" y="647383"/>
                  </a:lnTo>
                  <a:lnTo>
                    <a:pt x="6973" y="647383"/>
                  </a:lnTo>
                  <a:lnTo>
                    <a:pt x="0" y="669853"/>
                  </a:lnTo>
                  <a:lnTo>
                    <a:pt x="252201" y="669853"/>
                  </a:lnTo>
                  <a:lnTo>
                    <a:pt x="252201" y="644482"/>
                  </a:lnTo>
                  <a:lnTo>
                    <a:pt x="106834" y="644482"/>
                  </a:lnTo>
                  <a:lnTo>
                    <a:pt x="106834" y="532444"/>
                  </a:lnTo>
                  <a:lnTo>
                    <a:pt x="204737" y="532444"/>
                  </a:lnTo>
                  <a:lnTo>
                    <a:pt x="204737" y="507262"/>
                  </a:lnTo>
                  <a:lnTo>
                    <a:pt x="106834" y="507262"/>
                  </a:lnTo>
                  <a:lnTo>
                    <a:pt x="106834" y="418406"/>
                  </a:lnTo>
                  <a:lnTo>
                    <a:pt x="248861" y="418406"/>
                  </a:lnTo>
                  <a:lnTo>
                    <a:pt x="248861" y="393024"/>
                  </a:lnTo>
                  <a:close/>
                </a:path>
                <a:path w="2791459" h="669925">
                  <a:moveTo>
                    <a:pt x="252201" y="604609"/>
                  </a:moveTo>
                  <a:lnTo>
                    <a:pt x="226055" y="611593"/>
                  </a:lnTo>
                  <a:lnTo>
                    <a:pt x="226820" y="644482"/>
                  </a:lnTo>
                  <a:lnTo>
                    <a:pt x="252201" y="644482"/>
                  </a:lnTo>
                  <a:lnTo>
                    <a:pt x="252201" y="604609"/>
                  </a:lnTo>
                  <a:close/>
                </a:path>
                <a:path w="2791459" h="669925">
                  <a:moveTo>
                    <a:pt x="204737" y="532444"/>
                  </a:moveTo>
                  <a:lnTo>
                    <a:pt x="179355" y="532444"/>
                  </a:lnTo>
                  <a:lnTo>
                    <a:pt x="179355" y="567699"/>
                  </a:lnTo>
                  <a:lnTo>
                    <a:pt x="204737" y="567699"/>
                  </a:lnTo>
                  <a:lnTo>
                    <a:pt x="204737" y="532444"/>
                  </a:lnTo>
                  <a:close/>
                </a:path>
                <a:path w="2791459" h="669925">
                  <a:moveTo>
                    <a:pt x="204737" y="472006"/>
                  </a:moveTo>
                  <a:lnTo>
                    <a:pt x="179355" y="472006"/>
                  </a:lnTo>
                  <a:lnTo>
                    <a:pt x="179355" y="507262"/>
                  </a:lnTo>
                  <a:lnTo>
                    <a:pt x="204737" y="507262"/>
                  </a:lnTo>
                  <a:lnTo>
                    <a:pt x="204737" y="472006"/>
                  </a:lnTo>
                  <a:close/>
                </a:path>
                <a:path w="2791459" h="669925">
                  <a:moveTo>
                    <a:pt x="248861" y="418406"/>
                  </a:moveTo>
                  <a:lnTo>
                    <a:pt x="223281" y="418406"/>
                  </a:lnTo>
                  <a:lnTo>
                    <a:pt x="223281" y="451305"/>
                  </a:lnTo>
                  <a:lnTo>
                    <a:pt x="248861" y="458289"/>
                  </a:lnTo>
                  <a:lnTo>
                    <a:pt x="248861" y="418406"/>
                  </a:lnTo>
                  <a:close/>
                </a:path>
              </a:pathLst>
            </a:custGeom>
            <a:solidFill>
              <a:srgbClr val="404041"/>
            </a:solidFill>
          </p:spPr>
          <p:txBody>
            <a:bodyPr wrap="square" lIns="0" tIns="0" rIns="0" bIns="0" rtlCol="0"/>
            <a:lstStyle/>
            <a:p>
              <a:endParaRPr/>
            </a:p>
          </p:txBody>
        </p:sp>
      </p:grpSp>
      <p:sp>
        <p:nvSpPr>
          <p:cNvPr id="6" name="Prostokąt 5">
            <a:extLst>
              <a:ext uri="{FF2B5EF4-FFF2-40B4-BE49-F238E27FC236}">
                <a16:creationId xmlns:a16="http://schemas.microsoft.com/office/drawing/2014/main" id="{7CDFF6E3-8A63-46D7-8897-C5A0ED278622}"/>
              </a:ext>
            </a:extLst>
          </p:cNvPr>
          <p:cNvSpPr/>
          <p:nvPr/>
        </p:nvSpPr>
        <p:spPr>
          <a:xfrm>
            <a:off x="5494369" y="4359275"/>
            <a:ext cx="9046066" cy="1523495"/>
          </a:xfrm>
          <a:prstGeom prst="rect">
            <a:avLst/>
          </a:prstGeom>
        </p:spPr>
        <p:txBody>
          <a:bodyPr wrap="none">
            <a:noAutofit/>
          </a:bodyPr>
          <a:lstStyle/>
          <a:p>
            <a:pPr marL="2988945" marR="5080" lvl="0" indent="-2976880" algn="ctr">
              <a:spcBef>
                <a:spcPts val="100"/>
              </a:spcBef>
            </a:pPr>
            <a:r>
              <a:rPr lang="pl-PL" sz="8400" kern="0" spc="-5" dirty="0">
                <a:solidFill>
                  <a:srgbClr val="C48B0E"/>
                </a:solidFill>
                <a:latin typeface="Liberation Serif"/>
              </a:rPr>
              <a:t>3. </a:t>
            </a:r>
            <a:r>
              <a:rPr lang="en-US" sz="8400" kern="0" spc="-5" dirty="0">
                <a:solidFill>
                  <a:srgbClr val="404041"/>
                </a:solidFill>
                <a:latin typeface="Liberation Serif"/>
              </a:rPr>
              <a:t>Employer</a:t>
            </a:r>
            <a:r>
              <a:rPr lang="pl-PL" sz="8400" kern="0" spc="-5" dirty="0">
                <a:solidFill>
                  <a:srgbClr val="404041"/>
                </a:solidFill>
                <a:latin typeface="Liberation Serif"/>
              </a:rPr>
              <a:t>’s</a:t>
            </a:r>
            <a:r>
              <a:rPr lang="en-US" sz="8400" kern="0" spc="-5" dirty="0">
                <a:solidFill>
                  <a:srgbClr val="404041"/>
                </a:solidFill>
                <a:latin typeface="Liberation Serif"/>
              </a:rPr>
              <a:t> costs</a:t>
            </a:r>
          </a:p>
          <a:p>
            <a:pPr marL="2988945" marR="5080" lvl="0" indent="-2976880" algn="ctr">
              <a:spcBef>
                <a:spcPts val="100"/>
              </a:spcBef>
            </a:pPr>
            <a:r>
              <a:rPr lang="en-US" sz="8400" kern="0" spc="-5" dirty="0">
                <a:solidFill>
                  <a:srgbClr val="404041"/>
                </a:solidFill>
                <a:latin typeface="Liberation Serif"/>
              </a:rPr>
              <a:t>related to PPK</a:t>
            </a:r>
            <a:endParaRPr lang="pl-PL" dirty="0"/>
          </a:p>
        </p:txBody>
      </p:sp>
    </p:spTree>
    <p:extLst>
      <p:ext uri="{BB962C8B-B14F-4D97-AF65-F5344CB8AC3E}">
        <p14:creationId xmlns:p14="http://schemas.microsoft.com/office/powerpoint/2010/main" val="389510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45683499-6FF4-45E5-9320-64E6CE598B45}"/>
              </a:ext>
            </a:extLst>
          </p:cNvPr>
          <p:cNvSpPr>
            <a:spLocks/>
          </p:cNvSpPr>
          <p:nvPr/>
        </p:nvSpPr>
        <p:spPr bwMode="auto">
          <a:xfrm>
            <a:off x="-4276013" y="3438839"/>
            <a:ext cx="13691475" cy="1481455"/>
          </a:xfrm>
          <a:custGeom>
            <a:avLst/>
            <a:gdLst>
              <a:gd name="T0" fmla="*/ 4762 w 5272"/>
              <a:gd name="T1" fmla="*/ 176 h 568"/>
              <a:gd name="T2" fmla="*/ 4256 w 5272"/>
              <a:gd name="T3" fmla="*/ 2 h 568"/>
              <a:gd name="T4" fmla="*/ 2656 w 5272"/>
              <a:gd name="T5" fmla="*/ 71 h 568"/>
              <a:gd name="T6" fmla="*/ 2617 w 5272"/>
              <a:gd name="T7" fmla="*/ 71 h 568"/>
              <a:gd name="T8" fmla="*/ 2615 w 5272"/>
              <a:gd name="T9" fmla="*/ 4 h 568"/>
              <a:gd name="T10" fmla="*/ 772 w 5272"/>
              <a:gd name="T11" fmla="*/ 47 h 568"/>
              <a:gd name="T12" fmla="*/ 24 w 5272"/>
              <a:gd name="T13" fmla="*/ 401 h 568"/>
              <a:gd name="T14" fmla="*/ 153 w 5272"/>
              <a:gd name="T15" fmla="*/ 494 h 568"/>
              <a:gd name="T16" fmla="*/ 577 w 5272"/>
              <a:gd name="T17" fmla="*/ 504 h 568"/>
              <a:gd name="T18" fmla="*/ 715 w 5272"/>
              <a:gd name="T19" fmla="*/ 504 h 568"/>
              <a:gd name="T20" fmla="*/ 755 w 5272"/>
              <a:gd name="T21" fmla="*/ 527 h 568"/>
              <a:gd name="T22" fmla="*/ 910 w 5272"/>
              <a:gd name="T23" fmla="*/ 504 h 568"/>
              <a:gd name="T24" fmla="*/ 1014 w 5272"/>
              <a:gd name="T25" fmla="*/ 568 h 568"/>
              <a:gd name="T26" fmla="*/ 2019 w 5272"/>
              <a:gd name="T27" fmla="*/ 504 h 568"/>
              <a:gd name="T28" fmla="*/ 2157 w 5272"/>
              <a:gd name="T29" fmla="*/ 504 h 568"/>
              <a:gd name="T30" fmla="*/ 2197 w 5272"/>
              <a:gd name="T31" fmla="*/ 527 h 568"/>
              <a:gd name="T32" fmla="*/ 2352 w 5272"/>
              <a:gd name="T33" fmla="*/ 504 h 568"/>
              <a:gd name="T34" fmla="*/ 2456 w 5272"/>
              <a:gd name="T35" fmla="*/ 568 h 568"/>
              <a:gd name="T36" fmla="*/ 2614 w 5272"/>
              <a:gd name="T37" fmla="*/ 504 h 568"/>
              <a:gd name="T38" fmla="*/ 2614 w 5272"/>
              <a:gd name="T39" fmla="*/ 430 h 568"/>
              <a:gd name="T40" fmla="*/ 2654 w 5272"/>
              <a:gd name="T41" fmla="*/ 430 h 568"/>
              <a:gd name="T42" fmla="*/ 2658 w 5272"/>
              <a:gd name="T43" fmla="*/ 498 h 568"/>
              <a:gd name="T44" fmla="*/ 2746 w 5272"/>
              <a:gd name="T45" fmla="*/ 504 h 568"/>
              <a:gd name="T46" fmla="*/ 2884 w 5272"/>
              <a:gd name="T47" fmla="*/ 504 h 568"/>
              <a:gd name="T48" fmla="*/ 2919 w 5272"/>
              <a:gd name="T49" fmla="*/ 527 h 568"/>
              <a:gd name="T50" fmla="*/ 3074 w 5272"/>
              <a:gd name="T51" fmla="*/ 504 h 568"/>
              <a:gd name="T52" fmla="*/ 3184 w 5272"/>
              <a:gd name="T53" fmla="*/ 568 h 568"/>
              <a:gd name="T54" fmla="*/ 4188 w 5272"/>
              <a:gd name="T55" fmla="*/ 504 h 568"/>
              <a:gd name="T56" fmla="*/ 4326 w 5272"/>
              <a:gd name="T57" fmla="*/ 504 h 568"/>
              <a:gd name="T58" fmla="*/ 4361 w 5272"/>
              <a:gd name="T59" fmla="*/ 527 h 568"/>
              <a:gd name="T60" fmla="*/ 4516 w 5272"/>
              <a:gd name="T61" fmla="*/ 504 h 568"/>
              <a:gd name="T62" fmla="*/ 4625 w 5272"/>
              <a:gd name="T63" fmla="*/ 568 h 568"/>
              <a:gd name="T64" fmla="*/ 5110 w 5272"/>
              <a:gd name="T65" fmla="*/ 504 h 568"/>
              <a:gd name="T66" fmla="*/ 5205 w 5272"/>
              <a:gd name="T67" fmla="*/ 48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2" h="568">
                <a:moveTo>
                  <a:pt x="5248" y="401"/>
                </a:moveTo>
                <a:cubicBezTo>
                  <a:pt x="5194" y="346"/>
                  <a:pt x="4841" y="206"/>
                  <a:pt x="4762" y="176"/>
                </a:cubicBezTo>
                <a:cubicBezTo>
                  <a:pt x="4727" y="163"/>
                  <a:pt x="4586" y="82"/>
                  <a:pt x="4499" y="47"/>
                </a:cubicBezTo>
                <a:cubicBezTo>
                  <a:pt x="4430" y="19"/>
                  <a:pt x="4365" y="0"/>
                  <a:pt x="4256" y="2"/>
                </a:cubicBezTo>
                <a:cubicBezTo>
                  <a:pt x="2656" y="4"/>
                  <a:pt x="2656" y="4"/>
                  <a:pt x="2656" y="4"/>
                </a:cubicBezTo>
                <a:cubicBezTo>
                  <a:pt x="2656" y="71"/>
                  <a:pt x="2656" y="71"/>
                  <a:pt x="2656" y="71"/>
                </a:cubicBezTo>
                <a:cubicBezTo>
                  <a:pt x="2654" y="71"/>
                  <a:pt x="2654" y="71"/>
                  <a:pt x="2654" y="71"/>
                </a:cubicBezTo>
                <a:cubicBezTo>
                  <a:pt x="2617" y="71"/>
                  <a:pt x="2617" y="71"/>
                  <a:pt x="2617" y="71"/>
                </a:cubicBezTo>
                <a:cubicBezTo>
                  <a:pt x="2615" y="71"/>
                  <a:pt x="2615" y="71"/>
                  <a:pt x="2615" y="71"/>
                </a:cubicBezTo>
                <a:cubicBezTo>
                  <a:pt x="2615" y="4"/>
                  <a:pt x="2615" y="4"/>
                  <a:pt x="2615" y="4"/>
                </a:cubicBezTo>
                <a:cubicBezTo>
                  <a:pt x="1016" y="2"/>
                  <a:pt x="1016" y="2"/>
                  <a:pt x="1016" y="2"/>
                </a:cubicBezTo>
                <a:cubicBezTo>
                  <a:pt x="907" y="0"/>
                  <a:pt x="841" y="19"/>
                  <a:pt x="772" y="47"/>
                </a:cubicBezTo>
                <a:cubicBezTo>
                  <a:pt x="685" y="82"/>
                  <a:pt x="544" y="163"/>
                  <a:pt x="509" y="176"/>
                </a:cubicBezTo>
                <a:cubicBezTo>
                  <a:pt x="430" y="206"/>
                  <a:pt x="78" y="346"/>
                  <a:pt x="24" y="401"/>
                </a:cubicBezTo>
                <a:cubicBezTo>
                  <a:pt x="0" y="425"/>
                  <a:pt x="50" y="487"/>
                  <a:pt x="67" y="488"/>
                </a:cubicBezTo>
                <a:cubicBezTo>
                  <a:pt x="85" y="489"/>
                  <a:pt x="116" y="492"/>
                  <a:pt x="153" y="494"/>
                </a:cubicBezTo>
                <a:cubicBezTo>
                  <a:pt x="162" y="504"/>
                  <a:pt x="162" y="504"/>
                  <a:pt x="162" y="504"/>
                </a:cubicBezTo>
                <a:cubicBezTo>
                  <a:pt x="577" y="504"/>
                  <a:pt x="577" y="504"/>
                  <a:pt x="577" y="504"/>
                </a:cubicBezTo>
                <a:cubicBezTo>
                  <a:pt x="580" y="540"/>
                  <a:pt x="610" y="568"/>
                  <a:pt x="646" y="568"/>
                </a:cubicBezTo>
                <a:cubicBezTo>
                  <a:pt x="682" y="568"/>
                  <a:pt x="712" y="540"/>
                  <a:pt x="715" y="504"/>
                </a:cubicBezTo>
                <a:cubicBezTo>
                  <a:pt x="755" y="504"/>
                  <a:pt x="755" y="504"/>
                  <a:pt x="755" y="504"/>
                </a:cubicBezTo>
                <a:cubicBezTo>
                  <a:pt x="755" y="527"/>
                  <a:pt x="755" y="527"/>
                  <a:pt x="755" y="527"/>
                </a:cubicBezTo>
                <a:cubicBezTo>
                  <a:pt x="910" y="527"/>
                  <a:pt x="910" y="527"/>
                  <a:pt x="910" y="527"/>
                </a:cubicBezTo>
                <a:cubicBezTo>
                  <a:pt x="910" y="504"/>
                  <a:pt x="910" y="504"/>
                  <a:pt x="910" y="504"/>
                </a:cubicBezTo>
                <a:cubicBezTo>
                  <a:pt x="945" y="504"/>
                  <a:pt x="945" y="504"/>
                  <a:pt x="945" y="504"/>
                </a:cubicBezTo>
                <a:cubicBezTo>
                  <a:pt x="948" y="540"/>
                  <a:pt x="978" y="568"/>
                  <a:pt x="1014" y="568"/>
                </a:cubicBezTo>
                <a:cubicBezTo>
                  <a:pt x="1051" y="568"/>
                  <a:pt x="1080" y="540"/>
                  <a:pt x="1083" y="504"/>
                </a:cubicBezTo>
                <a:cubicBezTo>
                  <a:pt x="2019" y="504"/>
                  <a:pt x="2019" y="504"/>
                  <a:pt x="2019" y="504"/>
                </a:cubicBezTo>
                <a:cubicBezTo>
                  <a:pt x="2022" y="540"/>
                  <a:pt x="2051" y="568"/>
                  <a:pt x="2088" y="568"/>
                </a:cubicBezTo>
                <a:cubicBezTo>
                  <a:pt x="2124" y="568"/>
                  <a:pt x="2154" y="540"/>
                  <a:pt x="2157" y="504"/>
                </a:cubicBezTo>
                <a:cubicBezTo>
                  <a:pt x="2197" y="504"/>
                  <a:pt x="2197" y="504"/>
                  <a:pt x="2197" y="504"/>
                </a:cubicBezTo>
                <a:cubicBezTo>
                  <a:pt x="2197" y="527"/>
                  <a:pt x="2197" y="527"/>
                  <a:pt x="2197" y="527"/>
                </a:cubicBezTo>
                <a:cubicBezTo>
                  <a:pt x="2352" y="527"/>
                  <a:pt x="2352" y="527"/>
                  <a:pt x="2352" y="527"/>
                </a:cubicBezTo>
                <a:cubicBezTo>
                  <a:pt x="2352" y="504"/>
                  <a:pt x="2352" y="504"/>
                  <a:pt x="2352" y="504"/>
                </a:cubicBezTo>
                <a:cubicBezTo>
                  <a:pt x="2387" y="504"/>
                  <a:pt x="2387" y="504"/>
                  <a:pt x="2387" y="504"/>
                </a:cubicBezTo>
                <a:cubicBezTo>
                  <a:pt x="2390" y="540"/>
                  <a:pt x="2420" y="568"/>
                  <a:pt x="2456" y="568"/>
                </a:cubicBezTo>
                <a:cubicBezTo>
                  <a:pt x="2492" y="568"/>
                  <a:pt x="2522" y="540"/>
                  <a:pt x="2525" y="504"/>
                </a:cubicBezTo>
                <a:cubicBezTo>
                  <a:pt x="2614" y="504"/>
                  <a:pt x="2614" y="504"/>
                  <a:pt x="2614" y="504"/>
                </a:cubicBezTo>
                <a:cubicBezTo>
                  <a:pt x="2614" y="498"/>
                  <a:pt x="2614" y="498"/>
                  <a:pt x="2614" y="498"/>
                </a:cubicBezTo>
                <a:cubicBezTo>
                  <a:pt x="2614" y="430"/>
                  <a:pt x="2614" y="430"/>
                  <a:pt x="2614" y="430"/>
                </a:cubicBezTo>
                <a:cubicBezTo>
                  <a:pt x="2617" y="430"/>
                  <a:pt x="2617" y="430"/>
                  <a:pt x="2617" y="430"/>
                </a:cubicBezTo>
                <a:cubicBezTo>
                  <a:pt x="2654" y="430"/>
                  <a:pt x="2654" y="430"/>
                  <a:pt x="2654" y="430"/>
                </a:cubicBezTo>
                <a:cubicBezTo>
                  <a:pt x="2657" y="430"/>
                  <a:pt x="2657" y="430"/>
                  <a:pt x="2657" y="430"/>
                </a:cubicBezTo>
                <a:cubicBezTo>
                  <a:pt x="2658" y="498"/>
                  <a:pt x="2658" y="498"/>
                  <a:pt x="2658" y="498"/>
                </a:cubicBezTo>
                <a:cubicBezTo>
                  <a:pt x="2658" y="504"/>
                  <a:pt x="2658" y="504"/>
                  <a:pt x="2658" y="504"/>
                </a:cubicBezTo>
                <a:cubicBezTo>
                  <a:pt x="2746" y="504"/>
                  <a:pt x="2746" y="504"/>
                  <a:pt x="2746" y="504"/>
                </a:cubicBezTo>
                <a:cubicBezTo>
                  <a:pt x="2749" y="540"/>
                  <a:pt x="2779" y="568"/>
                  <a:pt x="2815" y="568"/>
                </a:cubicBezTo>
                <a:cubicBezTo>
                  <a:pt x="2852" y="568"/>
                  <a:pt x="2881" y="540"/>
                  <a:pt x="2884" y="504"/>
                </a:cubicBezTo>
                <a:cubicBezTo>
                  <a:pt x="2919" y="504"/>
                  <a:pt x="2919" y="504"/>
                  <a:pt x="2919" y="504"/>
                </a:cubicBezTo>
                <a:cubicBezTo>
                  <a:pt x="2919" y="527"/>
                  <a:pt x="2919" y="527"/>
                  <a:pt x="2919" y="527"/>
                </a:cubicBezTo>
                <a:cubicBezTo>
                  <a:pt x="3074" y="527"/>
                  <a:pt x="3074" y="527"/>
                  <a:pt x="3074" y="527"/>
                </a:cubicBezTo>
                <a:cubicBezTo>
                  <a:pt x="3074" y="504"/>
                  <a:pt x="3074" y="504"/>
                  <a:pt x="3074" y="504"/>
                </a:cubicBezTo>
                <a:cubicBezTo>
                  <a:pt x="3115" y="504"/>
                  <a:pt x="3115" y="504"/>
                  <a:pt x="3115" y="504"/>
                </a:cubicBezTo>
                <a:cubicBezTo>
                  <a:pt x="3118" y="540"/>
                  <a:pt x="3147" y="568"/>
                  <a:pt x="3184" y="568"/>
                </a:cubicBezTo>
                <a:cubicBezTo>
                  <a:pt x="3220" y="568"/>
                  <a:pt x="3250" y="540"/>
                  <a:pt x="3253" y="504"/>
                </a:cubicBezTo>
                <a:cubicBezTo>
                  <a:pt x="4188" y="504"/>
                  <a:pt x="4188" y="504"/>
                  <a:pt x="4188" y="504"/>
                </a:cubicBezTo>
                <a:cubicBezTo>
                  <a:pt x="4191" y="540"/>
                  <a:pt x="4221" y="568"/>
                  <a:pt x="4257" y="568"/>
                </a:cubicBezTo>
                <a:cubicBezTo>
                  <a:pt x="4293" y="568"/>
                  <a:pt x="4323" y="540"/>
                  <a:pt x="4326" y="504"/>
                </a:cubicBezTo>
                <a:cubicBezTo>
                  <a:pt x="4361" y="504"/>
                  <a:pt x="4361" y="504"/>
                  <a:pt x="4361" y="504"/>
                </a:cubicBezTo>
                <a:cubicBezTo>
                  <a:pt x="4361" y="527"/>
                  <a:pt x="4361" y="527"/>
                  <a:pt x="4361" y="527"/>
                </a:cubicBezTo>
                <a:cubicBezTo>
                  <a:pt x="4516" y="527"/>
                  <a:pt x="4516" y="527"/>
                  <a:pt x="4516" y="527"/>
                </a:cubicBezTo>
                <a:cubicBezTo>
                  <a:pt x="4516" y="504"/>
                  <a:pt x="4516" y="504"/>
                  <a:pt x="4516" y="504"/>
                </a:cubicBezTo>
                <a:cubicBezTo>
                  <a:pt x="4556" y="504"/>
                  <a:pt x="4556" y="504"/>
                  <a:pt x="4556" y="504"/>
                </a:cubicBezTo>
                <a:cubicBezTo>
                  <a:pt x="4559" y="540"/>
                  <a:pt x="4589" y="568"/>
                  <a:pt x="4625" y="568"/>
                </a:cubicBezTo>
                <a:cubicBezTo>
                  <a:pt x="4662" y="568"/>
                  <a:pt x="4691" y="540"/>
                  <a:pt x="4694" y="504"/>
                </a:cubicBezTo>
                <a:cubicBezTo>
                  <a:pt x="5110" y="504"/>
                  <a:pt x="5110" y="504"/>
                  <a:pt x="5110" y="504"/>
                </a:cubicBezTo>
                <a:cubicBezTo>
                  <a:pt x="5118" y="494"/>
                  <a:pt x="5118" y="494"/>
                  <a:pt x="5118" y="494"/>
                </a:cubicBezTo>
                <a:cubicBezTo>
                  <a:pt x="5156" y="492"/>
                  <a:pt x="5187" y="489"/>
                  <a:pt x="5205" y="488"/>
                </a:cubicBezTo>
                <a:cubicBezTo>
                  <a:pt x="5222" y="487"/>
                  <a:pt x="5272" y="425"/>
                  <a:pt x="5248" y="401"/>
                </a:cubicBezTo>
                <a:close/>
              </a:path>
            </a:pathLst>
          </a:custGeom>
          <a:solidFill>
            <a:srgbClr val="404041"/>
          </a:solidFill>
          <a:ln>
            <a:noFill/>
          </a:ln>
        </p:spPr>
        <p:txBody>
          <a:bodyPr vert="horz" wrap="square" lIns="91440" tIns="45720" rIns="91440" bIns="45720" numCol="1" anchor="t" anchorCtr="0" compatLnSpc="1">
            <a:prstTxWarp prst="textNoShape">
              <a:avLst/>
            </a:prstTxWarp>
          </a:bodyPr>
          <a:lstStyle/>
          <a:p>
            <a:endParaRPr lang="pl-PL"/>
          </a:p>
        </p:txBody>
      </p:sp>
      <p:sp>
        <p:nvSpPr>
          <p:cNvPr id="5" name="object 5"/>
          <p:cNvSpPr/>
          <p:nvPr/>
        </p:nvSpPr>
        <p:spPr>
          <a:xfrm>
            <a:off x="11641582" y="4191034"/>
            <a:ext cx="2837180" cy="744220"/>
          </a:xfrm>
          <a:custGeom>
            <a:avLst/>
            <a:gdLst/>
            <a:ahLst/>
            <a:cxnLst/>
            <a:rect l="l" t="t" r="r" b="b"/>
            <a:pathLst>
              <a:path w="2837180" h="744220">
                <a:moveTo>
                  <a:pt x="2836992" y="743872"/>
                </a:moveTo>
                <a:lnTo>
                  <a:pt x="0" y="743872"/>
                </a:lnTo>
                <a:lnTo>
                  <a:pt x="0" y="0"/>
                </a:lnTo>
                <a:lnTo>
                  <a:pt x="2836992" y="0"/>
                </a:lnTo>
                <a:lnTo>
                  <a:pt x="2836992" y="743872"/>
                </a:lnTo>
                <a:close/>
              </a:path>
            </a:pathLst>
          </a:custGeom>
          <a:ln w="41883">
            <a:solidFill>
              <a:srgbClr val="404041"/>
            </a:solidFill>
          </a:ln>
        </p:spPr>
        <p:txBody>
          <a:bodyPr wrap="square" lIns="0" tIns="0" rIns="0" bIns="0" rtlCol="0"/>
          <a:lstStyle/>
          <a:p>
            <a:endParaRPr/>
          </a:p>
        </p:txBody>
      </p:sp>
      <p:sp>
        <p:nvSpPr>
          <p:cNvPr id="6" name="object 6"/>
          <p:cNvSpPr/>
          <p:nvPr/>
        </p:nvSpPr>
        <p:spPr>
          <a:xfrm>
            <a:off x="15118987" y="7676244"/>
            <a:ext cx="2837180" cy="762000"/>
          </a:xfrm>
          <a:custGeom>
            <a:avLst/>
            <a:gdLst/>
            <a:ahLst/>
            <a:cxnLst/>
            <a:rect l="l" t="t" r="r" b="b"/>
            <a:pathLst>
              <a:path w="2837180" h="762000">
                <a:moveTo>
                  <a:pt x="0" y="761913"/>
                </a:moveTo>
                <a:lnTo>
                  <a:pt x="0" y="0"/>
                </a:lnTo>
                <a:lnTo>
                  <a:pt x="2837002" y="0"/>
                </a:lnTo>
                <a:lnTo>
                  <a:pt x="2837002" y="761913"/>
                </a:lnTo>
              </a:path>
            </a:pathLst>
          </a:custGeom>
          <a:ln w="41883">
            <a:solidFill>
              <a:srgbClr val="404041"/>
            </a:solidFill>
          </a:ln>
        </p:spPr>
        <p:txBody>
          <a:bodyPr wrap="square" lIns="0" tIns="0" rIns="0" bIns="0" rtlCol="0"/>
          <a:lstStyle/>
          <a:p>
            <a:endParaRPr/>
          </a:p>
        </p:txBody>
      </p:sp>
      <p:sp>
        <p:nvSpPr>
          <p:cNvPr id="7" name="object 7"/>
          <p:cNvSpPr/>
          <p:nvPr/>
        </p:nvSpPr>
        <p:spPr>
          <a:xfrm>
            <a:off x="14631083" y="6461635"/>
            <a:ext cx="3813175" cy="1233170"/>
          </a:xfrm>
          <a:custGeom>
            <a:avLst/>
            <a:gdLst/>
            <a:ahLst/>
            <a:cxnLst/>
            <a:rect l="l" t="t" r="r" b="b"/>
            <a:pathLst>
              <a:path w="3813175" h="1233170">
                <a:moveTo>
                  <a:pt x="3812805" y="1232643"/>
                </a:moveTo>
                <a:lnTo>
                  <a:pt x="0" y="1232643"/>
                </a:lnTo>
                <a:lnTo>
                  <a:pt x="0" y="0"/>
                </a:lnTo>
                <a:lnTo>
                  <a:pt x="3812805" y="0"/>
                </a:lnTo>
                <a:lnTo>
                  <a:pt x="3812805" y="1232643"/>
                </a:lnTo>
                <a:close/>
              </a:path>
            </a:pathLst>
          </a:custGeom>
          <a:solidFill>
            <a:srgbClr val="EEEEEE"/>
          </a:solidFill>
        </p:spPr>
        <p:txBody>
          <a:bodyPr wrap="square" lIns="0" tIns="0" rIns="0" bIns="0" rtlCol="0"/>
          <a:lstStyle/>
          <a:p>
            <a:endParaRPr/>
          </a:p>
        </p:txBody>
      </p:sp>
      <p:sp>
        <p:nvSpPr>
          <p:cNvPr id="8" name="object 8"/>
          <p:cNvSpPr/>
          <p:nvPr/>
        </p:nvSpPr>
        <p:spPr>
          <a:xfrm>
            <a:off x="3186970" y="8908880"/>
            <a:ext cx="2837180" cy="1048385"/>
          </a:xfrm>
          <a:custGeom>
            <a:avLst/>
            <a:gdLst/>
            <a:ahLst/>
            <a:cxnLst/>
            <a:rect l="l" t="t" r="r" b="b"/>
            <a:pathLst>
              <a:path w="2837179" h="1048384">
                <a:moveTo>
                  <a:pt x="2836992" y="1047852"/>
                </a:moveTo>
                <a:lnTo>
                  <a:pt x="0" y="1047852"/>
                </a:lnTo>
                <a:lnTo>
                  <a:pt x="0" y="0"/>
                </a:lnTo>
                <a:lnTo>
                  <a:pt x="2836992" y="0"/>
                </a:lnTo>
                <a:lnTo>
                  <a:pt x="2836992" y="1047852"/>
                </a:lnTo>
                <a:close/>
              </a:path>
            </a:pathLst>
          </a:custGeom>
          <a:ln w="41883">
            <a:solidFill>
              <a:srgbClr val="404041"/>
            </a:solidFill>
          </a:ln>
        </p:spPr>
        <p:txBody>
          <a:bodyPr wrap="square" lIns="0" tIns="0" rIns="0" bIns="0" rtlCol="0"/>
          <a:lstStyle/>
          <a:p>
            <a:endParaRPr/>
          </a:p>
        </p:txBody>
      </p:sp>
      <p:sp>
        <p:nvSpPr>
          <p:cNvPr id="9" name="object 9"/>
          <p:cNvSpPr/>
          <p:nvPr/>
        </p:nvSpPr>
        <p:spPr>
          <a:xfrm>
            <a:off x="9745546" y="9432801"/>
            <a:ext cx="2208530" cy="524510"/>
          </a:xfrm>
          <a:custGeom>
            <a:avLst/>
            <a:gdLst/>
            <a:ahLst/>
            <a:cxnLst/>
            <a:rect l="l" t="t" r="r" b="b"/>
            <a:pathLst>
              <a:path w="2208529" h="524509">
                <a:moveTo>
                  <a:pt x="2208215" y="523931"/>
                </a:moveTo>
                <a:lnTo>
                  <a:pt x="0" y="523931"/>
                </a:lnTo>
                <a:lnTo>
                  <a:pt x="0" y="0"/>
                </a:lnTo>
                <a:lnTo>
                  <a:pt x="2208215" y="0"/>
                </a:lnTo>
                <a:lnTo>
                  <a:pt x="2208215" y="523931"/>
                </a:lnTo>
                <a:close/>
              </a:path>
            </a:pathLst>
          </a:custGeom>
          <a:ln w="41883">
            <a:solidFill>
              <a:srgbClr val="404041"/>
            </a:solidFill>
          </a:ln>
        </p:spPr>
        <p:txBody>
          <a:bodyPr wrap="square" lIns="0" tIns="0" rIns="0" bIns="0" rtlCol="0"/>
          <a:lstStyle/>
          <a:p>
            <a:endParaRPr/>
          </a:p>
        </p:txBody>
      </p:sp>
      <p:sp>
        <p:nvSpPr>
          <p:cNvPr id="10" name="object 10"/>
          <p:cNvSpPr txBox="1">
            <a:spLocks noGrp="1"/>
          </p:cNvSpPr>
          <p:nvPr>
            <p:ph type="title"/>
          </p:nvPr>
        </p:nvSpPr>
        <p:spPr>
          <a:xfrm>
            <a:off x="1136650" y="1011703"/>
            <a:ext cx="12725399" cy="1380634"/>
          </a:xfrm>
          <a:prstGeom prst="rect">
            <a:avLst/>
          </a:prstGeom>
        </p:spPr>
        <p:txBody>
          <a:bodyPr vert="horz" wrap="square" lIns="0" tIns="17145" rIns="0" bIns="0" rtlCol="0">
            <a:spAutoFit/>
          </a:bodyPr>
          <a:lstStyle/>
          <a:p>
            <a:pPr marL="12700">
              <a:lnSpc>
                <a:spcPct val="100000"/>
              </a:lnSpc>
              <a:spcBef>
                <a:spcPts val="135"/>
              </a:spcBef>
            </a:pPr>
            <a:r>
              <a:rPr lang="en-US" spc="10" dirty="0"/>
              <a:t>Employer</a:t>
            </a:r>
            <a:r>
              <a:rPr lang="pl-PL" spc="10" dirty="0"/>
              <a:t>’s</a:t>
            </a:r>
            <a:r>
              <a:rPr lang="en-US" spc="10" dirty="0"/>
              <a:t> costs</a:t>
            </a:r>
            <a:r>
              <a:rPr lang="pl-PL" spc="10" dirty="0"/>
              <a:t> </a:t>
            </a:r>
            <a:r>
              <a:rPr lang="en-US" spc="10" dirty="0"/>
              <a:t>related to PPK</a:t>
            </a:r>
            <a:br>
              <a:rPr lang="en-US" spc="10" dirty="0"/>
            </a:br>
            <a:r>
              <a:rPr lang="pl-PL" sz="2959" spc="10" dirty="0" err="1">
                <a:solidFill>
                  <a:srgbClr val="404041"/>
                </a:solidFill>
              </a:rPr>
              <a:t>financial</a:t>
            </a:r>
            <a:r>
              <a:rPr lang="pl-PL" sz="2959" spc="10" dirty="0">
                <a:solidFill>
                  <a:srgbClr val="404041"/>
                </a:solidFill>
              </a:rPr>
              <a:t> and </a:t>
            </a:r>
            <a:r>
              <a:rPr lang="pl-PL" sz="2959" spc="10" dirty="0" err="1">
                <a:solidFill>
                  <a:srgbClr val="404041"/>
                </a:solidFill>
              </a:rPr>
              <a:t>administrative</a:t>
            </a:r>
            <a:endParaRPr sz="2959" spc="10" dirty="0">
              <a:solidFill>
                <a:srgbClr val="404041"/>
              </a:solidFill>
            </a:endParaRPr>
          </a:p>
        </p:txBody>
      </p:sp>
      <p:sp>
        <p:nvSpPr>
          <p:cNvPr id="11" name="object 11"/>
          <p:cNvSpPr txBox="1"/>
          <p:nvPr/>
        </p:nvSpPr>
        <p:spPr>
          <a:xfrm>
            <a:off x="6551930" y="3797211"/>
            <a:ext cx="947419" cy="628650"/>
          </a:xfrm>
          <a:prstGeom prst="rect">
            <a:avLst/>
          </a:prstGeom>
        </p:spPr>
        <p:txBody>
          <a:bodyPr vert="horz" wrap="square" lIns="0" tIns="13335" rIns="0" bIns="0" rtlCol="0">
            <a:spAutoFit/>
          </a:bodyPr>
          <a:lstStyle/>
          <a:p>
            <a:pPr marL="12700">
              <a:lnSpc>
                <a:spcPct val="100000"/>
              </a:lnSpc>
              <a:spcBef>
                <a:spcPts val="105"/>
              </a:spcBef>
            </a:pPr>
            <a:r>
              <a:rPr sz="3950" spc="-5" dirty="0">
                <a:solidFill>
                  <a:srgbClr val="EEEEEE"/>
                </a:solidFill>
                <a:latin typeface="Liberation Serif"/>
                <a:cs typeface="Liberation Serif"/>
              </a:rPr>
              <a:t>PPK</a:t>
            </a:r>
            <a:endParaRPr sz="3950" dirty="0">
              <a:latin typeface="Liberation Serif"/>
              <a:cs typeface="Liberation Serif"/>
            </a:endParaRPr>
          </a:p>
        </p:txBody>
      </p:sp>
      <p:sp>
        <p:nvSpPr>
          <p:cNvPr id="12" name="object 12"/>
          <p:cNvSpPr txBox="1"/>
          <p:nvPr/>
        </p:nvSpPr>
        <p:spPr>
          <a:xfrm>
            <a:off x="11101368" y="2958391"/>
            <a:ext cx="3890645" cy="1449115"/>
          </a:xfrm>
          <a:prstGeom prst="rect">
            <a:avLst/>
          </a:prstGeom>
          <a:solidFill>
            <a:srgbClr val="EEEEEE"/>
          </a:solidFill>
          <a:ln w="41883">
            <a:solidFill>
              <a:srgbClr val="404041"/>
            </a:solidFill>
          </a:ln>
        </p:spPr>
        <p:txBody>
          <a:bodyPr vert="horz" wrap="square" lIns="0" tIns="154940" rIns="0" bIns="0" rtlCol="0">
            <a:spAutoFit/>
          </a:bodyPr>
          <a:lstStyle/>
          <a:p>
            <a:pPr marL="27305" algn="ctr">
              <a:lnSpc>
                <a:spcPct val="100000"/>
              </a:lnSpc>
              <a:spcBef>
                <a:spcPts val="1220"/>
              </a:spcBef>
            </a:pPr>
            <a:r>
              <a:rPr lang="en-US" sz="2800" spc="-60" dirty="0">
                <a:solidFill>
                  <a:srgbClr val="404041"/>
                </a:solidFill>
                <a:latin typeface="Liberation Serif"/>
                <a:cs typeface="Liberation Serif"/>
              </a:rPr>
              <a:t>The cost of financing basic contributions is 1.5% </a:t>
            </a:r>
            <a:br>
              <a:rPr lang="pl-PL" sz="2800" spc="-60" dirty="0">
                <a:solidFill>
                  <a:srgbClr val="404041"/>
                </a:solidFill>
                <a:latin typeface="Liberation Serif"/>
                <a:cs typeface="Liberation Serif"/>
              </a:rPr>
            </a:br>
            <a:r>
              <a:rPr lang="en-US" sz="2800" spc="-60" dirty="0">
                <a:solidFill>
                  <a:srgbClr val="404041"/>
                </a:solidFill>
                <a:latin typeface="Liberation Serif"/>
                <a:cs typeface="Liberation Serif"/>
              </a:rPr>
              <a:t>of salaries</a:t>
            </a:r>
            <a:endParaRPr sz="2800" dirty="0">
              <a:latin typeface="Liberation Serif"/>
              <a:cs typeface="Liberation Serif"/>
            </a:endParaRPr>
          </a:p>
        </p:txBody>
      </p:sp>
      <p:sp>
        <p:nvSpPr>
          <p:cNvPr id="13" name="object 13"/>
          <p:cNvSpPr txBox="1"/>
          <p:nvPr/>
        </p:nvSpPr>
        <p:spPr>
          <a:xfrm>
            <a:off x="14624733" y="6222671"/>
            <a:ext cx="3813175" cy="1449115"/>
          </a:xfrm>
          <a:prstGeom prst="rect">
            <a:avLst/>
          </a:prstGeom>
          <a:solidFill>
            <a:schemeClr val="bg1">
              <a:lumMod val="95000"/>
            </a:schemeClr>
          </a:solidFill>
          <a:ln w="41883">
            <a:solidFill>
              <a:srgbClr val="404041"/>
            </a:solidFill>
          </a:ln>
        </p:spPr>
        <p:txBody>
          <a:bodyPr vert="horz" wrap="square" lIns="0" tIns="154940" rIns="0" bIns="0" rtlCol="0">
            <a:spAutoFit/>
          </a:bodyPr>
          <a:lstStyle/>
          <a:p>
            <a:pPr marR="85725" algn="ctr">
              <a:lnSpc>
                <a:spcPct val="100000"/>
              </a:lnSpc>
              <a:spcBef>
                <a:spcPts val="1220"/>
              </a:spcBef>
            </a:pPr>
            <a:r>
              <a:rPr lang="en-US" sz="2800" spc="-60" dirty="0">
                <a:solidFill>
                  <a:srgbClr val="404041"/>
                </a:solidFill>
                <a:latin typeface="Liberation Serif"/>
                <a:cs typeface="Liberation Serif"/>
              </a:rPr>
              <a:t>The cost of financing additional contributions up to 2.5% of salaries</a:t>
            </a:r>
            <a:endParaRPr sz="2800" dirty="0">
              <a:latin typeface="Liberation Serif"/>
              <a:cs typeface="Liberation Serif"/>
            </a:endParaRPr>
          </a:p>
        </p:txBody>
      </p:sp>
      <p:sp>
        <p:nvSpPr>
          <p:cNvPr id="14" name="object 14"/>
          <p:cNvSpPr txBox="1"/>
          <p:nvPr/>
        </p:nvSpPr>
        <p:spPr>
          <a:xfrm>
            <a:off x="2819170" y="7676237"/>
            <a:ext cx="3582035" cy="1603003"/>
          </a:xfrm>
          <a:prstGeom prst="rect">
            <a:avLst/>
          </a:prstGeom>
          <a:solidFill>
            <a:srgbClr val="EEEEEE"/>
          </a:solidFill>
          <a:ln w="41883">
            <a:solidFill>
              <a:srgbClr val="404041"/>
            </a:solidFill>
          </a:ln>
        </p:spPr>
        <p:txBody>
          <a:bodyPr vert="horz" wrap="square" lIns="0" tIns="154940" rIns="0" bIns="0" rtlCol="0">
            <a:spAutoFit/>
          </a:bodyPr>
          <a:lstStyle/>
          <a:p>
            <a:pPr marR="79375" algn="ctr">
              <a:lnSpc>
                <a:spcPct val="100000"/>
              </a:lnSpc>
              <a:spcBef>
                <a:spcPts val="1220"/>
              </a:spcBef>
            </a:pPr>
            <a:r>
              <a:rPr lang="en-US" sz="2800" spc="-60" dirty="0">
                <a:solidFill>
                  <a:srgbClr val="404041"/>
                </a:solidFill>
                <a:latin typeface="Liberation Serif"/>
                <a:cs typeface="Liberation Serif"/>
              </a:rPr>
              <a:t>Costs of any penalties imposed for irregularities</a:t>
            </a:r>
            <a:endParaRPr lang="pl-PL" sz="2800" spc="-60" dirty="0">
              <a:solidFill>
                <a:srgbClr val="404041"/>
              </a:solidFill>
              <a:latin typeface="Liberation Serif"/>
              <a:cs typeface="Liberation Serif"/>
            </a:endParaRPr>
          </a:p>
          <a:p>
            <a:pPr marR="79375" algn="ctr">
              <a:lnSpc>
                <a:spcPct val="100000"/>
              </a:lnSpc>
              <a:spcBef>
                <a:spcPts val="1220"/>
              </a:spcBef>
            </a:pPr>
            <a:endParaRPr sz="2800" dirty="0">
              <a:latin typeface="Liberation Serif"/>
              <a:cs typeface="Liberation Serif"/>
            </a:endParaRPr>
          </a:p>
        </p:txBody>
      </p:sp>
      <p:sp>
        <p:nvSpPr>
          <p:cNvPr id="15" name="object 15"/>
          <p:cNvSpPr txBox="1"/>
          <p:nvPr/>
        </p:nvSpPr>
        <p:spPr>
          <a:xfrm>
            <a:off x="9154221" y="7829798"/>
            <a:ext cx="3498674" cy="1603003"/>
          </a:xfrm>
          <a:prstGeom prst="rect">
            <a:avLst/>
          </a:prstGeom>
          <a:solidFill>
            <a:srgbClr val="EEEEEE"/>
          </a:solidFill>
          <a:ln w="41883">
            <a:solidFill>
              <a:srgbClr val="404041"/>
            </a:solidFill>
          </a:ln>
        </p:spPr>
        <p:txBody>
          <a:bodyPr vert="horz" wrap="square" lIns="0" tIns="154940" rIns="0" bIns="0" rtlCol="0">
            <a:spAutoFit/>
          </a:bodyPr>
          <a:lstStyle/>
          <a:p>
            <a:pPr marL="265113" algn="ctr">
              <a:lnSpc>
                <a:spcPct val="100000"/>
              </a:lnSpc>
              <a:spcBef>
                <a:spcPts val="1220"/>
              </a:spcBef>
            </a:pPr>
            <a:r>
              <a:rPr lang="en-US" sz="2800" spc="-60" dirty="0">
                <a:solidFill>
                  <a:srgbClr val="404041"/>
                </a:solidFill>
                <a:latin typeface="Liberation Serif"/>
                <a:cs typeface="Liberation Serif"/>
              </a:rPr>
              <a:t>The cost of PPK administrative support</a:t>
            </a:r>
            <a:endParaRPr lang="pl-PL" sz="2800" spc="-60" dirty="0">
              <a:solidFill>
                <a:srgbClr val="404041"/>
              </a:solidFill>
              <a:latin typeface="Liberation Serif"/>
              <a:cs typeface="Liberation Serif"/>
            </a:endParaRPr>
          </a:p>
          <a:p>
            <a:pPr marL="265113" algn="ctr">
              <a:lnSpc>
                <a:spcPct val="100000"/>
              </a:lnSpc>
              <a:spcBef>
                <a:spcPts val="1220"/>
              </a:spcBef>
            </a:pPr>
            <a:endParaRPr sz="2800" dirty="0">
              <a:latin typeface="Liberation Serif"/>
              <a:cs typeface="Liberation Serif"/>
            </a:endParaRPr>
          </a:p>
        </p:txBody>
      </p:sp>
      <p:sp>
        <p:nvSpPr>
          <p:cNvPr id="16" name="object 16"/>
          <p:cNvSpPr/>
          <p:nvPr/>
        </p:nvSpPr>
        <p:spPr>
          <a:xfrm>
            <a:off x="2966427" y="4202459"/>
            <a:ext cx="2005964" cy="735330"/>
          </a:xfrm>
          <a:custGeom>
            <a:avLst/>
            <a:gdLst/>
            <a:ahLst/>
            <a:cxnLst/>
            <a:rect l="l" t="t" r="r" b="b"/>
            <a:pathLst>
              <a:path w="2005964" h="735329">
                <a:moveTo>
                  <a:pt x="2005917" y="735286"/>
                </a:moveTo>
                <a:lnTo>
                  <a:pt x="0" y="735286"/>
                </a:lnTo>
                <a:lnTo>
                  <a:pt x="0" y="0"/>
                </a:lnTo>
                <a:lnTo>
                  <a:pt x="2005917" y="0"/>
                </a:lnTo>
                <a:lnTo>
                  <a:pt x="2005917" y="735286"/>
                </a:lnTo>
                <a:close/>
              </a:path>
            </a:pathLst>
          </a:custGeom>
          <a:ln w="41883">
            <a:solidFill>
              <a:srgbClr val="EEEEEE"/>
            </a:solidFill>
          </a:ln>
        </p:spPr>
        <p:txBody>
          <a:bodyPr wrap="square" lIns="0" tIns="0" rIns="0" bIns="0" rtlCol="0"/>
          <a:lstStyle/>
          <a:p>
            <a:endParaRPr/>
          </a:p>
        </p:txBody>
      </p:sp>
      <p:sp>
        <p:nvSpPr>
          <p:cNvPr id="17" name="object 17"/>
          <p:cNvSpPr/>
          <p:nvPr/>
        </p:nvSpPr>
        <p:spPr>
          <a:xfrm>
            <a:off x="0" y="4932666"/>
            <a:ext cx="18904585" cy="5034915"/>
          </a:xfrm>
          <a:custGeom>
            <a:avLst/>
            <a:gdLst/>
            <a:ahLst/>
            <a:cxnLst/>
            <a:rect l="l" t="t" r="r" b="b"/>
            <a:pathLst>
              <a:path w="18904585" h="5034915">
                <a:moveTo>
                  <a:pt x="0" y="5"/>
                </a:moveTo>
                <a:lnTo>
                  <a:pt x="5989" y="5"/>
                </a:lnTo>
                <a:lnTo>
                  <a:pt x="8458328" y="4346"/>
                </a:lnTo>
                <a:lnTo>
                  <a:pt x="12918894" y="5793"/>
                </a:lnTo>
                <a:lnTo>
                  <a:pt x="14866495" y="4346"/>
                </a:lnTo>
                <a:lnTo>
                  <a:pt x="15779938" y="5"/>
                </a:lnTo>
                <a:lnTo>
                  <a:pt x="15838923" y="0"/>
                </a:lnTo>
                <a:lnTo>
                  <a:pt x="15897371" y="750"/>
                </a:lnTo>
                <a:lnTo>
                  <a:pt x="15955284" y="2247"/>
                </a:lnTo>
                <a:lnTo>
                  <a:pt x="16012659" y="4485"/>
                </a:lnTo>
                <a:lnTo>
                  <a:pt x="16069495" y="7455"/>
                </a:lnTo>
                <a:lnTo>
                  <a:pt x="16125793" y="11150"/>
                </a:lnTo>
                <a:lnTo>
                  <a:pt x="16181552" y="15562"/>
                </a:lnTo>
                <a:lnTo>
                  <a:pt x="16236769" y="20684"/>
                </a:lnTo>
                <a:lnTo>
                  <a:pt x="16291446" y="26508"/>
                </a:lnTo>
                <a:lnTo>
                  <a:pt x="16345581" y="33027"/>
                </a:lnTo>
                <a:lnTo>
                  <a:pt x="16399173" y="40232"/>
                </a:lnTo>
                <a:lnTo>
                  <a:pt x="16452221" y="48116"/>
                </a:lnTo>
                <a:lnTo>
                  <a:pt x="16504725" y="56672"/>
                </a:lnTo>
                <a:lnTo>
                  <a:pt x="16556684" y="65892"/>
                </a:lnTo>
                <a:lnTo>
                  <a:pt x="16608097" y="75768"/>
                </a:lnTo>
                <a:lnTo>
                  <a:pt x="16658964" y="86293"/>
                </a:lnTo>
                <a:lnTo>
                  <a:pt x="16709283" y="97459"/>
                </a:lnTo>
                <a:lnTo>
                  <a:pt x="16759054" y="109258"/>
                </a:lnTo>
                <a:lnTo>
                  <a:pt x="16808276" y="121684"/>
                </a:lnTo>
                <a:lnTo>
                  <a:pt x="16856948" y="134728"/>
                </a:lnTo>
                <a:lnTo>
                  <a:pt x="16905070" y="148382"/>
                </a:lnTo>
                <a:lnTo>
                  <a:pt x="16952640" y="162640"/>
                </a:lnTo>
                <a:lnTo>
                  <a:pt x="16999659" y="177493"/>
                </a:lnTo>
                <a:lnTo>
                  <a:pt x="17046124" y="192934"/>
                </a:lnTo>
                <a:lnTo>
                  <a:pt x="17092036" y="208955"/>
                </a:lnTo>
                <a:lnTo>
                  <a:pt x="17137394" y="225549"/>
                </a:lnTo>
                <a:lnTo>
                  <a:pt x="17182197" y="242708"/>
                </a:lnTo>
                <a:lnTo>
                  <a:pt x="17226443" y="260424"/>
                </a:lnTo>
                <a:lnTo>
                  <a:pt x="17270133" y="278690"/>
                </a:lnTo>
                <a:lnTo>
                  <a:pt x="17313266" y="297498"/>
                </a:lnTo>
                <a:lnTo>
                  <a:pt x="17355840" y="316841"/>
                </a:lnTo>
                <a:lnTo>
                  <a:pt x="17397855" y="336711"/>
                </a:lnTo>
                <a:lnTo>
                  <a:pt x="17439311" y="357101"/>
                </a:lnTo>
                <a:lnTo>
                  <a:pt x="17480206" y="378002"/>
                </a:lnTo>
                <a:lnTo>
                  <a:pt x="17520539" y="399407"/>
                </a:lnTo>
                <a:lnTo>
                  <a:pt x="17560311" y="421309"/>
                </a:lnTo>
                <a:lnTo>
                  <a:pt x="17599520" y="443699"/>
                </a:lnTo>
                <a:lnTo>
                  <a:pt x="17638165" y="466571"/>
                </a:lnTo>
                <a:lnTo>
                  <a:pt x="17676245" y="489917"/>
                </a:lnTo>
                <a:lnTo>
                  <a:pt x="17713761" y="513729"/>
                </a:lnTo>
                <a:lnTo>
                  <a:pt x="17750710" y="537999"/>
                </a:lnTo>
                <a:lnTo>
                  <a:pt x="17787093" y="562721"/>
                </a:lnTo>
                <a:lnTo>
                  <a:pt x="17822908" y="587885"/>
                </a:lnTo>
                <a:lnTo>
                  <a:pt x="17858155" y="613485"/>
                </a:lnTo>
                <a:lnTo>
                  <a:pt x="17892832" y="639514"/>
                </a:lnTo>
                <a:lnTo>
                  <a:pt x="17926940" y="665962"/>
                </a:lnTo>
                <a:lnTo>
                  <a:pt x="17960478" y="692824"/>
                </a:lnTo>
                <a:lnTo>
                  <a:pt x="17993444" y="720091"/>
                </a:lnTo>
                <a:lnTo>
                  <a:pt x="18025837" y="747755"/>
                </a:lnTo>
                <a:lnTo>
                  <a:pt x="18057658" y="775810"/>
                </a:lnTo>
                <a:lnTo>
                  <a:pt x="18088905" y="804247"/>
                </a:lnTo>
                <a:lnTo>
                  <a:pt x="18119578" y="833058"/>
                </a:lnTo>
                <a:lnTo>
                  <a:pt x="18149676" y="862237"/>
                </a:lnTo>
                <a:lnTo>
                  <a:pt x="18179197" y="891776"/>
                </a:lnTo>
                <a:lnTo>
                  <a:pt x="18208141" y="921666"/>
                </a:lnTo>
                <a:lnTo>
                  <a:pt x="18236508" y="951901"/>
                </a:lnTo>
                <a:lnTo>
                  <a:pt x="18264297" y="982472"/>
                </a:lnTo>
                <a:lnTo>
                  <a:pt x="18291507" y="1013373"/>
                </a:lnTo>
                <a:lnTo>
                  <a:pt x="18318136" y="1044595"/>
                </a:lnTo>
                <a:lnTo>
                  <a:pt x="18344185" y="1076131"/>
                </a:lnTo>
                <a:lnTo>
                  <a:pt x="18369653" y="1107974"/>
                </a:lnTo>
                <a:lnTo>
                  <a:pt x="18394538" y="1140115"/>
                </a:lnTo>
                <a:lnTo>
                  <a:pt x="18418840" y="1172547"/>
                </a:lnTo>
                <a:lnTo>
                  <a:pt x="18442559" y="1205263"/>
                </a:lnTo>
                <a:lnTo>
                  <a:pt x="18465693" y="1238254"/>
                </a:lnTo>
                <a:lnTo>
                  <a:pt x="18488242" y="1271514"/>
                </a:lnTo>
                <a:lnTo>
                  <a:pt x="18510204" y="1305034"/>
                </a:lnTo>
                <a:lnTo>
                  <a:pt x="18531580" y="1338808"/>
                </a:lnTo>
                <a:lnTo>
                  <a:pt x="18552368" y="1372827"/>
                </a:lnTo>
                <a:lnTo>
                  <a:pt x="18572568" y="1407083"/>
                </a:lnTo>
                <a:lnTo>
                  <a:pt x="18592178" y="1441570"/>
                </a:lnTo>
                <a:lnTo>
                  <a:pt x="18611199" y="1476280"/>
                </a:lnTo>
                <a:lnTo>
                  <a:pt x="18629629" y="1511204"/>
                </a:lnTo>
                <a:lnTo>
                  <a:pt x="18647467" y="1546336"/>
                </a:lnTo>
                <a:lnTo>
                  <a:pt x="18664713" y="1581668"/>
                </a:lnTo>
                <a:lnTo>
                  <a:pt x="18681366" y="1617192"/>
                </a:lnTo>
                <a:lnTo>
                  <a:pt x="18697425" y="1652900"/>
                </a:lnTo>
                <a:lnTo>
                  <a:pt x="18712890" y="1688786"/>
                </a:lnTo>
                <a:lnTo>
                  <a:pt x="18727759" y="1724840"/>
                </a:lnTo>
                <a:lnTo>
                  <a:pt x="18742032" y="1761057"/>
                </a:lnTo>
                <a:lnTo>
                  <a:pt x="18755708" y="1797427"/>
                </a:lnTo>
                <a:lnTo>
                  <a:pt x="18768787" y="1833944"/>
                </a:lnTo>
                <a:lnTo>
                  <a:pt x="18781267" y="1870600"/>
                </a:lnTo>
                <a:lnTo>
                  <a:pt x="18793148" y="1907388"/>
                </a:lnTo>
                <a:lnTo>
                  <a:pt x="18804428" y="1944299"/>
                </a:lnTo>
                <a:lnTo>
                  <a:pt x="18815108" y="1981326"/>
                </a:lnTo>
                <a:lnTo>
                  <a:pt x="18825187" y="2018461"/>
                </a:lnTo>
                <a:lnTo>
                  <a:pt x="18834663" y="2055697"/>
                </a:lnTo>
                <a:lnTo>
                  <a:pt x="18843536" y="2093027"/>
                </a:lnTo>
                <a:lnTo>
                  <a:pt x="18851805" y="2130442"/>
                </a:lnTo>
                <a:lnTo>
                  <a:pt x="18859469" y="2167935"/>
                </a:lnTo>
                <a:lnTo>
                  <a:pt x="18866528" y="2205499"/>
                </a:lnTo>
                <a:lnTo>
                  <a:pt x="18872981" y="2243125"/>
                </a:lnTo>
                <a:lnTo>
                  <a:pt x="18878826" y="2280807"/>
                </a:lnTo>
                <a:lnTo>
                  <a:pt x="18888694" y="2356305"/>
                </a:lnTo>
                <a:lnTo>
                  <a:pt x="18896124" y="2431932"/>
                </a:lnTo>
                <a:lnTo>
                  <a:pt x="18901111" y="2507629"/>
                </a:lnTo>
                <a:lnTo>
                  <a:pt x="18903648" y="2583333"/>
                </a:lnTo>
                <a:lnTo>
                  <a:pt x="18903997" y="2621168"/>
                </a:lnTo>
                <a:lnTo>
                  <a:pt x="18903730" y="2658983"/>
                </a:lnTo>
                <a:lnTo>
                  <a:pt x="18901350" y="2734520"/>
                </a:lnTo>
                <a:lnTo>
                  <a:pt x="18896501" y="2809882"/>
                </a:lnTo>
                <a:lnTo>
                  <a:pt x="18889178" y="2885008"/>
                </a:lnTo>
                <a:lnTo>
                  <a:pt x="18879375" y="2959837"/>
                </a:lnTo>
                <a:lnTo>
                  <a:pt x="18867085" y="3034308"/>
                </a:lnTo>
                <a:lnTo>
                  <a:pt x="18852302" y="3108362"/>
                </a:lnTo>
                <a:lnTo>
                  <a:pt x="18835019" y="3181935"/>
                </a:lnTo>
                <a:lnTo>
                  <a:pt x="18815232" y="3254969"/>
                </a:lnTo>
                <a:lnTo>
                  <a:pt x="18792933" y="3327402"/>
                </a:lnTo>
                <a:lnTo>
                  <a:pt x="18768116" y="3399172"/>
                </a:lnTo>
                <a:lnTo>
                  <a:pt x="18740776" y="3470220"/>
                </a:lnTo>
                <a:lnTo>
                  <a:pt x="18726157" y="3505454"/>
                </a:lnTo>
                <a:lnTo>
                  <a:pt x="18710905" y="3540484"/>
                </a:lnTo>
                <a:lnTo>
                  <a:pt x="18695020" y="3575303"/>
                </a:lnTo>
                <a:lnTo>
                  <a:pt x="18678499" y="3609903"/>
                </a:lnTo>
                <a:lnTo>
                  <a:pt x="18661342" y="3644277"/>
                </a:lnTo>
                <a:lnTo>
                  <a:pt x="18643550" y="3678417"/>
                </a:lnTo>
                <a:lnTo>
                  <a:pt x="18625120" y="3712316"/>
                </a:lnTo>
                <a:lnTo>
                  <a:pt x="18606052" y="3745965"/>
                </a:lnTo>
                <a:lnTo>
                  <a:pt x="18586345" y="3779357"/>
                </a:lnTo>
                <a:lnTo>
                  <a:pt x="18565999" y="3812485"/>
                </a:lnTo>
                <a:lnTo>
                  <a:pt x="18545013" y="3845341"/>
                </a:lnTo>
                <a:lnTo>
                  <a:pt x="18523385" y="3877918"/>
                </a:lnTo>
                <a:lnTo>
                  <a:pt x="18501116" y="3910207"/>
                </a:lnTo>
                <a:lnTo>
                  <a:pt x="18478205" y="3942201"/>
                </a:lnTo>
                <a:lnTo>
                  <a:pt x="18454650" y="3973893"/>
                </a:lnTo>
                <a:lnTo>
                  <a:pt x="18430450" y="4005274"/>
                </a:lnTo>
                <a:lnTo>
                  <a:pt x="18405606" y="4036338"/>
                </a:lnTo>
                <a:lnTo>
                  <a:pt x="18380117" y="4067077"/>
                </a:lnTo>
                <a:lnTo>
                  <a:pt x="18353980" y="4097483"/>
                </a:lnTo>
                <a:lnTo>
                  <a:pt x="18327197" y="4127548"/>
                </a:lnTo>
                <a:lnTo>
                  <a:pt x="18299766" y="4157265"/>
                </a:lnTo>
                <a:lnTo>
                  <a:pt x="18271686" y="4186626"/>
                </a:lnTo>
                <a:lnTo>
                  <a:pt x="18242956" y="4215625"/>
                </a:lnTo>
                <a:lnTo>
                  <a:pt x="18213576" y="4244252"/>
                </a:lnTo>
                <a:lnTo>
                  <a:pt x="18183545" y="4272500"/>
                </a:lnTo>
                <a:lnTo>
                  <a:pt x="18152862" y="4300363"/>
                </a:lnTo>
                <a:lnTo>
                  <a:pt x="18121526" y="4327831"/>
                </a:lnTo>
                <a:lnTo>
                  <a:pt x="18089537" y="4354898"/>
                </a:lnTo>
                <a:lnTo>
                  <a:pt x="18056894" y="4381557"/>
                </a:lnTo>
                <a:lnTo>
                  <a:pt x="18023596" y="4407798"/>
                </a:lnTo>
                <a:lnTo>
                  <a:pt x="17989642" y="4433616"/>
                </a:lnTo>
                <a:lnTo>
                  <a:pt x="17955032" y="4459001"/>
                </a:lnTo>
                <a:lnTo>
                  <a:pt x="17919765" y="4483947"/>
                </a:lnTo>
                <a:lnTo>
                  <a:pt x="17883839" y="4508446"/>
                </a:lnTo>
                <a:lnTo>
                  <a:pt x="17847255" y="4532491"/>
                </a:lnTo>
                <a:lnTo>
                  <a:pt x="17810010" y="4556073"/>
                </a:lnTo>
                <a:lnTo>
                  <a:pt x="17772106" y="4579185"/>
                </a:lnTo>
                <a:lnTo>
                  <a:pt x="17733540" y="4601820"/>
                </a:lnTo>
                <a:lnTo>
                  <a:pt x="17694313" y="4623970"/>
                </a:lnTo>
                <a:lnTo>
                  <a:pt x="17654423" y="4645627"/>
                </a:lnTo>
                <a:lnTo>
                  <a:pt x="17613869" y="4666783"/>
                </a:lnTo>
                <a:lnTo>
                  <a:pt x="17572651" y="4687432"/>
                </a:lnTo>
                <a:lnTo>
                  <a:pt x="17530768" y="4707565"/>
                </a:lnTo>
                <a:lnTo>
                  <a:pt x="17488220" y="4727175"/>
                </a:lnTo>
                <a:lnTo>
                  <a:pt x="17445005" y="4746254"/>
                </a:lnTo>
                <a:lnTo>
                  <a:pt x="17401122" y="4764795"/>
                </a:lnTo>
                <a:lnTo>
                  <a:pt x="17356571" y="4782790"/>
                </a:lnTo>
                <a:lnTo>
                  <a:pt x="17311352" y="4800232"/>
                </a:lnTo>
                <a:lnTo>
                  <a:pt x="17265463" y="4817112"/>
                </a:lnTo>
                <a:lnTo>
                  <a:pt x="17218903" y="4833423"/>
                </a:lnTo>
                <a:lnTo>
                  <a:pt x="17171672" y="4849158"/>
                </a:lnTo>
                <a:lnTo>
                  <a:pt x="17123769" y="4864309"/>
                </a:lnTo>
                <a:lnTo>
                  <a:pt x="17075194" y="4878868"/>
                </a:lnTo>
                <a:lnTo>
                  <a:pt x="17025945" y="4892828"/>
                </a:lnTo>
                <a:lnTo>
                  <a:pt x="16976021" y="4906181"/>
                </a:lnTo>
                <a:lnTo>
                  <a:pt x="16925423" y="4918920"/>
                </a:lnTo>
                <a:lnTo>
                  <a:pt x="16874149" y="4931037"/>
                </a:lnTo>
                <a:lnTo>
                  <a:pt x="16822198" y="4942524"/>
                </a:lnTo>
                <a:lnTo>
                  <a:pt x="16769570" y="4953374"/>
                </a:lnTo>
                <a:lnTo>
                  <a:pt x="16716263" y="4963578"/>
                </a:lnTo>
                <a:lnTo>
                  <a:pt x="16662278" y="4973131"/>
                </a:lnTo>
                <a:lnTo>
                  <a:pt x="16607613" y="4982023"/>
                </a:lnTo>
                <a:lnTo>
                  <a:pt x="16552267" y="4990247"/>
                </a:lnTo>
                <a:lnTo>
                  <a:pt x="16496240" y="4997796"/>
                </a:lnTo>
                <a:lnTo>
                  <a:pt x="16439531" y="5004662"/>
                </a:lnTo>
                <a:lnTo>
                  <a:pt x="16382140" y="5010838"/>
                </a:lnTo>
                <a:lnTo>
                  <a:pt x="16324064" y="5016315"/>
                </a:lnTo>
                <a:lnTo>
                  <a:pt x="16265305" y="5021087"/>
                </a:lnTo>
                <a:lnTo>
                  <a:pt x="16205860" y="5025145"/>
                </a:lnTo>
                <a:lnTo>
                  <a:pt x="16145729" y="5028482"/>
                </a:lnTo>
                <a:lnTo>
                  <a:pt x="16084912" y="5031091"/>
                </a:lnTo>
                <a:lnTo>
                  <a:pt x="16023407" y="5032964"/>
                </a:lnTo>
                <a:lnTo>
                  <a:pt x="15961214" y="5034092"/>
                </a:lnTo>
                <a:lnTo>
                  <a:pt x="15898332" y="5034469"/>
                </a:lnTo>
                <a:lnTo>
                  <a:pt x="12824748" y="5032836"/>
                </a:lnTo>
                <a:lnTo>
                  <a:pt x="7302789" y="5029263"/>
                </a:lnTo>
                <a:lnTo>
                  <a:pt x="2019278" y="5025693"/>
                </a:lnTo>
                <a:lnTo>
                  <a:pt x="0" y="5024305"/>
                </a:lnTo>
              </a:path>
            </a:pathLst>
          </a:custGeom>
          <a:ln w="83767">
            <a:solidFill>
              <a:srgbClr val="404041"/>
            </a:solidFill>
          </a:ln>
        </p:spPr>
        <p:txBody>
          <a:bodyPr wrap="square" lIns="0" tIns="0" rIns="0" bIns="0" rtlCol="0"/>
          <a:lstStyle/>
          <a:p>
            <a:endParaRPr/>
          </a:p>
        </p:txBody>
      </p:sp>
      <p:sp>
        <p:nvSpPr>
          <p:cNvPr id="18" name="object 18"/>
          <p:cNvSpPr/>
          <p:nvPr/>
        </p:nvSpPr>
        <p:spPr>
          <a:xfrm>
            <a:off x="2367623" y="3192418"/>
            <a:ext cx="3203575" cy="987149"/>
          </a:xfrm>
          <a:custGeom>
            <a:avLst/>
            <a:gdLst/>
            <a:ahLst/>
            <a:cxnLst/>
            <a:rect l="l" t="t" r="r" b="b"/>
            <a:pathLst>
              <a:path w="3203575" h="1233170">
                <a:moveTo>
                  <a:pt x="3203389" y="1232643"/>
                </a:moveTo>
                <a:lnTo>
                  <a:pt x="0" y="1232643"/>
                </a:lnTo>
                <a:lnTo>
                  <a:pt x="0" y="0"/>
                </a:lnTo>
                <a:lnTo>
                  <a:pt x="3203389" y="0"/>
                </a:lnTo>
                <a:lnTo>
                  <a:pt x="3203389" y="1232643"/>
                </a:lnTo>
                <a:close/>
              </a:path>
            </a:pathLst>
          </a:custGeom>
          <a:solidFill>
            <a:srgbClr val="EEEEEE"/>
          </a:solidFill>
        </p:spPr>
        <p:txBody>
          <a:bodyPr wrap="square" lIns="0" tIns="0" rIns="0" bIns="0" rtlCol="0"/>
          <a:lstStyle/>
          <a:p>
            <a:endParaRPr/>
          </a:p>
        </p:txBody>
      </p:sp>
      <p:sp>
        <p:nvSpPr>
          <p:cNvPr id="19" name="object 19"/>
          <p:cNvSpPr txBox="1"/>
          <p:nvPr/>
        </p:nvSpPr>
        <p:spPr>
          <a:xfrm>
            <a:off x="2367623" y="3173427"/>
            <a:ext cx="3203575" cy="1017586"/>
          </a:xfrm>
          <a:prstGeom prst="rect">
            <a:avLst/>
          </a:prstGeom>
          <a:ln w="41883">
            <a:solidFill>
              <a:srgbClr val="404041"/>
            </a:solidFill>
          </a:ln>
        </p:spPr>
        <p:txBody>
          <a:bodyPr vert="horz" wrap="square" lIns="0" tIns="154305" rIns="0" bIns="0" rtlCol="0">
            <a:spAutoFit/>
          </a:bodyPr>
          <a:lstStyle/>
          <a:p>
            <a:pPr marR="90170" algn="ctr">
              <a:lnSpc>
                <a:spcPct val="100000"/>
              </a:lnSpc>
              <a:spcBef>
                <a:spcPts val="1215"/>
              </a:spcBef>
            </a:pPr>
            <a:r>
              <a:rPr lang="en-US" sz="2800" spc="-60" dirty="0">
                <a:solidFill>
                  <a:srgbClr val="404041"/>
                </a:solidFill>
                <a:latin typeface="Liberation Serif"/>
                <a:cs typeface="Liberation Serif"/>
              </a:rPr>
              <a:t>The cost of creating PPK</a:t>
            </a:r>
            <a:endParaRPr lang="pl-PL" sz="2800" spc="-60" dirty="0">
              <a:solidFill>
                <a:srgbClr val="404041"/>
              </a:solidFill>
              <a:latin typeface="Liberation Serif"/>
              <a:cs typeface="Liberation Serif"/>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25400">
              <a:lnSpc>
                <a:spcPts val="4840"/>
              </a:lnSpc>
            </a:pPr>
            <a:fld id="{81D60167-4931-47E6-BA6A-407CBD079E47}" type="slidenum">
              <a:rPr spc="265" dirty="0"/>
              <a:t>11</a:t>
            </a:fld>
            <a:r>
              <a:rPr spc="130" dirty="0"/>
              <a:t>.</a:t>
            </a:r>
          </a:p>
        </p:txBody>
      </p:sp>
    </p:spTree>
    <p:extLst>
      <p:ext uri="{BB962C8B-B14F-4D97-AF65-F5344CB8AC3E}">
        <p14:creationId xmlns:p14="http://schemas.microsoft.com/office/powerpoint/2010/main" val="1363716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upa 51">
            <a:extLst>
              <a:ext uri="{FF2B5EF4-FFF2-40B4-BE49-F238E27FC236}">
                <a16:creationId xmlns:a16="http://schemas.microsoft.com/office/drawing/2014/main" id="{569F5A3E-D2B9-480B-9BF8-F3FA683B24C3}"/>
              </a:ext>
            </a:extLst>
          </p:cNvPr>
          <p:cNvGrpSpPr/>
          <p:nvPr/>
        </p:nvGrpSpPr>
        <p:grpSpPr>
          <a:xfrm>
            <a:off x="8985250" y="4033920"/>
            <a:ext cx="2105025" cy="921143"/>
            <a:chOff x="14276389" y="2768207"/>
            <a:chExt cx="2105025" cy="921143"/>
          </a:xfrm>
        </p:grpSpPr>
        <p:sp>
          <p:nvSpPr>
            <p:cNvPr id="53" name="Freeform 252">
              <a:extLst>
                <a:ext uri="{FF2B5EF4-FFF2-40B4-BE49-F238E27FC236}">
                  <a16:creationId xmlns:a16="http://schemas.microsoft.com/office/drawing/2014/main" id="{3200A9C3-1DC1-436D-87A5-1D10188D4CFB}"/>
                </a:ext>
              </a:extLst>
            </p:cNvPr>
            <p:cNvSpPr>
              <a:spLocks/>
            </p:cNvSpPr>
            <p:nvPr/>
          </p:nvSpPr>
          <p:spPr bwMode="auto">
            <a:xfrm>
              <a:off x="14276389" y="2863850"/>
              <a:ext cx="2105025" cy="825500"/>
            </a:xfrm>
            <a:custGeom>
              <a:avLst/>
              <a:gdLst>
                <a:gd name="T0" fmla="*/ 798 w 804"/>
                <a:gd name="T1" fmla="*/ 186 h 315"/>
                <a:gd name="T2" fmla="*/ 798 w 804"/>
                <a:gd name="T3" fmla="*/ 197 h 315"/>
                <a:gd name="T4" fmla="*/ 785 w 804"/>
                <a:gd name="T5" fmla="*/ 197 h 315"/>
                <a:gd name="T6" fmla="*/ 785 w 804"/>
                <a:gd name="T7" fmla="*/ 179 h 315"/>
                <a:gd name="T8" fmla="*/ 795 w 804"/>
                <a:gd name="T9" fmla="*/ 179 h 315"/>
                <a:gd name="T10" fmla="*/ 795 w 804"/>
                <a:gd name="T11" fmla="*/ 40 h 315"/>
                <a:gd name="T12" fmla="*/ 785 w 804"/>
                <a:gd name="T13" fmla="*/ 40 h 315"/>
                <a:gd name="T14" fmla="*/ 785 w 804"/>
                <a:gd name="T15" fmla="*/ 29 h 315"/>
                <a:gd name="T16" fmla="*/ 756 w 804"/>
                <a:gd name="T17" fmla="*/ 0 h 315"/>
                <a:gd name="T18" fmla="*/ 48 w 804"/>
                <a:gd name="T19" fmla="*/ 0 h 315"/>
                <a:gd name="T20" fmla="*/ 19 w 804"/>
                <a:gd name="T21" fmla="*/ 29 h 315"/>
                <a:gd name="T22" fmla="*/ 19 w 804"/>
                <a:gd name="T23" fmla="*/ 41 h 315"/>
                <a:gd name="T24" fmla="*/ 9 w 804"/>
                <a:gd name="T25" fmla="*/ 41 h 315"/>
                <a:gd name="T26" fmla="*/ 9 w 804"/>
                <a:gd name="T27" fmla="*/ 179 h 315"/>
                <a:gd name="T28" fmla="*/ 19 w 804"/>
                <a:gd name="T29" fmla="*/ 179 h 315"/>
                <a:gd name="T30" fmla="*/ 19 w 804"/>
                <a:gd name="T31" fmla="*/ 197 h 315"/>
                <a:gd name="T32" fmla="*/ 5 w 804"/>
                <a:gd name="T33" fmla="*/ 197 h 315"/>
                <a:gd name="T34" fmla="*/ 5 w 804"/>
                <a:gd name="T35" fmla="*/ 186 h 315"/>
                <a:gd name="T36" fmla="*/ 0 w 804"/>
                <a:gd name="T37" fmla="*/ 186 h 315"/>
                <a:gd name="T38" fmla="*/ 0 w 804"/>
                <a:gd name="T39" fmla="*/ 227 h 315"/>
                <a:gd name="T40" fmla="*/ 5 w 804"/>
                <a:gd name="T41" fmla="*/ 227 h 315"/>
                <a:gd name="T42" fmla="*/ 5 w 804"/>
                <a:gd name="T43" fmla="*/ 216 h 315"/>
                <a:gd name="T44" fmla="*/ 19 w 804"/>
                <a:gd name="T45" fmla="*/ 216 h 315"/>
                <a:gd name="T46" fmla="*/ 19 w 804"/>
                <a:gd name="T47" fmla="*/ 234 h 315"/>
                <a:gd name="T48" fmla="*/ 73 w 804"/>
                <a:gd name="T49" fmla="*/ 234 h 315"/>
                <a:gd name="T50" fmla="*/ 73 w 804"/>
                <a:gd name="T51" fmla="*/ 260 h 315"/>
                <a:gd name="T52" fmla="*/ 81 w 804"/>
                <a:gd name="T53" fmla="*/ 260 h 315"/>
                <a:gd name="T54" fmla="*/ 78 w 804"/>
                <a:gd name="T55" fmla="*/ 274 h 315"/>
                <a:gd name="T56" fmla="*/ 119 w 804"/>
                <a:gd name="T57" fmla="*/ 315 h 315"/>
                <a:gd name="T58" fmla="*/ 159 w 804"/>
                <a:gd name="T59" fmla="*/ 274 h 315"/>
                <a:gd name="T60" fmla="*/ 156 w 804"/>
                <a:gd name="T61" fmla="*/ 260 h 315"/>
                <a:gd name="T62" fmla="*/ 195 w 804"/>
                <a:gd name="T63" fmla="*/ 260 h 315"/>
                <a:gd name="T64" fmla="*/ 192 w 804"/>
                <a:gd name="T65" fmla="*/ 274 h 315"/>
                <a:gd name="T66" fmla="*/ 232 w 804"/>
                <a:gd name="T67" fmla="*/ 315 h 315"/>
                <a:gd name="T68" fmla="*/ 273 w 804"/>
                <a:gd name="T69" fmla="*/ 274 h 315"/>
                <a:gd name="T70" fmla="*/ 270 w 804"/>
                <a:gd name="T71" fmla="*/ 260 h 315"/>
                <a:gd name="T72" fmla="*/ 278 w 804"/>
                <a:gd name="T73" fmla="*/ 260 h 315"/>
                <a:gd name="T74" fmla="*/ 278 w 804"/>
                <a:gd name="T75" fmla="*/ 234 h 315"/>
                <a:gd name="T76" fmla="*/ 299 w 804"/>
                <a:gd name="T77" fmla="*/ 234 h 315"/>
                <a:gd name="T78" fmla="*/ 299 w 804"/>
                <a:gd name="T79" fmla="*/ 260 h 315"/>
                <a:gd name="T80" fmla="*/ 504 w 804"/>
                <a:gd name="T81" fmla="*/ 260 h 315"/>
                <a:gd name="T82" fmla="*/ 504 w 804"/>
                <a:gd name="T83" fmla="*/ 234 h 315"/>
                <a:gd name="T84" fmla="*/ 526 w 804"/>
                <a:gd name="T85" fmla="*/ 234 h 315"/>
                <a:gd name="T86" fmla="*/ 526 w 804"/>
                <a:gd name="T87" fmla="*/ 260 h 315"/>
                <a:gd name="T88" fmla="*/ 534 w 804"/>
                <a:gd name="T89" fmla="*/ 260 h 315"/>
                <a:gd name="T90" fmla="*/ 532 w 804"/>
                <a:gd name="T91" fmla="*/ 274 h 315"/>
                <a:gd name="T92" fmla="*/ 572 w 804"/>
                <a:gd name="T93" fmla="*/ 315 h 315"/>
                <a:gd name="T94" fmla="*/ 612 w 804"/>
                <a:gd name="T95" fmla="*/ 274 h 315"/>
                <a:gd name="T96" fmla="*/ 610 w 804"/>
                <a:gd name="T97" fmla="*/ 260 h 315"/>
                <a:gd name="T98" fmla="*/ 648 w 804"/>
                <a:gd name="T99" fmla="*/ 260 h 315"/>
                <a:gd name="T100" fmla="*/ 646 w 804"/>
                <a:gd name="T101" fmla="*/ 274 h 315"/>
                <a:gd name="T102" fmla="*/ 686 w 804"/>
                <a:gd name="T103" fmla="*/ 315 h 315"/>
                <a:gd name="T104" fmla="*/ 726 w 804"/>
                <a:gd name="T105" fmla="*/ 274 h 315"/>
                <a:gd name="T106" fmla="*/ 723 w 804"/>
                <a:gd name="T107" fmla="*/ 260 h 315"/>
                <a:gd name="T108" fmla="*/ 732 w 804"/>
                <a:gd name="T109" fmla="*/ 260 h 315"/>
                <a:gd name="T110" fmla="*/ 732 w 804"/>
                <a:gd name="T111" fmla="*/ 234 h 315"/>
                <a:gd name="T112" fmla="*/ 785 w 804"/>
                <a:gd name="T113" fmla="*/ 234 h 315"/>
                <a:gd name="T114" fmla="*/ 785 w 804"/>
                <a:gd name="T115" fmla="*/ 216 h 315"/>
                <a:gd name="T116" fmla="*/ 798 w 804"/>
                <a:gd name="T117" fmla="*/ 216 h 315"/>
                <a:gd name="T118" fmla="*/ 798 w 804"/>
                <a:gd name="T119" fmla="*/ 227 h 315"/>
                <a:gd name="T120" fmla="*/ 804 w 804"/>
                <a:gd name="T121" fmla="*/ 227 h 315"/>
                <a:gd name="T122" fmla="*/ 804 w 804"/>
                <a:gd name="T123" fmla="*/ 186 h 315"/>
                <a:gd name="T124" fmla="*/ 798 w 804"/>
                <a:gd name="T125" fmla="*/ 18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4" h="315">
                  <a:moveTo>
                    <a:pt x="798" y="186"/>
                  </a:moveTo>
                  <a:cubicBezTo>
                    <a:pt x="798" y="197"/>
                    <a:pt x="798" y="197"/>
                    <a:pt x="798" y="197"/>
                  </a:cubicBezTo>
                  <a:cubicBezTo>
                    <a:pt x="785" y="197"/>
                    <a:pt x="785" y="197"/>
                    <a:pt x="785" y="197"/>
                  </a:cubicBezTo>
                  <a:cubicBezTo>
                    <a:pt x="785" y="179"/>
                    <a:pt x="785" y="179"/>
                    <a:pt x="785" y="179"/>
                  </a:cubicBezTo>
                  <a:cubicBezTo>
                    <a:pt x="795" y="179"/>
                    <a:pt x="795" y="179"/>
                    <a:pt x="795" y="179"/>
                  </a:cubicBezTo>
                  <a:cubicBezTo>
                    <a:pt x="795" y="40"/>
                    <a:pt x="795" y="40"/>
                    <a:pt x="795" y="40"/>
                  </a:cubicBezTo>
                  <a:cubicBezTo>
                    <a:pt x="785" y="40"/>
                    <a:pt x="785" y="40"/>
                    <a:pt x="785" y="40"/>
                  </a:cubicBezTo>
                  <a:cubicBezTo>
                    <a:pt x="785" y="29"/>
                    <a:pt x="785" y="29"/>
                    <a:pt x="785" y="29"/>
                  </a:cubicBezTo>
                  <a:cubicBezTo>
                    <a:pt x="785" y="13"/>
                    <a:pt x="772" y="0"/>
                    <a:pt x="756" y="0"/>
                  </a:cubicBezTo>
                  <a:cubicBezTo>
                    <a:pt x="48" y="0"/>
                    <a:pt x="48" y="0"/>
                    <a:pt x="48" y="0"/>
                  </a:cubicBezTo>
                  <a:cubicBezTo>
                    <a:pt x="32" y="0"/>
                    <a:pt x="19" y="13"/>
                    <a:pt x="19" y="29"/>
                  </a:cubicBezTo>
                  <a:cubicBezTo>
                    <a:pt x="19" y="41"/>
                    <a:pt x="19" y="41"/>
                    <a:pt x="19" y="41"/>
                  </a:cubicBezTo>
                  <a:cubicBezTo>
                    <a:pt x="9" y="41"/>
                    <a:pt x="9" y="41"/>
                    <a:pt x="9" y="41"/>
                  </a:cubicBezTo>
                  <a:cubicBezTo>
                    <a:pt x="9" y="179"/>
                    <a:pt x="9" y="179"/>
                    <a:pt x="9" y="179"/>
                  </a:cubicBezTo>
                  <a:cubicBezTo>
                    <a:pt x="19" y="179"/>
                    <a:pt x="19" y="179"/>
                    <a:pt x="19" y="179"/>
                  </a:cubicBezTo>
                  <a:cubicBezTo>
                    <a:pt x="19" y="197"/>
                    <a:pt x="19" y="197"/>
                    <a:pt x="19" y="197"/>
                  </a:cubicBezTo>
                  <a:cubicBezTo>
                    <a:pt x="5" y="197"/>
                    <a:pt x="5" y="197"/>
                    <a:pt x="5" y="197"/>
                  </a:cubicBezTo>
                  <a:cubicBezTo>
                    <a:pt x="5" y="186"/>
                    <a:pt x="5" y="186"/>
                    <a:pt x="5" y="186"/>
                  </a:cubicBezTo>
                  <a:cubicBezTo>
                    <a:pt x="0" y="186"/>
                    <a:pt x="0" y="186"/>
                    <a:pt x="0" y="186"/>
                  </a:cubicBezTo>
                  <a:cubicBezTo>
                    <a:pt x="0" y="227"/>
                    <a:pt x="0" y="227"/>
                    <a:pt x="0" y="227"/>
                  </a:cubicBezTo>
                  <a:cubicBezTo>
                    <a:pt x="5" y="227"/>
                    <a:pt x="5" y="227"/>
                    <a:pt x="5" y="227"/>
                  </a:cubicBezTo>
                  <a:cubicBezTo>
                    <a:pt x="5" y="216"/>
                    <a:pt x="5" y="216"/>
                    <a:pt x="5" y="216"/>
                  </a:cubicBezTo>
                  <a:cubicBezTo>
                    <a:pt x="19" y="216"/>
                    <a:pt x="19" y="216"/>
                    <a:pt x="19" y="216"/>
                  </a:cubicBezTo>
                  <a:cubicBezTo>
                    <a:pt x="19" y="234"/>
                    <a:pt x="19" y="234"/>
                    <a:pt x="19" y="234"/>
                  </a:cubicBezTo>
                  <a:cubicBezTo>
                    <a:pt x="73" y="234"/>
                    <a:pt x="73" y="234"/>
                    <a:pt x="73" y="234"/>
                  </a:cubicBezTo>
                  <a:cubicBezTo>
                    <a:pt x="73" y="260"/>
                    <a:pt x="73" y="260"/>
                    <a:pt x="73" y="260"/>
                  </a:cubicBezTo>
                  <a:cubicBezTo>
                    <a:pt x="81" y="260"/>
                    <a:pt x="81" y="260"/>
                    <a:pt x="81" y="260"/>
                  </a:cubicBezTo>
                  <a:cubicBezTo>
                    <a:pt x="79" y="264"/>
                    <a:pt x="78" y="269"/>
                    <a:pt x="78" y="274"/>
                  </a:cubicBezTo>
                  <a:cubicBezTo>
                    <a:pt x="78" y="297"/>
                    <a:pt x="96" y="315"/>
                    <a:pt x="119" y="315"/>
                  </a:cubicBezTo>
                  <a:cubicBezTo>
                    <a:pt x="141" y="315"/>
                    <a:pt x="159" y="297"/>
                    <a:pt x="159" y="274"/>
                  </a:cubicBezTo>
                  <a:cubicBezTo>
                    <a:pt x="159" y="269"/>
                    <a:pt x="158" y="264"/>
                    <a:pt x="156" y="260"/>
                  </a:cubicBezTo>
                  <a:cubicBezTo>
                    <a:pt x="195" y="260"/>
                    <a:pt x="195" y="260"/>
                    <a:pt x="195" y="260"/>
                  </a:cubicBezTo>
                  <a:cubicBezTo>
                    <a:pt x="193" y="264"/>
                    <a:pt x="192" y="269"/>
                    <a:pt x="192" y="274"/>
                  </a:cubicBezTo>
                  <a:cubicBezTo>
                    <a:pt x="192" y="297"/>
                    <a:pt x="210" y="315"/>
                    <a:pt x="232" y="315"/>
                  </a:cubicBezTo>
                  <a:cubicBezTo>
                    <a:pt x="255" y="315"/>
                    <a:pt x="273" y="297"/>
                    <a:pt x="273" y="274"/>
                  </a:cubicBezTo>
                  <a:cubicBezTo>
                    <a:pt x="273" y="269"/>
                    <a:pt x="272" y="264"/>
                    <a:pt x="270" y="260"/>
                  </a:cubicBezTo>
                  <a:cubicBezTo>
                    <a:pt x="278" y="260"/>
                    <a:pt x="278" y="260"/>
                    <a:pt x="278" y="260"/>
                  </a:cubicBezTo>
                  <a:cubicBezTo>
                    <a:pt x="278" y="234"/>
                    <a:pt x="278" y="234"/>
                    <a:pt x="278" y="234"/>
                  </a:cubicBezTo>
                  <a:cubicBezTo>
                    <a:pt x="299" y="234"/>
                    <a:pt x="299" y="234"/>
                    <a:pt x="299" y="234"/>
                  </a:cubicBezTo>
                  <a:cubicBezTo>
                    <a:pt x="299" y="260"/>
                    <a:pt x="299" y="260"/>
                    <a:pt x="299" y="260"/>
                  </a:cubicBezTo>
                  <a:cubicBezTo>
                    <a:pt x="504" y="260"/>
                    <a:pt x="504" y="260"/>
                    <a:pt x="504" y="260"/>
                  </a:cubicBezTo>
                  <a:cubicBezTo>
                    <a:pt x="504" y="234"/>
                    <a:pt x="504" y="234"/>
                    <a:pt x="504" y="234"/>
                  </a:cubicBezTo>
                  <a:cubicBezTo>
                    <a:pt x="526" y="234"/>
                    <a:pt x="526" y="234"/>
                    <a:pt x="526" y="234"/>
                  </a:cubicBezTo>
                  <a:cubicBezTo>
                    <a:pt x="526" y="260"/>
                    <a:pt x="526" y="260"/>
                    <a:pt x="526" y="260"/>
                  </a:cubicBezTo>
                  <a:cubicBezTo>
                    <a:pt x="534" y="260"/>
                    <a:pt x="534" y="260"/>
                    <a:pt x="534" y="260"/>
                  </a:cubicBezTo>
                  <a:cubicBezTo>
                    <a:pt x="533" y="264"/>
                    <a:pt x="532" y="269"/>
                    <a:pt x="532" y="274"/>
                  </a:cubicBezTo>
                  <a:cubicBezTo>
                    <a:pt x="532" y="297"/>
                    <a:pt x="550" y="315"/>
                    <a:pt x="572" y="315"/>
                  </a:cubicBezTo>
                  <a:cubicBezTo>
                    <a:pt x="594" y="315"/>
                    <a:pt x="612" y="297"/>
                    <a:pt x="612" y="274"/>
                  </a:cubicBezTo>
                  <a:cubicBezTo>
                    <a:pt x="612" y="269"/>
                    <a:pt x="611" y="264"/>
                    <a:pt x="610" y="260"/>
                  </a:cubicBezTo>
                  <a:cubicBezTo>
                    <a:pt x="648" y="260"/>
                    <a:pt x="648" y="260"/>
                    <a:pt x="648" y="260"/>
                  </a:cubicBezTo>
                  <a:cubicBezTo>
                    <a:pt x="647" y="264"/>
                    <a:pt x="646" y="269"/>
                    <a:pt x="646" y="274"/>
                  </a:cubicBezTo>
                  <a:cubicBezTo>
                    <a:pt x="646" y="297"/>
                    <a:pt x="664" y="315"/>
                    <a:pt x="686" y="315"/>
                  </a:cubicBezTo>
                  <a:cubicBezTo>
                    <a:pt x="708" y="315"/>
                    <a:pt x="726" y="297"/>
                    <a:pt x="726" y="274"/>
                  </a:cubicBezTo>
                  <a:cubicBezTo>
                    <a:pt x="726" y="269"/>
                    <a:pt x="725" y="264"/>
                    <a:pt x="723" y="260"/>
                  </a:cubicBezTo>
                  <a:cubicBezTo>
                    <a:pt x="732" y="260"/>
                    <a:pt x="732" y="260"/>
                    <a:pt x="732" y="260"/>
                  </a:cubicBezTo>
                  <a:cubicBezTo>
                    <a:pt x="732" y="234"/>
                    <a:pt x="732" y="234"/>
                    <a:pt x="732" y="234"/>
                  </a:cubicBezTo>
                  <a:cubicBezTo>
                    <a:pt x="785" y="234"/>
                    <a:pt x="785" y="234"/>
                    <a:pt x="785" y="234"/>
                  </a:cubicBezTo>
                  <a:cubicBezTo>
                    <a:pt x="785" y="216"/>
                    <a:pt x="785" y="216"/>
                    <a:pt x="785" y="216"/>
                  </a:cubicBezTo>
                  <a:cubicBezTo>
                    <a:pt x="798" y="216"/>
                    <a:pt x="798" y="216"/>
                    <a:pt x="798" y="216"/>
                  </a:cubicBezTo>
                  <a:cubicBezTo>
                    <a:pt x="798" y="227"/>
                    <a:pt x="798" y="227"/>
                    <a:pt x="798" y="227"/>
                  </a:cubicBezTo>
                  <a:cubicBezTo>
                    <a:pt x="804" y="227"/>
                    <a:pt x="804" y="227"/>
                    <a:pt x="804" y="227"/>
                  </a:cubicBezTo>
                  <a:cubicBezTo>
                    <a:pt x="804" y="186"/>
                    <a:pt x="804" y="186"/>
                    <a:pt x="804" y="186"/>
                  </a:cubicBezTo>
                  <a:cubicBezTo>
                    <a:pt x="798" y="186"/>
                    <a:pt x="798" y="186"/>
                    <a:pt x="798" y="186"/>
                  </a:cubicBezTo>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nvGrpSpPr>
            <p:cNvPr id="54" name="Grupa 53">
              <a:extLst>
                <a:ext uri="{FF2B5EF4-FFF2-40B4-BE49-F238E27FC236}">
                  <a16:creationId xmlns:a16="http://schemas.microsoft.com/office/drawing/2014/main" id="{982B7325-2C8F-4333-A1B2-2962662956FC}"/>
                </a:ext>
              </a:extLst>
            </p:cNvPr>
            <p:cNvGrpSpPr/>
            <p:nvPr/>
          </p:nvGrpSpPr>
          <p:grpSpPr>
            <a:xfrm>
              <a:off x="15813422" y="2768207"/>
              <a:ext cx="460310" cy="460310"/>
              <a:chOff x="15811958" y="2801778"/>
              <a:chExt cx="460310" cy="460310"/>
            </a:xfrm>
          </p:grpSpPr>
          <p:sp>
            <p:nvSpPr>
              <p:cNvPr id="67" name="object 37">
                <a:extLst>
                  <a:ext uri="{FF2B5EF4-FFF2-40B4-BE49-F238E27FC236}">
                    <a16:creationId xmlns:a16="http://schemas.microsoft.com/office/drawing/2014/main" id="{3AE659CA-E4D7-4355-81E0-7ADFA49E1C2D}"/>
                  </a:ext>
                </a:extLst>
              </p:cNvPr>
              <p:cNvSpPr/>
              <p:nvPr/>
            </p:nvSpPr>
            <p:spPr>
              <a:xfrm>
                <a:off x="15811958" y="2801778"/>
                <a:ext cx="460310" cy="460310"/>
              </a:xfrm>
              <a:prstGeom prst="rect">
                <a:avLst/>
              </a:prstGeom>
              <a:gradFill flip="none" rotWithShape="1">
                <a:gsLst>
                  <a:gs pos="0">
                    <a:schemeClr val="bg1"/>
                  </a:gs>
                  <a:gs pos="22000">
                    <a:srgbClr val="FFFFFF">
                      <a:alpha val="32000"/>
                    </a:srgbClr>
                  </a:gs>
                  <a:gs pos="35000">
                    <a:srgbClr val="FFFFFF">
                      <a:alpha val="14000"/>
                    </a:srgbClr>
                  </a:gs>
                  <a:gs pos="49000">
                    <a:schemeClr val="bg1">
                      <a:alpha val="0"/>
                    </a:schemeClr>
                  </a:gs>
                </a:gsLst>
                <a:path path="circle">
                  <a:fillToRect l="50000" t="50000" r="50000" b="50000"/>
                </a:path>
                <a:tileRect/>
              </a:gradFill>
            </p:spPr>
            <p:txBody>
              <a:bodyPr wrap="square" lIns="0" tIns="0" rIns="0" bIns="0" rtlCol="0"/>
              <a:lstStyle/>
              <a:p>
                <a:endParaRPr/>
              </a:p>
            </p:txBody>
          </p:sp>
          <p:sp>
            <p:nvSpPr>
              <p:cNvPr id="68" name="object 38">
                <a:extLst>
                  <a:ext uri="{FF2B5EF4-FFF2-40B4-BE49-F238E27FC236}">
                    <a16:creationId xmlns:a16="http://schemas.microsoft.com/office/drawing/2014/main" id="{612ACCEF-DE81-496F-9C5F-C8D81C580711}"/>
                  </a:ext>
                </a:extLst>
              </p:cNvPr>
              <p:cNvSpPr/>
              <p:nvPr/>
            </p:nvSpPr>
            <p:spPr>
              <a:xfrm>
                <a:off x="15828729" y="2818547"/>
                <a:ext cx="427355" cy="427355"/>
              </a:xfrm>
              <a:custGeom>
                <a:avLst/>
                <a:gdLst/>
                <a:ahLst/>
                <a:cxnLst/>
                <a:rect l="l" t="t" r="r" b="b"/>
                <a:pathLst>
                  <a:path w="427355" h="427355">
                    <a:moveTo>
                      <a:pt x="211773" y="0"/>
                    </a:moveTo>
                    <a:lnTo>
                      <a:pt x="200768" y="200967"/>
                    </a:lnTo>
                    <a:lnTo>
                      <a:pt x="0" y="214988"/>
                    </a:lnTo>
                    <a:lnTo>
                      <a:pt x="200946" y="226003"/>
                    </a:lnTo>
                    <a:lnTo>
                      <a:pt x="214988" y="426772"/>
                    </a:lnTo>
                    <a:lnTo>
                      <a:pt x="226003" y="225825"/>
                    </a:lnTo>
                    <a:lnTo>
                      <a:pt x="426772" y="211784"/>
                    </a:lnTo>
                    <a:lnTo>
                      <a:pt x="225804" y="200768"/>
                    </a:lnTo>
                    <a:lnTo>
                      <a:pt x="211773" y="0"/>
                    </a:lnTo>
                    <a:close/>
                  </a:path>
                </a:pathLst>
              </a:custGeom>
              <a:solidFill>
                <a:srgbClr val="FFFFFF"/>
              </a:solidFill>
            </p:spPr>
            <p:txBody>
              <a:bodyPr wrap="square" lIns="0" tIns="0" rIns="0" bIns="0" rtlCol="0"/>
              <a:lstStyle/>
              <a:p>
                <a:endParaRPr dirty="0"/>
              </a:p>
            </p:txBody>
          </p:sp>
        </p:grpSp>
        <p:grpSp>
          <p:nvGrpSpPr>
            <p:cNvPr id="55" name="Grupa 54">
              <a:extLst>
                <a:ext uri="{FF2B5EF4-FFF2-40B4-BE49-F238E27FC236}">
                  <a16:creationId xmlns:a16="http://schemas.microsoft.com/office/drawing/2014/main" id="{722DE31E-DF7F-46DE-8729-2237EABA7CE1}"/>
                </a:ext>
              </a:extLst>
            </p:cNvPr>
            <p:cNvGrpSpPr/>
            <p:nvPr/>
          </p:nvGrpSpPr>
          <p:grpSpPr>
            <a:xfrm>
              <a:off x="16117219" y="3041257"/>
              <a:ext cx="257033" cy="257033"/>
              <a:chOff x="14623838" y="2742947"/>
              <a:chExt cx="460310" cy="460310"/>
            </a:xfrm>
          </p:grpSpPr>
          <p:sp>
            <p:nvSpPr>
              <p:cNvPr id="65" name="object 37">
                <a:extLst>
                  <a:ext uri="{FF2B5EF4-FFF2-40B4-BE49-F238E27FC236}">
                    <a16:creationId xmlns:a16="http://schemas.microsoft.com/office/drawing/2014/main" id="{A8EE78CB-2190-4A31-9BF8-DC951CF649BC}"/>
                  </a:ext>
                </a:extLst>
              </p:cNvPr>
              <p:cNvSpPr/>
              <p:nvPr/>
            </p:nvSpPr>
            <p:spPr>
              <a:xfrm>
                <a:off x="14623838" y="2742947"/>
                <a:ext cx="460310" cy="460310"/>
              </a:xfrm>
              <a:prstGeom prst="rect">
                <a:avLst/>
              </a:prstGeom>
              <a:gradFill flip="none" rotWithShape="1">
                <a:gsLst>
                  <a:gs pos="5000">
                    <a:schemeClr val="bg1"/>
                  </a:gs>
                  <a:gs pos="26000">
                    <a:srgbClr val="FFFFFF">
                      <a:alpha val="32000"/>
                    </a:srgbClr>
                  </a:gs>
                  <a:gs pos="35000">
                    <a:srgbClr val="FFFFFF">
                      <a:alpha val="14000"/>
                    </a:srgbClr>
                  </a:gs>
                  <a:gs pos="54000">
                    <a:schemeClr val="bg1">
                      <a:alpha val="0"/>
                    </a:schemeClr>
                  </a:gs>
                </a:gsLst>
                <a:path path="circle">
                  <a:fillToRect l="50000" t="50000" r="50000" b="50000"/>
                </a:path>
                <a:tileRect/>
              </a:gradFill>
            </p:spPr>
            <p:txBody>
              <a:bodyPr wrap="square" lIns="0" tIns="0" rIns="0" bIns="0" rtlCol="0"/>
              <a:lstStyle/>
              <a:p>
                <a:endParaRPr/>
              </a:p>
            </p:txBody>
          </p:sp>
          <p:sp>
            <p:nvSpPr>
              <p:cNvPr id="66" name="object 38">
                <a:extLst>
                  <a:ext uri="{FF2B5EF4-FFF2-40B4-BE49-F238E27FC236}">
                    <a16:creationId xmlns:a16="http://schemas.microsoft.com/office/drawing/2014/main" id="{8C65340D-69D2-4B59-97F8-DDE31EAF4858}"/>
                  </a:ext>
                </a:extLst>
              </p:cNvPr>
              <p:cNvSpPr/>
              <p:nvPr/>
            </p:nvSpPr>
            <p:spPr>
              <a:xfrm>
                <a:off x="14640316" y="2759425"/>
                <a:ext cx="427355" cy="427355"/>
              </a:xfrm>
              <a:custGeom>
                <a:avLst/>
                <a:gdLst/>
                <a:ahLst/>
                <a:cxnLst/>
                <a:rect l="l" t="t" r="r" b="b"/>
                <a:pathLst>
                  <a:path w="427355" h="427355">
                    <a:moveTo>
                      <a:pt x="211773" y="0"/>
                    </a:moveTo>
                    <a:lnTo>
                      <a:pt x="200768" y="200967"/>
                    </a:lnTo>
                    <a:lnTo>
                      <a:pt x="0" y="214988"/>
                    </a:lnTo>
                    <a:lnTo>
                      <a:pt x="200946" y="226003"/>
                    </a:lnTo>
                    <a:lnTo>
                      <a:pt x="214988" y="426772"/>
                    </a:lnTo>
                    <a:lnTo>
                      <a:pt x="226003" y="225825"/>
                    </a:lnTo>
                    <a:lnTo>
                      <a:pt x="426772" y="211784"/>
                    </a:lnTo>
                    <a:lnTo>
                      <a:pt x="225804" y="200768"/>
                    </a:lnTo>
                    <a:lnTo>
                      <a:pt x="211773" y="0"/>
                    </a:lnTo>
                    <a:close/>
                  </a:path>
                </a:pathLst>
              </a:custGeom>
              <a:solidFill>
                <a:srgbClr val="FFFFFF"/>
              </a:solidFill>
            </p:spPr>
            <p:txBody>
              <a:bodyPr wrap="square" lIns="0" tIns="0" rIns="0" bIns="0" rtlCol="0"/>
              <a:lstStyle/>
              <a:p>
                <a:endParaRPr dirty="0"/>
              </a:p>
            </p:txBody>
          </p:sp>
        </p:grpSp>
        <p:grpSp>
          <p:nvGrpSpPr>
            <p:cNvPr id="56" name="Grupa 55">
              <a:extLst>
                <a:ext uri="{FF2B5EF4-FFF2-40B4-BE49-F238E27FC236}">
                  <a16:creationId xmlns:a16="http://schemas.microsoft.com/office/drawing/2014/main" id="{50BD0F54-73D8-49EC-A295-56EEC5EA2607}"/>
                </a:ext>
              </a:extLst>
            </p:cNvPr>
            <p:cNvGrpSpPr/>
            <p:nvPr/>
          </p:nvGrpSpPr>
          <p:grpSpPr>
            <a:xfrm>
              <a:off x="15959701" y="3245287"/>
              <a:ext cx="254940" cy="254940"/>
              <a:chOff x="14623838" y="2742947"/>
              <a:chExt cx="460310" cy="460310"/>
            </a:xfrm>
          </p:grpSpPr>
          <p:sp>
            <p:nvSpPr>
              <p:cNvPr id="63" name="object 37">
                <a:extLst>
                  <a:ext uri="{FF2B5EF4-FFF2-40B4-BE49-F238E27FC236}">
                    <a16:creationId xmlns:a16="http://schemas.microsoft.com/office/drawing/2014/main" id="{5BA2E945-EA7C-4E43-81A6-69928EEB3402}"/>
                  </a:ext>
                </a:extLst>
              </p:cNvPr>
              <p:cNvSpPr/>
              <p:nvPr/>
            </p:nvSpPr>
            <p:spPr>
              <a:xfrm>
                <a:off x="14623838" y="2742947"/>
                <a:ext cx="460310" cy="460310"/>
              </a:xfrm>
              <a:prstGeom prst="rect">
                <a:avLst/>
              </a:prstGeom>
              <a:gradFill flip="none" rotWithShape="1">
                <a:gsLst>
                  <a:gs pos="5000">
                    <a:schemeClr val="bg1"/>
                  </a:gs>
                  <a:gs pos="26000">
                    <a:srgbClr val="FFFFFF">
                      <a:alpha val="32000"/>
                    </a:srgbClr>
                  </a:gs>
                  <a:gs pos="35000">
                    <a:srgbClr val="FFFFFF">
                      <a:alpha val="14000"/>
                    </a:srgbClr>
                  </a:gs>
                  <a:gs pos="54000">
                    <a:schemeClr val="bg1">
                      <a:alpha val="0"/>
                    </a:schemeClr>
                  </a:gs>
                </a:gsLst>
                <a:path path="circle">
                  <a:fillToRect l="50000" t="50000" r="50000" b="50000"/>
                </a:path>
                <a:tileRect/>
              </a:gradFill>
            </p:spPr>
            <p:txBody>
              <a:bodyPr wrap="square" lIns="0" tIns="0" rIns="0" bIns="0" rtlCol="0"/>
              <a:lstStyle/>
              <a:p>
                <a:endParaRPr/>
              </a:p>
            </p:txBody>
          </p:sp>
          <p:sp>
            <p:nvSpPr>
              <p:cNvPr id="64" name="object 38">
                <a:extLst>
                  <a:ext uri="{FF2B5EF4-FFF2-40B4-BE49-F238E27FC236}">
                    <a16:creationId xmlns:a16="http://schemas.microsoft.com/office/drawing/2014/main" id="{8F40C497-CDB0-491C-8C0F-56BABB6A346C}"/>
                  </a:ext>
                </a:extLst>
              </p:cNvPr>
              <p:cNvSpPr/>
              <p:nvPr/>
            </p:nvSpPr>
            <p:spPr>
              <a:xfrm>
                <a:off x="14640316" y="2759425"/>
                <a:ext cx="427355" cy="427355"/>
              </a:xfrm>
              <a:custGeom>
                <a:avLst/>
                <a:gdLst/>
                <a:ahLst/>
                <a:cxnLst/>
                <a:rect l="l" t="t" r="r" b="b"/>
                <a:pathLst>
                  <a:path w="427355" h="427355">
                    <a:moveTo>
                      <a:pt x="211773" y="0"/>
                    </a:moveTo>
                    <a:lnTo>
                      <a:pt x="200768" y="200967"/>
                    </a:lnTo>
                    <a:lnTo>
                      <a:pt x="0" y="214988"/>
                    </a:lnTo>
                    <a:lnTo>
                      <a:pt x="200946" y="226003"/>
                    </a:lnTo>
                    <a:lnTo>
                      <a:pt x="214988" y="426772"/>
                    </a:lnTo>
                    <a:lnTo>
                      <a:pt x="226003" y="225825"/>
                    </a:lnTo>
                    <a:lnTo>
                      <a:pt x="426772" y="211784"/>
                    </a:lnTo>
                    <a:lnTo>
                      <a:pt x="225804" y="200768"/>
                    </a:lnTo>
                    <a:lnTo>
                      <a:pt x="211773" y="0"/>
                    </a:lnTo>
                    <a:close/>
                  </a:path>
                </a:pathLst>
              </a:custGeom>
              <a:solidFill>
                <a:srgbClr val="FFFFFF"/>
              </a:solidFill>
            </p:spPr>
            <p:txBody>
              <a:bodyPr wrap="square" lIns="0" tIns="0" rIns="0" bIns="0" rtlCol="0"/>
              <a:lstStyle/>
              <a:p>
                <a:endParaRPr dirty="0"/>
              </a:p>
            </p:txBody>
          </p:sp>
        </p:grpSp>
        <p:grpSp>
          <p:nvGrpSpPr>
            <p:cNvPr id="57" name="Grupa 56">
              <a:extLst>
                <a:ext uri="{FF2B5EF4-FFF2-40B4-BE49-F238E27FC236}">
                  <a16:creationId xmlns:a16="http://schemas.microsoft.com/office/drawing/2014/main" id="{8B259C80-FA3E-4185-B670-72EE3A5D3435}"/>
                </a:ext>
              </a:extLst>
            </p:cNvPr>
            <p:cNvGrpSpPr/>
            <p:nvPr/>
          </p:nvGrpSpPr>
          <p:grpSpPr>
            <a:xfrm>
              <a:off x="14431650" y="3254413"/>
              <a:ext cx="214313" cy="214313"/>
              <a:chOff x="14623838" y="2742947"/>
              <a:chExt cx="460310" cy="460310"/>
            </a:xfrm>
          </p:grpSpPr>
          <p:sp>
            <p:nvSpPr>
              <p:cNvPr id="61" name="object 37">
                <a:extLst>
                  <a:ext uri="{FF2B5EF4-FFF2-40B4-BE49-F238E27FC236}">
                    <a16:creationId xmlns:a16="http://schemas.microsoft.com/office/drawing/2014/main" id="{8B2D38B9-AF44-45B7-9CA6-BF778376854D}"/>
                  </a:ext>
                </a:extLst>
              </p:cNvPr>
              <p:cNvSpPr/>
              <p:nvPr/>
            </p:nvSpPr>
            <p:spPr>
              <a:xfrm>
                <a:off x="14623838" y="2742947"/>
                <a:ext cx="460310" cy="460310"/>
              </a:xfrm>
              <a:prstGeom prst="rect">
                <a:avLst/>
              </a:prstGeom>
              <a:gradFill flip="none" rotWithShape="1">
                <a:gsLst>
                  <a:gs pos="5000">
                    <a:schemeClr val="bg1"/>
                  </a:gs>
                  <a:gs pos="26000">
                    <a:srgbClr val="FFFFFF">
                      <a:alpha val="32000"/>
                    </a:srgbClr>
                  </a:gs>
                  <a:gs pos="35000">
                    <a:srgbClr val="FFFFFF">
                      <a:alpha val="14000"/>
                    </a:srgbClr>
                  </a:gs>
                  <a:gs pos="54000">
                    <a:schemeClr val="bg1">
                      <a:alpha val="0"/>
                    </a:schemeClr>
                  </a:gs>
                </a:gsLst>
                <a:path path="circle">
                  <a:fillToRect l="50000" t="50000" r="50000" b="50000"/>
                </a:path>
                <a:tileRect/>
              </a:gradFill>
            </p:spPr>
            <p:txBody>
              <a:bodyPr wrap="square" lIns="0" tIns="0" rIns="0" bIns="0" rtlCol="0"/>
              <a:lstStyle/>
              <a:p>
                <a:endParaRPr/>
              </a:p>
            </p:txBody>
          </p:sp>
          <p:sp>
            <p:nvSpPr>
              <p:cNvPr id="62" name="object 38">
                <a:extLst>
                  <a:ext uri="{FF2B5EF4-FFF2-40B4-BE49-F238E27FC236}">
                    <a16:creationId xmlns:a16="http://schemas.microsoft.com/office/drawing/2014/main" id="{DEECB514-82D3-4862-BC2C-1CDBD6FF30A5}"/>
                  </a:ext>
                </a:extLst>
              </p:cNvPr>
              <p:cNvSpPr/>
              <p:nvPr/>
            </p:nvSpPr>
            <p:spPr>
              <a:xfrm>
                <a:off x="14640316" y="2759425"/>
                <a:ext cx="427355" cy="427355"/>
              </a:xfrm>
              <a:custGeom>
                <a:avLst/>
                <a:gdLst/>
                <a:ahLst/>
                <a:cxnLst/>
                <a:rect l="l" t="t" r="r" b="b"/>
                <a:pathLst>
                  <a:path w="427355" h="427355">
                    <a:moveTo>
                      <a:pt x="211773" y="0"/>
                    </a:moveTo>
                    <a:lnTo>
                      <a:pt x="200768" y="200967"/>
                    </a:lnTo>
                    <a:lnTo>
                      <a:pt x="0" y="214988"/>
                    </a:lnTo>
                    <a:lnTo>
                      <a:pt x="200946" y="226003"/>
                    </a:lnTo>
                    <a:lnTo>
                      <a:pt x="214988" y="426772"/>
                    </a:lnTo>
                    <a:lnTo>
                      <a:pt x="226003" y="225825"/>
                    </a:lnTo>
                    <a:lnTo>
                      <a:pt x="426772" y="211784"/>
                    </a:lnTo>
                    <a:lnTo>
                      <a:pt x="225804" y="200768"/>
                    </a:lnTo>
                    <a:lnTo>
                      <a:pt x="211773" y="0"/>
                    </a:lnTo>
                    <a:close/>
                  </a:path>
                </a:pathLst>
              </a:custGeom>
              <a:solidFill>
                <a:srgbClr val="FFFFFF"/>
              </a:solidFill>
            </p:spPr>
            <p:txBody>
              <a:bodyPr wrap="square" lIns="0" tIns="0" rIns="0" bIns="0" rtlCol="0"/>
              <a:lstStyle/>
              <a:p>
                <a:endParaRPr dirty="0"/>
              </a:p>
            </p:txBody>
          </p:sp>
        </p:grpSp>
        <p:grpSp>
          <p:nvGrpSpPr>
            <p:cNvPr id="58" name="Grupa 57">
              <a:extLst>
                <a:ext uri="{FF2B5EF4-FFF2-40B4-BE49-F238E27FC236}">
                  <a16:creationId xmlns:a16="http://schemas.microsoft.com/office/drawing/2014/main" id="{2AF41E51-4951-43CF-B415-BDA11F81ECE1}"/>
                </a:ext>
              </a:extLst>
            </p:cNvPr>
            <p:cNvGrpSpPr/>
            <p:nvPr/>
          </p:nvGrpSpPr>
          <p:grpSpPr>
            <a:xfrm>
              <a:off x="14287501" y="2924425"/>
              <a:ext cx="306388" cy="306388"/>
              <a:chOff x="14623838" y="2742947"/>
              <a:chExt cx="460310" cy="460310"/>
            </a:xfrm>
          </p:grpSpPr>
          <p:sp>
            <p:nvSpPr>
              <p:cNvPr id="59" name="object 37">
                <a:extLst>
                  <a:ext uri="{FF2B5EF4-FFF2-40B4-BE49-F238E27FC236}">
                    <a16:creationId xmlns:a16="http://schemas.microsoft.com/office/drawing/2014/main" id="{8C89D399-C9D1-4D9A-BAF9-AEF98DCAF7C6}"/>
                  </a:ext>
                </a:extLst>
              </p:cNvPr>
              <p:cNvSpPr/>
              <p:nvPr/>
            </p:nvSpPr>
            <p:spPr>
              <a:xfrm>
                <a:off x="14623838" y="2742947"/>
                <a:ext cx="460310" cy="460310"/>
              </a:xfrm>
              <a:prstGeom prst="rect">
                <a:avLst/>
              </a:prstGeom>
              <a:gradFill flip="none" rotWithShape="1">
                <a:gsLst>
                  <a:gs pos="5000">
                    <a:schemeClr val="bg1"/>
                  </a:gs>
                  <a:gs pos="26000">
                    <a:srgbClr val="FFFFFF">
                      <a:alpha val="32000"/>
                    </a:srgbClr>
                  </a:gs>
                  <a:gs pos="35000">
                    <a:srgbClr val="FFFFFF">
                      <a:alpha val="14000"/>
                    </a:srgbClr>
                  </a:gs>
                  <a:gs pos="54000">
                    <a:schemeClr val="bg1">
                      <a:alpha val="0"/>
                    </a:schemeClr>
                  </a:gs>
                </a:gsLst>
                <a:path path="circle">
                  <a:fillToRect l="50000" t="50000" r="50000" b="50000"/>
                </a:path>
                <a:tileRect/>
              </a:gradFill>
            </p:spPr>
            <p:txBody>
              <a:bodyPr wrap="square" lIns="0" tIns="0" rIns="0" bIns="0" rtlCol="0"/>
              <a:lstStyle/>
              <a:p>
                <a:endParaRPr/>
              </a:p>
            </p:txBody>
          </p:sp>
          <p:sp>
            <p:nvSpPr>
              <p:cNvPr id="60" name="object 38">
                <a:extLst>
                  <a:ext uri="{FF2B5EF4-FFF2-40B4-BE49-F238E27FC236}">
                    <a16:creationId xmlns:a16="http://schemas.microsoft.com/office/drawing/2014/main" id="{98D46BF1-E382-458B-BF4C-73EA04822BD2}"/>
                  </a:ext>
                </a:extLst>
              </p:cNvPr>
              <p:cNvSpPr/>
              <p:nvPr/>
            </p:nvSpPr>
            <p:spPr>
              <a:xfrm>
                <a:off x="14640316" y="2759425"/>
                <a:ext cx="427355" cy="427355"/>
              </a:xfrm>
              <a:custGeom>
                <a:avLst/>
                <a:gdLst/>
                <a:ahLst/>
                <a:cxnLst/>
                <a:rect l="l" t="t" r="r" b="b"/>
                <a:pathLst>
                  <a:path w="427355" h="427355">
                    <a:moveTo>
                      <a:pt x="211773" y="0"/>
                    </a:moveTo>
                    <a:lnTo>
                      <a:pt x="200768" y="200967"/>
                    </a:lnTo>
                    <a:lnTo>
                      <a:pt x="0" y="214988"/>
                    </a:lnTo>
                    <a:lnTo>
                      <a:pt x="200946" y="226003"/>
                    </a:lnTo>
                    <a:lnTo>
                      <a:pt x="214988" y="426772"/>
                    </a:lnTo>
                    <a:lnTo>
                      <a:pt x="226003" y="225825"/>
                    </a:lnTo>
                    <a:lnTo>
                      <a:pt x="426772" y="211784"/>
                    </a:lnTo>
                    <a:lnTo>
                      <a:pt x="225804" y="200768"/>
                    </a:lnTo>
                    <a:lnTo>
                      <a:pt x="211773" y="0"/>
                    </a:lnTo>
                    <a:close/>
                  </a:path>
                </a:pathLst>
              </a:custGeom>
              <a:solidFill>
                <a:srgbClr val="FFFFFF"/>
              </a:solidFill>
            </p:spPr>
            <p:txBody>
              <a:bodyPr wrap="square" lIns="0" tIns="0" rIns="0" bIns="0" rtlCol="0"/>
              <a:lstStyle/>
              <a:p>
                <a:endParaRPr dirty="0"/>
              </a:p>
            </p:txBody>
          </p:sp>
        </p:grpSp>
      </p:grpSp>
      <p:sp>
        <p:nvSpPr>
          <p:cNvPr id="51" name="Freeform 267">
            <a:extLst>
              <a:ext uri="{FF2B5EF4-FFF2-40B4-BE49-F238E27FC236}">
                <a16:creationId xmlns:a16="http://schemas.microsoft.com/office/drawing/2014/main" id="{4800F50B-D6EB-4559-8E63-560A23A16031}"/>
              </a:ext>
            </a:extLst>
          </p:cNvPr>
          <p:cNvSpPr>
            <a:spLocks/>
          </p:cNvSpPr>
          <p:nvPr/>
        </p:nvSpPr>
        <p:spPr bwMode="auto">
          <a:xfrm>
            <a:off x="4490309" y="4113285"/>
            <a:ext cx="2105025" cy="825500"/>
          </a:xfrm>
          <a:custGeom>
            <a:avLst/>
            <a:gdLst>
              <a:gd name="T0" fmla="*/ 799 w 804"/>
              <a:gd name="T1" fmla="*/ 186 h 315"/>
              <a:gd name="T2" fmla="*/ 799 w 804"/>
              <a:gd name="T3" fmla="*/ 197 h 315"/>
              <a:gd name="T4" fmla="*/ 786 w 804"/>
              <a:gd name="T5" fmla="*/ 197 h 315"/>
              <a:gd name="T6" fmla="*/ 786 w 804"/>
              <a:gd name="T7" fmla="*/ 179 h 315"/>
              <a:gd name="T8" fmla="*/ 796 w 804"/>
              <a:gd name="T9" fmla="*/ 179 h 315"/>
              <a:gd name="T10" fmla="*/ 796 w 804"/>
              <a:gd name="T11" fmla="*/ 40 h 315"/>
              <a:gd name="T12" fmla="*/ 786 w 804"/>
              <a:gd name="T13" fmla="*/ 40 h 315"/>
              <a:gd name="T14" fmla="*/ 786 w 804"/>
              <a:gd name="T15" fmla="*/ 29 h 315"/>
              <a:gd name="T16" fmla="*/ 757 w 804"/>
              <a:gd name="T17" fmla="*/ 0 h 315"/>
              <a:gd name="T18" fmla="*/ 48 w 804"/>
              <a:gd name="T19" fmla="*/ 0 h 315"/>
              <a:gd name="T20" fmla="*/ 20 w 804"/>
              <a:gd name="T21" fmla="*/ 29 h 315"/>
              <a:gd name="T22" fmla="*/ 20 w 804"/>
              <a:gd name="T23" fmla="*/ 41 h 315"/>
              <a:gd name="T24" fmla="*/ 9 w 804"/>
              <a:gd name="T25" fmla="*/ 41 h 315"/>
              <a:gd name="T26" fmla="*/ 9 w 804"/>
              <a:gd name="T27" fmla="*/ 179 h 315"/>
              <a:gd name="T28" fmla="*/ 20 w 804"/>
              <a:gd name="T29" fmla="*/ 179 h 315"/>
              <a:gd name="T30" fmla="*/ 20 w 804"/>
              <a:gd name="T31" fmla="*/ 197 h 315"/>
              <a:gd name="T32" fmla="*/ 6 w 804"/>
              <a:gd name="T33" fmla="*/ 197 h 315"/>
              <a:gd name="T34" fmla="*/ 6 w 804"/>
              <a:gd name="T35" fmla="*/ 186 h 315"/>
              <a:gd name="T36" fmla="*/ 0 w 804"/>
              <a:gd name="T37" fmla="*/ 186 h 315"/>
              <a:gd name="T38" fmla="*/ 0 w 804"/>
              <a:gd name="T39" fmla="*/ 227 h 315"/>
              <a:gd name="T40" fmla="*/ 6 w 804"/>
              <a:gd name="T41" fmla="*/ 227 h 315"/>
              <a:gd name="T42" fmla="*/ 6 w 804"/>
              <a:gd name="T43" fmla="*/ 216 h 315"/>
              <a:gd name="T44" fmla="*/ 20 w 804"/>
              <a:gd name="T45" fmla="*/ 216 h 315"/>
              <a:gd name="T46" fmla="*/ 20 w 804"/>
              <a:gd name="T47" fmla="*/ 234 h 315"/>
              <a:gd name="T48" fmla="*/ 73 w 804"/>
              <a:gd name="T49" fmla="*/ 234 h 315"/>
              <a:gd name="T50" fmla="*/ 73 w 804"/>
              <a:gd name="T51" fmla="*/ 260 h 315"/>
              <a:gd name="T52" fmla="*/ 82 w 804"/>
              <a:gd name="T53" fmla="*/ 260 h 315"/>
              <a:gd name="T54" fmla="*/ 79 w 804"/>
              <a:gd name="T55" fmla="*/ 274 h 315"/>
              <a:gd name="T56" fmla="*/ 119 w 804"/>
              <a:gd name="T57" fmla="*/ 315 h 315"/>
              <a:gd name="T58" fmla="*/ 159 w 804"/>
              <a:gd name="T59" fmla="*/ 274 h 315"/>
              <a:gd name="T60" fmla="*/ 157 w 804"/>
              <a:gd name="T61" fmla="*/ 260 h 315"/>
              <a:gd name="T62" fmla="*/ 196 w 804"/>
              <a:gd name="T63" fmla="*/ 260 h 315"/>
              <a:gd name="T64" fmla="*/ 193 w 804"/>
              <a:gd name="T65" fmla="*/ 274 h 315"/>
              <a:gd name="T66" fmla="*/ 233 w 804"/>
              <a:gd name="T67" fmla="*/ 315 h 315"/>
              <a:gd name="T68" fmla="*/ 273 w 804"/>
              <a:gd name="T69" fmla="*/ 274 h 315"/>
              <a:gd name="T70" fmla="*/ 271 w 804"/>
              <a:gd name="T71" fmla="*/ 260 h 315"/>
              <a:gd name="T72" fmla="*/ 279 w 804"/>
              <a:gd name="T73" fmla="*/ 260 h 315"/>
              <a:gd name="T74" fmla="*/ 279 w 804"/>
              <a:gd name="T75" fmla="*/ 234 h 315"/>
              <a:gd name="T76" fmla="*/ 299 w 804"/>
              <a:gd name="T77" fmla="*/ 234 h 315"/>
              <a:gd name="T78" fmla="*/ 299 w 804"/>
              <a:gd name="T79" fmla="*/ 260 h 315"/>
              <a:gd name="T80" fmla="*/ 505 w 804"/>
              <a:gd name="T81" fmla="*/ 260 h 315"/>
              <a:gd name="T82" fmla="*/ 505 w 804"/>
              <a:gd name="T83" fmla="*/ 234 h 315"/>
              <a:gd name="T84" fmla="*/ 527 w 804"/>
              <a:gd name="T85" fmla="*/ 234 h 315"/>
              <a:gd name="T86" fmla="*/ 527 w 804"/>
              <a:gd name="T87" fmla="*/ 260 h 315"/>
              <a:gd name="T88" fmla="*/ 535 w 804"/>
              <a:gd name="T89" fmla="*/ 260 h 315"/>
              <a:gd name="T90" fmla="*/ 532 w 804"/>
              <a:gd name="T91" fmla="*/ 274 h 315"/>
              <a:gd name="T92" fmla="*/ 573 w 804"/>
              <a:gd name="T93" fmla="*/ 315 h 315"/>
              <a:gd name="T94" fmla="*/ 613 w 804"/>
              <a:gd name="T95" fmla="*/ 274 h 315"/>
              <a:gd name="T96" fmla="*/ 610 w 804"/>
              <a:gd name="T97" fmla="*/ 260 h 315"/>
              <a:gd name="T98" fmla="*/ 649 w 804"/>
              <a:gd name="T99" fmla="*/ 260 h 315"/>
              <a:gd name="T100" fmla="*/ 646 w 804"/>
              <a:gd name="T101" fmla="*/ 274 h 315"/>
              <a:gd name="T102" fmla="*/ 686 w 804"/>
              <a:gd name="T103" fmla="*/ 315 h 315"/>
              <a:gd name="T104" fmla="*/ 727 w 804"/>
              <a:gd name="T105" fmla="*/ 274 h 315"/>
              <a:gd name="T106" fmla="*/ 724 w 804"/>
              <a:gd name="T107" fmla="*/ 260 h 315"/>
              <a:gd name="T108" fmla="*/ 732 w 804"/>
              <a:gd name="T109" fmla="*/ 260 h 315"/>
              <a:gd name="T110" fmla="*/ 732 w 804"/>
              <a:gd name="T111" fmla="*/ 234 h 315"/>
              <a:gd name="T112" fmla="*/ 786 w 804"/>
              <a:gd name="T113" fmla="*/ 234 h 315"/>
              <a:gd name="T114" fmla="*/ 786 w 804"/>
              <a:gd name="T115" fmla="*/ 216 h 315"/>
              <a:gd name="T116" fmla="*/ 799 w 804"/>
              <a:gd name="T117" fmla="*/ 216 h 315"/>
              <a:gd name="T118" fmla="*/ 799 w 804"/>
              <a:gd name="T119" fmla="*/ 227 h 315"/>
              <a:gd name="T120" fmla="*/ 804 w 804"/>
              <a:gd name="T121" fmla="*/ 227 h 315"/>
              <a:gd name="T122" fmla="*/ 804 w 804"/>
              <a:gd name="T123" fmla="*/ 186 h 315"/>
              <a:gd name="T124" fmla="*/ 799 w 804"/>
              <a:gd name="T125" fmla="*/ 18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4" h="315">
                <a:moveTo>
                  <a:pt x="799" y="186"/>
                </a:moveTo>
                <a:cubicBezTo>
                  <a:pt x="799" y="197"/>
                  <a:pt x="799" y="197"/>
                  <a:pt x="799" y="197"/>
                </a:cubicBezTo>
                <a:cubicBezTo>
                  <a:pt x="786" y="197"/>
                  <a:pt x="786" y="197"/>
                  <a:pt x="786" y="197"/>
                </a:cubicBezTo>
                <a:cubicBezTo>
                  <a:pt x="786" y="179"/>
                  <a:pt x="786" y="179"/>
                  <a:pt x="786" y="179"/>
                </a:cubicBezTo>
                <a:cubicBezTo>
                  <a:pt x="796" y="179"/>
                  <a:pt x="796" y="179"/>
                  <a:pt x="796" y="179"/>
                </a:cubicBezTo>
                <a:cubicBezTo>
                  <a:pt x="796" y="40"/>
                  <a:pt x="796" y="40"/>
                  <a:pt x="796" y="40"/>
                </a:cubicBezTo>
                <a:cubicBezTo>
                  <a:pt x="786" y="40"/>
                  <a:pt x="786" y="40"/>
                  <a:pt x="786" y="40"/>
                </a:cubicBezTo>
                <a:cubicBezTo>
                  <a:pt x="786" y="29"/>
                  <a:pt x="786" y="29"/>
                  <a:pt x="786" y="29"/>
                </a:cubicBezTo>
                <a:cubicBezTo>
                  <a:pt x="786" y="13"/>
                  <a:pt x="773" y="0"/>
                  <a:pt x="757" y="0"/>
                </a:cubicBezTo>
                <a:cubicBezTo>
                  <a:pt x="48" y="0"/>
                  <a:pt x="48" y="0"/>
                  <a:pt x="48" y="0"/>
                </a:cubicBezTo>
                <a:cubicBezTo>
                  <a:pt x="32" y="0"/>
                  <a:pt x="20" y="13"/>
                  <a:pt x="20" y="29"/>
                </a:cubicBezTo>
                <a:cubicBezTo>
                  <a:pt x="20" y="41"/>
                  <a:pt x="20" y="41"/>
                  <a:pt x="20" y="41"/>
                </a:cubicBezTo>
                <a:cubicBezTo>
                  <a:pt x="9" y="41"/>
                  <a:pt x="9" y="41"/>
                  <a:pt x="9" y="41"/>
                </a:cubicBezTo>
                <a:cubicBezTo>
                  <a:pt x="9" y="179"/>
                  <a:pt x="9" y="179"/>
                  <a:pt x="9" y="179"/>
                </a:cubicBezTo>
                <a:cubicBezTo>
                  <a:pt x="20" y="179"/>
                  <a:pt x="20" y="179"/>
                  <a:pt x="20" y="179"/>
                </a:cubicBezTo>
                <a:cubicBezTo>
                  <a:pt x="20" y="197"/>
                  <a:pt x="20" y="197"/>
                  <a:pt x="20" y="197"/>
                </a:cubicBezTo>
                <a:cubicBezTo>
                  <a:pt x="6" y="197"/>
                  <a:pt x="6" y="197"/>
                  <a:pt x="6" y="197"/>
                </a:cubicBezTo>
                <a:cubicBezTo>
                  <a:pt x="6" y="186"/>
                  <a:pt x="6" y="186"/>
                  <a:pt x="6" y="186"/>
                </a:cubicBezTo>
                <a:cubicBezTo>
                  <a:pt x="0" y="186"/>
                  <a:pt x="0" y="186"/>
                  <a:pt x="0" y="186"/>
                </a:cubicBezTo>
                <a:cubicBezTo>
                  <a:pt x="0" y="227"/>
                  <a:pt x="0" y="227"/>
                  <a:pt x="0" y="227"/>
                </a:cubicBezTo>
                <a:cubicBezTo>
                  <a:pt x="6" y="227"/>
                  <a:pt x="6" y="227"/>
                  <a:pt x="6" y="227"/>
                </a:cubicBezTo>
                <a:cubicBezTo>
                  <a:pt x="6" y="216"/>
                  <a:pt x="6" y="216"/>
                  <a:pt x="6" y="216"/>
                </a:cubicBezTo>
                <a:cubicBezTo>
                  <a:pt x="20" y="216"/>
                  <a:pt x="20" y="216"/>
                  <a:pt x="20" y="216"/>
                </a:cubicBezTo>
                <a:cubicBezTo>
                  <a:pt x="20" y="234"/>
                  <a:pt x="20" y="234"/>
                  <a:pt x="20" y="234"/>
                </a:cubicBezTo>
                <a:cubicBezTo>
                  <a:pt x="73" y="234"/>
                  <a:pt x="73" y="234"/>
                  <a:pt x="73" y="234"/>
                </a:cubicBezTo>
                <a:cubicBezTo>
                  <a:pt x="73" y="260"/>
                  <a:pt x="73" y="260"/>
                  <a:pt x="73" y="260"/>
                </a:cubicBezTo>
                <a:cubicBezTo>
                  <a:pt x="82" y="260"/>
                  <a:pt x="82" y="260"/>
                  <a:pt x="82" y="260"/>
                </a:cubicBezTo>
                <a:cubicBezTo>
                  <a:pt x="80" y="264"/>
                  <a:pt x="79" y="269"/>
                  <a:pt x="79" y="274"/>
                </a:cubicBezTo>
                <a:cubicBezTo>
                  <a:pt x="79" y="297"/>
                  <a:pt x="97" y="315"/>
                  <a:pt x="119" y="315"/>
                </a:cubicBezTo>
                <a:cubicBezTo>
                  <a:pt x="141" y="315"/>
                  <a:pt x="159" y="297"/>
                  <a:pt x="159" y="274"/>
                </a:cubicBezTo>
                <a:cubicBezTo>
                  <a:pt x="159" y="269"/>
                  <a:pt x="158" y="264"/>
                  <a:pt x="157" y="260"/>
                </a:cubicBezTo>
                <a:cubicBezTo>
                  <a:pt x="196" y="260"/>
                  <a:pt x="196" y="260"/>
                  <a:pt x="196" y="260"/>
                </a:cubicBezTo>
                <a:cubicBezTo>
                  <a:pt x="194" y="264"/>
                  <a:pt x="193" y="269"/>
                  <a:pt x="193" y="274"/>
                </a:cubicBezTo>
                <a:cubicBezTo>
                  <a:pt x="193" y="297"/>
                  <a:pt x="211" y="315"/>
                  <a:pt x="233" y="315"/>
                </a:cubicBezTo>
                <a:cubicBezTo>
                  <a:pt x="255" y="315"/>
                  <a:pt x="273" y="297"/>
                  <a:pt x="273" y="274"/>
                </a:cubicBezTo>
                <a:cubicBezTo>
                  <a:pt x="273" y="269"/>
                  <a:pt x="272" y="264"/>
                  <a:pt x="271" y="260"/>
                </a:cubicBezTo>
                <a:cubicBezTo>
                  <a:pt x="279" y="260"/>
                  <a:pt x="279" y="260"/>
                  <a:pt x="279" y="260"/>
                </a:cubicBezTo>
                <a:cubicBezTo>
                  <a:pt x="279" y="234"/>
                  <a:pt x="279" y="234"/>
                  <a:pt x="279" y="234"/>
                </a:cubicBezTo>
                <a:cubicBezTo>
                  <a:pt x="299" y="234"/>
                  <a:pt x="299" y="234"/>
                  <a:pt x="299" y="234"/>
                </a:cubicBezTo>
                <a:cubicBezTo>
                  <a:pt x="299" y="260"/>
                  <a:pt x="299" y="260"/>
                  <a:pt x="299" y="260"/>
                </a:cubicBezTo>
                <a:cubicBezTo>
                  <a:pt x="505" y="260"/>
                  <a:pt x="505" y="260"/>
                  <a:pt x="505" y="260"/>
                </a:cubicBezTo>
                <a:cubicBezTo>
                  <a:pt x="505" y="234"/>
                  <a:pt x="505" y="234"/>
                  <a:pt x="505" y="234"/>
                </a:cubicBezTo>
                <a:cubicBezTo>
                  <a:pt x="527" y="234"/>
                  <a:pt x="527" y="234"/>
                  <a:pt x="527" y="234"/>
                </a:cubicBezTo>
                <a:cubicBezTo>
                  <a:pt x="527" y="260"/>
                  <a:pt x="527" y="260"/>
                  <a:pt x="527" y="260"/>
                </a:cubicBezTo>
                <a:cubicBezTo>
                  <a:pt x="535" y="260"/>
                  <a:pt x="535" y="260"/>
                  <a:pt x="535" y="260"/>
                </a:cubicBezTo>
                <a:cubicBezTo>
                  <a:pt x="533" y="264"/>
                  <a:pt x="532" y="269"/>
                  <a:pt x="532" y="274"/>
                </a:cubicBezTo>
                <a:cubicBezTo>
                  <a:pt x="532" y="297"/>
                  <a:pt x="550" y="315"/>
                  <a:pt x="573" y="315"/>
                </a:cubicBezTo>
                <a:cubicBezTo>
                  <a:pt x="595" y="315"/>
                  <a:pt x="613" y="297"/>
                  <a:pt x="613" y="274"/>
                </a:cubicBezTo>
                <a:cubicBezTo>
                  <a:pt x="613" y="269"/>
                  <a:pt x="612" y="264"/>
                  <a:pt x="610" y="260"/>
                </a:cubicBezTo>
                <a:cubicBezTo>
                  <a:pt x="649" y="260"/>
                  <a:pt x="649" y="260"/>
                  <a:pt x="649" y="260"/>
                </a:cubicBezTo>
                <a:cubicBezTo>
                  <a:pt x="647" y="264"/>
                  <a:pt x="646" y="269"/>
                  <a:pt x="646" y="274"/>
                </a:cubicBezTo>
                <a:cubicBezTo>
                  <a:pt x="646" y="297"/>
                  <a:pt x="664" y="315"/>
                  <a:pt x="686" y="315"/>
                </a:cubicBezTo>
                <a:cubicBezTo>
                  <a:pt x="709" y="315"/>
                  <a:pt x="727" y="297"/>
                  <a:pt x="727" y="274"/>
                </a:cubicBezTo>
                <a:cubicBezTo>
                  <a:pt x="727" y="269"/>
                  <a:pt x="726" y="264"/>
                  <a:pt x="724" y="260"/>
                </a:cubicBezTo>
                <a:cubicBezTo>
                  <a:pt x="732" y="260"/>
                  <a:pt x="732" y="260"/>
                  <a:pt x="732" y="260"/>
                </a:cubicBezTo>
                <a:cubicBezTo>
                  <a:pt x="732" y="234"/>
                  <a:pt x="732" y="234"/>
                  <a:pt x="732" y="234"/>
                </a:cubicBezTo>
                <a:cubicBezTo>
                  <a:pt x="786" y="234"/>
                  <a:pt x="786" y="234"/>
                  <a:pt x="786" y="234"/>
                </a:cubicBezTo>
                <a:cubicBezTo>
                  <a:pt x="786" y="216"/>
                  <a:pt x="786" y="216"/>
                  <a:pt x="786" y="216"/>
                </a:cubicBezTo>
                <a:cubicBezTo>
                  <a:pt x="799" y="216"/>
                  <a:pt x="799" y="216"/>
                  <a:pt x="799" y="216"/>
                </a:cubicBezTo>
                <a:cubicBezTo>
                  <a:pt x="799" y="227"/>
                  <a:pt x="799" y="227"/>
                  <a:pt x="799" y="227"/>
                </a:cubicBezTo>
                <a:cubicBezTo>
                  <a:pt x="804" y="227"/>
                  <a:pt x="804" y="227"/>
                  <a:pt x="804" y="227"/>
                </a:cubicBezTo>
                <a:cubicBezTo>
                  <a:pt x="804" y="186"/>
                  <a:pt x="804" y="186"/>
                  <a:pt x="804" y="186"/>
                </a:cubicBezTo>
                <a:lnTo>
                  <a:pt x="799" y="186"/>
                </a:lnTo>
                <a:close/>
              </a:path>
            </a:pathLst>
          </a:custGeom>
          <a:solidFill>
            <a:srgbClr val="404041"/>
          </a:solidFill>
          <a:ln>
            <a:noFill/>
          </a:ln>
        </p:spPr>
        <p:txBody>
          <a:bodyPr vert="horz" wrap="square" lIns="91440" tIns="45720" rIns="91440" bIns="45720" numCol="1" anchor="t" anchorCtr="0" compatLnSpc="1">
            <a:prstTxWarp prst="textNoShape">
              <a:avLst/>
            </a:prstTxWarp>
          </a:bodyPr>
          <a:lstStyle/>
          <a:p>
            <a:endParaRPr lang="pl-PL"/>
          </a:p>
        </p:txBody>
      </p:sp>
      <p:sp>
        <p:nvSpPr>
          <p:cNvPr id="3" name="object 3"/>
          <p:cNvSpPr txBox="1">
            <a:spLocks noGrp="1"/>
          </p:cNvSpPr>
          <p:nvPr>
            <p:ph type="title"/>
          </p:nvPr>
        </p:nvSpPr>
        <p:spPr>
          <a:xfrm>
            <a:off x="1540820" y="906386"/>
            <a:ext cx="17022459" cy="1379224"/>
          </a:xfrm>
          <a:prstGeom prst="rect">
            <a:avLst/>
          </a:prstGeom>
        </p:spPr>
        <p:txBody>
          <a:bodyPr vert="horz" wrap="square" lIns="0" tIns="17145" rIns="0" bIns="0" rtlCol="0">
            <a:spAutoFit/>
          </a:bodyPr>
          <a:lstStyle/>
          <a:p>
            <a:pPr algn="l">
              <a:lnSpc>
                <a:spcPct val="100000"/>
              </a:lnSpc>
              <a:spcBef>
                <a:spcPts val="135"/>
              </a:spcBef>
            </a:pPr>
            <a:r>
              <a:rPr lang="pl-PL" dirty="0" err="1"/>
              <a:t>Accumulation</a:t>
            </a:r>
            <a:r>
              <a:rPr lang="pl-PL" dirty="0"/>
              <a:t> of </a:t>
            </a:r>
            <a:r>
              <a:rPr lang="pl-PL" dirty="0" err="1"/>
              <a:t>funds</a:t>
            </a:r>
            <a:r>
              <a:rPr lang="pl-PL" dirty="0"/>
              <a:t> in PPK</a:t>
            </a:r>
            <a:br>
              <a:rPr lang="pl-PL" spc="15" dirty="0"/>
            </a:br>
            <a:r>
              <a:rPr lang="en-US" sz="2950" spc="10" dirty="0">
                <a:solidFill>
                  <a:srgbClr val="404041"/>
                </a:solidFill>
              </a:rPr>
              <a:t>simulation of the top-up amount in PPK</a:t>
            </a:r>
            <a:endParaRPr sz="2950" spc="15" dirty="0">
              <a:solidFill>
                <a:srgbClr val="404041"/>
              </a:solidFill>
            </a:endParaRPr>
          </a:p>
        </p:txBody>
      </p:sp>
      <p:sp>
        <p:nvSpPr>
          <p:cNvPr id="4" name="object 4"/>
          <p:cNvSpPr txBox="1"/>
          <p:nvPr/>
        </p:nvSpPr>
        <p:spPr>
          <a:xfrm>
            <a:off x="10309520" y="5953881"/>
            <a:ext cx="1387475" cy="846455"/>
          </a:xfrm>
          <a:prstGeom prst="rect">
            <a:avLst/>
          </a:prstGeom>
        </p:spPr>
        <p:txBody>
          <a:bodyPr vert="horz" wrap="square" lIns="0" tIns="13335" rIns="0" bIns="0" rtlCol="0">
            <a:spAutoFit/>
          </a:bodyPr>
          <a:lstStyle/>
          <a:p>
            <a:pPr algn="ctr">
              <a:lnSpc>
                <a:spcPct val="100000"/>
              </a:lnSpc>
              <a:spcBef>
                <a:spcPts val="105"/>
              </a:spcBef>
            </a:pPr>
            <a:r>
              <a:rPr lang="pl-PL" sz="2300" spc="-40" dirty="0" err="1">
                <a:solidFill>
                  <a:srgbClr val="404041"/>
                </a:solidFill>
                <a:latin typeface="Liberation Serif"/>
                <a:cs typeface="Liberation Serif"/>
              </a:rPr>
              <a:t>employee</a:t>
            </a:r>
            <a:endParaRPr sz="2300" dirty="0">
              <a:latin typeface="Liberation Serif"/>
              <a:cs typeface="Liberation Serif"/>
            </a:endParaRPr>
          </a:p>
          <a:p>
            <a:pPr marR="6985" algn="ctr">
              <a:lnSpc>
                <a:spcPct val="100000"/>
              </a:lnSpc>
              <a:spcBef>
                <a:spcPts val="155"/>
              </a:spcBef>
            </a:pPr>
            <a:r>
              <a:rPr sz="2950" b="1" spc="-110" dirty="0">
                <a:solidFill>
                  <a:srgbClr val="404041"/>
                </a:solidFill>
                <a:latin typeface="Liberation Serif"/>
                <a:cs typeface="Liberation Serif"/>
              </a:rPr>
              <a:t>2%</a:t>
            </a:r>
            <a:endParaRPr sz="2950" dirty="0">
              <a:latin typeface="Liberation Serif"/>
              <a:cs typeface="Liberation Serif"/>
            </a:endParaRPr>
          </a:p>
        </p:txBody>
      </p:sp>
      <p:sp>
        <p:nvSpPr>
          <p:cNvPr id="5" name="object 5"/>
          <p:cNvSpPr txBox="1"/>
          <p:nvPr/>
        </p:nvSpPr>
        <p:spPr>
          <a:xfrm>
            <a:off x="8254939" y="6010941"/>
            <a:ext cx="1416685" cy="846455"/>
          </a:xfrm>
          <a:prstGeom prst="rect">
            <a:avLst/>
          </a:prstGeom>
        </p:spPr>
        <p:txBody>
          <a:bodyPr vert="horz" wrap="square" lIns="0" tIns="13335" rIns="0" bIns="0" rtlCol="0">
            <a:spAutoFit/>
          </a:bodyPr>
          <a:lstStyle/>
          <a:p>
            <a:pPr algn="ctr">
              <a:lnSpc>
                <a:spcPct val="100000"/>
              </a:lnSpc>
              <a:spcBef>
                <a:spcPts val="105"/>
              </a:spcBef>
            </a:pPr>
            <a:r>
              <a:rPr lang="pl-PL" sz="2300" spc="-40" dirty="0" err="1">
                <a:solidFill>
                  <a:srgbClr val="404041"/>
                </a:solidFill>
                <a:latin typeface="Liberation Serif"/>
                <a:cs typeface="Liberation Serif"/>
              </a:rPr>
              <a:t>employer</a:t>
            </a:r>
            <a:endParaRPr sz="2300" dirty="0">
              <a:latin typeface="Liberation Serif"/>
              <a:cs typeface="Liberation Serif"/>
            </a:endParaRPr>
          </a:p>
          <a:p>
            <a:pPr marR="13335" algn="ctr">
              <a:lnSpc>
                <a:spcPct val="100000"/>
              </a:lnSpc>
              <a:spcBef>
                <a:spcPts val="155"/>
              </a:spcBef>
            </a:pPr>
            <a:r>
              <a:rPr sz="2950" b="1" spc="-40" dirty="0">
                <a:solidFill>
                  <a:srgbClr val="404041"/>
                </a:solidFill>
                <a:latin typeface="Liberation Serif"/>
                <a:cs typeface="Liberation Serif"/>
              </a:rPr>
              <a:t>2,5%</a:t>
            </a:r>
            <a:endParaRPr sz="2950" dirty="0">
              <a:latin typeface="Liberation Serif"/>
              <a:cs typeface="Liberation Serif"/>
            </a:endParaRPr>
          </a:p>
        </p:txBody>
      </p:sp>
      <p:sp>
        <p:nvSpPr>
          <p:cNvPr id="6" name="object 6"/>
          <p:cNvSpPr txBox="1"/>
          <p:nvPr/>
        </p:nvSpPr>
        <p:spPr>
          <a:xfrm>
            <a:off x="8430659" y="5165218"/>
            <a:ext cx="3146056" cy="367408"/>
          </a:xfrm>
          <a:prstGeom prst="rect">
            <a:avLst/>
          </a:prstGeom>
        </p:spPr>
        <p:txBody>
          <a:bodyPr vert="horz" wrap="square" lIns="0" tIns="13335" rIns="0" bIns="0" rtlCol="0">
            <a:spAutoFit/>
          </a:bodyPr>
          <a:lstStyle/>
          <a:p>
            <a:pPr marL="12700">
              <a:lnSpc>
                <a:spcPct val="100000"/>
              </a:lnSpc>
              <a:spcBef>
                <a:spcPts val="105"/>
              </a:spcBef>
            </a:pPr>
            <a:r>
              <a:rPr lang="pl-PL" sz="2300" b="1" dirty="0" err="1">
                <a:solidFill>
                  <a:srgbClr val="C48A10"/>
                </a:solidFill>
                <a:latin typeface="Liberation Serif"/>
                <a:cs typeface="Liberation Serif"/>
              </a:rPr>
              <a:t>Additional</a:t>
            </a:r>
            <a:r>
              <a:rPr lang="pl-PL" sz="2300" b="1" dirty="0">
                <a:solidFill>
                  <a:srgbClr val="C48A10"/>
                </a:solidFill>
                <a:latin typeface="Liberation Serif"/>
                <a:cs typeface="Liberation Serif"/>
              </a:rPr>
              <a:t> </a:t>
            </a:r>
            <a:r>
              <a:rPr lang="pl-PL" sz="2300" b="1" dirty="0" err="1">
                <a:solidFill>
                  <a:srgbClr val="C48A10"/>
                </a:solidFill>
                <a:latin typeface="Liberation Serif"/>
                <a:cs typeface="Liberation Serif"/>
              </a:rPr>
              <a:t>contributions</a:t>
            </a:r>
            <a:r>
              <a:rPr lang="pl-PL" sz="2300" b="1" dirty="0">
                <a:solidFill>
                  <a:srgbClr val="C48A10"/>
                </a:solidFill>
                <a:latin typeface="Liberation Serif"/>
                <a:cs typeface="Liberation Serif"/>
              </a:rPr>
              <a:t> </a:t>
            </a:r>
            <a:endParaRPr sz="2300" dirty="0">
              <a:latin typeface="Liberation Serif"/>
              <a:cs typeface="Liberation Serif"/>
            </a:endParaRPr>
          </a:p>
        </p:txBody>
      </p:sp>
      <p:sp>
        <p:nvSpPr>
          <p:cNvPr id="7" name="object 7"/>
          <p:cNvSpPr txBox="1"/>
          <p:nvPr/>
        </p:nvSpPr>
        <p:spPr>
          <a:xfrm>
            <a:off x="12712470" y="5723442"/>
            <a:ext cx="1481455" cy="1081405"/>
          </a:xfrm>
          <a:prstGeom prst="rect">
            <a:avLst/>
          </a:prstGeom>
        </p:spPr>
        <p:txBody>
          <a:bodyPr vert="horz" wrap="square" lIns="0" tIns="12065" rIns="0" bIns="0" rtlCol="0">
            <a:spAutoFit/>
          </a:bodyPr>
          <a:lstStyle/>
          <a:p>
            <a:pPr marL="102235" marR="94615" algn="ctr">
              <a:lnSpc>
                <a:spcPct val="100400"/>
              </a:lnSpc>
              <a:spcBef>
                <a:spcPts val="95"/>
              </a:spcBef>
            </a:pPr>
            <a:r>
              <a:rPr lang="pl-PL" sz="2300" spc="40" dirty="0">
                <a:solidFill>
                  <a:srgbClr val="404041"/>
                </a:solidFill>
                <a:latin typeface="Liberation Serif"/>
                <a:cs typeface="Liberation Serif"/>
              </a:rPr>
              <a:t>minimum </a:t>
            </a:r>
            <a:r>
              <a:rPr lang="pl-PL" sz="2300" spc="40" dirty="0" err="1">
                <a:solidFill>
                  <a:srgbClr val="404041"/>
                </a:solidFill>
                <a:latin typeface="Liberation Serif"/>
                <a:cs typeface="Liberation Serif"/>
              </a:rPr>
              <a:t>payments</a:t>
            </a:r>
            <a:endParaRPr lang="pl-PL" sz="2300" spc="40" dirty="0">
              <a:solidFill>
                <a:srgbClr val="404041"/>
              </a:solidFill>
              <a:latin typeface="Liberation Serif"/>
              <a:cs typeface="Liberation Serif"/>
            </a:endParaRPr>
          </a:p>
          <a:p>
            <a:pPr marL="102235" marR="94615" algn="ctr">
              <a:lnSpc>
                <a:spcPct val="100400"/>
              </a:lnSpc>
              <a:spcBef>
                <a:spcPts val="95"/>
              </a:spcBef>
            </a:pPr>
            <a:r>
              <a:rPr lang="pl-PL" sz="2300" spc="40" dirty="0">
                <a:solidFill>
                  <a:srgbClr val="404041"/>
                </a:solidFill>
                <a:latin typeface="Liberation Serif"/>
                <a:cs typeface="Liberation Serif"/>
              </a:rPr>
              <a:t>per </a:t>
            </a:r>
            <a:r>
              <a:rPr lang="pl-PL" sz="2300" spc="40" dirty="0" err="1">
                <a:solidFill>
                  <a:srgbClr val="404041"/>
                </a:solidFill>
                <a:latin typeface="Liberation Serif"/>
                <a:cs typeface="Liberation Serif"/>
              </a:rPr>
              <a:t>year</a:t>
            </a:r>
            <a:endParaRPr sz="2300" dirty="0">
              <a:latin typeface="Liberation Serif"/>
              <a:cs typeface="Liberation Serif"/>
            </a:endParaRPr>
          </a:p>
        </p:txBody>
      </p:sp>
      <p:sp>
        <p:nvSpPr>
          <p:cNvPr id="9" name="object 9"/>
          <p:cNvSpPr txBox="1"/>
          <p:nvPr/>
        </p:nvSpPr>
        <p:spPr>
          <a:xfrm>
            <a:off x="16895529" y="5165218"/>
            <a:ext cx="2286798" cy="1794722"/>
          </a:xfrm>
          <a:prstGeom prst="rect">
            <a:avLst/>
          </a:prstGeom>
        </p:spPr>
        <p:txBody>
          <a:bodyPr vert="horz" wrap="square" lIns="0" tIns="12065" rIns="0" bIns="0" rtlCol="0">
            <a:spAutoFit/>
          </a:bodyPr>
          <a:lstStyle/>
          <a:p>
            <a:pPr marL="170815" marR="162560" algn="ctr">
              <a:lnSpc>
                <a:spcPct val="100400"/>
              </a:lnSpc>
              <a:spcBef>
                <a:spcPts val="95"/>
              </a:spcBef>
            </a:pPr>
            <a:r>
              <a:rPr lang="en-US" sz="2300" b="1" dirty="0">
                <a:solidFill>
                  <a:srgbClr val="C48A10"/>
                </a:solidFill>
                <a:latin typeface="Liberation Serif"/>
                <a:cs typeface="Liberation Serif"/>
              </a:rPr>
              <a:t>Welcome payment 250</a:t>
            </a:r>
          </a:p>
          <a:p>
            <a:pPr marL="170815" marR="162560" algn="ctr">
              <a:lnSpc>
                <a:spcPct val="100400"/>
              </a:lnSpc>
              <a:spcBef>
                <a:spcPts val="95"/>
              </a:spcBef>
            </a:pPr>
            <a:r>
              <a:rPr lang="en-US" sz="2300" b="1" dirty="0">
                <a:solidFill>
                  <a:srgbClr val="C48A10"/>
                </a:solidFill>
                <a:latin typeface="Liberation Serif"/>
                <a:cs typeface="Liberation Serif"/>
              </a:rPr>
              <a:t>and an annual surcharge </a:t>
            </a:r>
            <a:br>
              <a:rPr lang="pl-PL" sz="2300" b="1" dirty="0">
                <a:solidFill>
                  <a:srgbClr val="C48A10"/>
                </a:solidFill>
                <a:latin typeface="Liberation Serif"/>
                <a:cs typeface="Liberation Serif"/>
              </a:rPr>
            </a:br>
            <a:r>
              <a:rPr lang="en-US" sz="2300" b="1" dirty="0">
                <a:solidFill>
                  <a:srgbClr val="C48A10"/>
                </a:solidFill>
                <a:latin typeface="Liberation Serif"/>
                <a:cs typeface="Liberation Serif"/>
              </a:rPr>
              <a:t>of 240</a:t>
            </a:r>
            <a:endParaRPr sz="2300" dirty="0">
              <a:latin typeface="Liberation Serif"/>
              <a:cs typeface="Liberation Serif"/>
            </a:endParaRPr>
          </a:p>
        </p:txBody>
      </p:sp>
      <p:sp>
        <p:nvSpPr>
          <p:cNvPr id="10" name="object 10"/>
          <p:cNvSpPr txBox="1"/>
          <p:nvPr/>
        </p:nvSpPr>
        <p:spPr>
          <a:xfrm>
            <a:off x="4263464" y="5165218"/>
            <a:ext cx="2559685" cy="377825"/>
          </a:xfrm>
          <a:prstGeom prst="rect">
            <a:avLst/>
          </a:prstGeom>
        </p:spPr>
        <p:txBody>
          <a:bodyPr vert="horz" wrap="square" lIns="0" tIns="13335" rIns="0" bIns="0" rtlCol="0">
            <a:spAutoFit/>
          </a:bodyPr>
          <a:lstStyle/>
          <a:p>
            <a:pPr marL="12700">
              <a:lnSpc>
                <a:spcPct val="100000"/>
              </a:lnSpc>
              <a:spcBef>
                <a:spcPts val="105"/>
              </a:spcBef>
            </a:pPr>
            <a:r>
              <a:rPr lang="pl-PL" sz="2300" b="1" dirty="0">
                <a:solidFill>
                  <a:srgbClr val="C48A10"/>
                </a:solidFill>
                <a:latin typeface="Liberation Serif"/>
                <a:cs typeface="Liberation Serif"/>
              </a:rPr>
              <a:t>Basic </a:t>
            </a:r>
            <a:r>
              <a:rPr lang="pl-PL" sz="2300" b="1" dirty="0" err="1">
                <a:solidFill>
                  <a:srgbClr val="C48A10"/>
                </a:solidFill>
                <a:latin typeface="Liberation Serif"/>
                <a:cs typeface="Liberation Serif"/>
              </a:rPr>
              <a:t>contributions</a:t>
            </a:r>
            <a:r>
              <a:rPr lang="pl-PL" sz="2300" b="1" dirty="0">
                <a:solidFill>
                  <a:srgbClr val="C48A10"/>
                </a:solidFill>
                <a:latin typeface="Liberation Serif"/>
                <a:cs typeface="Liberation Serif"/>
              </a:rPr>
              <a:t> </a:t>
            </a:r>
            <a:endParaRPr sz="2300" dirty="0">
              <a:latin typeface="Liberation Serif"/>
              <a:cs typeface="Liberation Serif"/>
            </a:endParaRPr>
          </a:p>
        </p:txBody>
      </p:sp>
      <p:sp>
        <p:nvSpPr>
          <p:cNvPr id="11" name="object 11"/>
          <p:cNvSpPr txBox="1"/>
          <p:nvPr/>
        </p:nvSpPr>
        <p:spPr>
          <a:xfrm>
            <a:off x="1637738" y="6482230"/>
            <a:ext cx="2007870" cy="377825"/>
          </a:xfrm>
          <a:prstGeom prst="rect">
            <a:avLst/>
          </a:prstGeom>
        </p:spPr>
        <p:txBody>
          <a:bodyPr vert="horz" wrap="square" lIns="0" tIns="13335" rIns="0" bIns="0" rtlCol="0">
            <a:spAutoFit/>
          </a:bodyPr>
          <a:lstStyle/>
          <a:p>
            <a:pPr marL="12700">
              <a:lnSpc>
                <a:spcPct val="100000"/>
              </a:lnSpc>
              <a:spcBef>
                <a:spcPts val="105"/>
              </a:spcBef>
            </a:pPr>
            <a:r>
              <a:rPr lang="pl-PL" sz="2300" b="1" spc="5" dirty="0" err="1">
                <a:solidFill>
                  <a:srgbClr val="C48A10"/>
                </a:solidFill>
                <a:latin typeface="Liberation Serif"/>
                <a:cs typeface="Liberation Serif"/>
              </a:rPr>
              <a:t>Salary</a:t>
            </a:r>
            <a:endParaRPr sz="2300" dirty="0">
              <a:latin typeface="Liberation Serif"/>
              <a:cs typeface="Liberation Serif"/>
            </a:endParaRPr>
          </a:p>
        </p:txBody>
      </p:sp>
      <p:sp>
        <p:nvSpPr>
          <p:cNvPr id="12" name="object 12"/>
          <p:cNvSpPr txBox="1"/>
          <p:nvPr/>
        </p:nvSpPr>
        <p:spPr>
          <a:xfrm>
            <a:off x="6108625" y="5986877"/>
            <a:ext cx="1387475" cy="847090"/>
          </a:xfrm>
          <a:prstGeom prst="rect">
            <a:avLst/>
          </a:prstGeom>
        </p:spPr>
        <p:txBody>
          <a:bodyPr vert="horz" wrap="square" lIns="0" tIns="13335" rIns="0" bIns="0" rtlCol="0">
            <a:spAutoFit/>
          </a:bodyPr>
          <a:lstStyle/>
          <a:p>
            <a:pPr algn="ctr">
              <a:lnSpc>
                <a:spcPct val="100000"/>
              </a:lnSpc>
              <a:spcBef>
                <a:spcPts val="105"/>
              </a:spcBef>
            </a:pPr>
            <a:r>
              <a:rPr lang="pl-PL" sz="2300" spc="-40" dirty="0" err="1">
                <a:solidFill>
                  <a:srgbClr val="404041"/>
                </a:solidFill>
                <a:latin typeface="Liberation Serif"/>
                <a:cs typeface="Liberation Serif"/>
              </a:rPr>
              <a:t>employee</a:t>
            </a:r>
            <a:endParaRPr sz="2300" dirty="0">
              <a:latin typeface="Liberation Serif"/>
              <a:cs typeface="Liberation Serif"/>
            </a:endParaRPr>
          </a:p>
          <a:p>
            <a:pPr marR="5715" algn="ctr">
              <a:lnSpc>
                <a:spcPct val="100000"/>
              </a:lnSpc>
              <a:spcBef>
                <a:spcPts val="155"/>
              </a:spcBef>
            </a:pPr>
            <a:r>
              <a:rPr sz="2950" b="1" spc="-110" dirty="0">
                <a:solidFill>
                  <a:srgbClr val="404041"/>
                </a:solidFill>
                <a:latin typeface="Liberation Serif"/>
                <a:cs typeface="Liberation Serif"/>
              </a:rPr>
              <a:t>2%</a:t>
            </a:r>
            <a:endParaRPr sz="2950" dirty="0">
              <a:latin typeface="Liberation Serif"/>
              <a:cs typeface="Liberation Serif"/>
            </a:endParaRPr>
          </a:p>
        </p:txBody>
      </p:sp>
      <p:sp>
        <p:nvSpPr>
          <p:cNvPr id="13" name="object 13"/>
          <p:cNvSpPr txBox="1"/>
          <p:nvPr/>
        </p:nvSpPr>
        <p:spPr>
          <a:xfrm>
            <a:off x="3784765" y="6010392"/>
            <a:ext cx="1416685" cy="846455"/>
          </a:xfrm>
          <a:prstGeom prst="rect">
            <a:avLst/>
          </a:prstGeom>
        </p:spPr>
        <p:txBody>
          <a:bodyPr vert="horz" wrap="square" lIns="0" tIns="13335" rIns="0" bIns="0" rtlCol="0">
            <a:spAutoFit/>
          </a:bodyPr>
          <a:lstStyle/>
          <a:p>
            <a:pPr algn="ctr">
              <a:lnSpc>
                <a:spcPct val="100000"/>
              </a:lnSpc>
              <a:spcBef>
                <a:spcPts val="105"/>
              </a:spcBef>
            </a:pPr>
            <a:r>
              <a:rPr lang="pl-PL" sz="2300" spc="-40" dirty="0" err="1">
                <a:solidFill>
                  <a:srgbClr val="404041"/>
                </a:solidFill>
                <a:latin typeface="Liberation Serif"/>
                <a:cs typeface="Liberation Serif"/>
              </a:rPr>
              <a:t>employer</a:t>
            </a:r>
            <a:endParaRPr sz="2300" dirty="0">
              <a:latin typeface="Liberation Serif"/>
              <a:cs typeface="Liberation Serif"/>
            </a:endParaRPr>
          </a:p>
          <a:p>
            <a:pPr marR="13335" algn="ctr">
              <a:lnSpc>
                <a:spcPct val="100000"/>
              </a:lnSpc>
              <a:spcBef>
                <a:spcPts val="155"/>
              </a:spcBef>
            </a:pPr>
            <a:r>
              <a:rPr sz="2950" b="1" spc="-60" dirty="0">
                <a:solidFill>
                  <a:srgbClr val="404041"/>
                </a:solidFill>
                <a:latin typeface="Liberation Serif"/>
                <a:cs typeface="Liberation Serif"/>
              </a:rPr>
              <a:t>1,5%</a:t>
            </a:r>
            <a:endParaRPr sz="2950" dirty="0">
              <a:latin typeface="Liberation Serif"/>
              <a:cs typeface="Liberation Serif"/>
            </a:endParaRPr>
          </a:p>
        </p:txBody>
      </p:sp>
      <p:sp>
        <p:nvSpPr>
          <p:cNvPr id="14" name="object 14"/>
          <p:cNvSpPr/>
          <p:nvPr/>
        </p:nvSpPr>
        <p:spPr>
          <a:xfrm>
            <a:off x="8589750" y="4959824"/>
            <a:ext cx="2861945" cy="1270"/>
          </a:xfrm>
          <a:custGeom>
            <a:avLst/>
            <a:gdLst/>
            <a:ahLst/>
            <a:cxnLst/>
            <a:rect l="l" t="t" r="r" b="b"/>
            <a:pathLst>
              <a:path w="2861945" h="1270">
                <a:moveTo>
                  <a:pt x="2861598" y="0"/>
                </a:moveTo>
                <a:lnTo>
                  <a:pt x="0" y="942"/>
                </a:lnTo>
              </a:path>
            </a:pathLst>
          </a:custGeom>
          <a:ln w="28564">
            <a:solidFill>
              <a:srgbClr val="C48A10"/>
            </a:solidFill>
          </a:ln>
        </p:spPr>
        <p:txBody>
          <a:bodyPr wrap="square" lIns="0" tIns="0" rIns="0" bIns="0" rtlCol="0"/>
          <a:lstStyle/>
          <a:p>
            <a:endParaRPr/>
          </a:p>
        </p:txBody>
      </p:sp>
      <p:sp>
        <p:nvSpPr>
          <p:cNvPr id="15" name="object 15"/>
          <p:cNvSpPr/>
          <p:nvPr/>
        </p:nvSpPr>
        <p:spPr>
          <a:xfrm>
            <a:off x="4134639" y="4958270"/>
            <a:ext cx="2861945" cy="1270"/>
          </a:xfrm>
          <a:custGeom>
            <a:avLst/>
            <a:gdLst/>
            <a:ahLst/>
            <a:cxnLst/>
            <a:rect l="l" t="t" r="r" b="b"/>
            <a:pathLst>
              <a:path w="2861945" h="1270">
                <a:moveTo>
                  <a:pt x="2861598" y="0"/>
                </a:moveTo>
                <a:lnTo>
                  <a:pt x="0" y="942"/>
                </a:lnTo>
              </a:path>
            </a:pathLst>
          </a:custGeom>
          <a:ln w="28564">
            <a:solidFill>
              <a:srgbClr val="404041"/>
            </a:solidFill>
          </a:ln>
        </p:spPr>
        <p:txBody>
          <a:bodyPr wrap="square" lIns="0" tIns="0" rIns="0" bIns="0" rtlCol="0"/>
          <a:lstStyle/>
          <a:p>
            <a:endParaRPr/>
          </a:p>
        </p:txBody>
      </p:sp>
      <p:sp>
        <p:nvSpPr>
          <p:cNvPr id="16" name="object 16"/>
          <p:cNvSpPr txBox="1"/>
          <p:nvPr/>
        </p:nvSpPr>
        <p:spPr>
          <a:xfrm>
            <a:off x="1497735" y="7354268"/>
            <a:ext cx="1062990" cy="478155"/>
          </a:xfrm>
          <a:prstGeom prst="rect">
            <a:avLst/>
          </a:prstGeom>
        </p:spPr>
        <p:txBody>
          <a:bodyPr vert="horz" wrap="square" lIns="0" tIns="14604" rIns="0" bIns="0" rtlCol="0">
            <a:spAutoFit/>
          </a:bodyPr>
          <a:lstStyle/>
          <a:p>
            <a:pPr marL="12700">
              <a:lnSpc>
                <a:spcPct val="100000"/>
              </a:lnSpc>
              <a:spcBef>
                <a:spcPts val="114"/>
              </a:spcBef>
            </a:pPr>
            <a:r>
              <a:rPr sz="2950" b="1" spc="10" dirty="0">
                <a:latin typeface="Liberation Sans"/>
                <a:cs typeface="Liberation Sans"/>
              </a:rPr>
              <a:t>2</a:t>
            </a:r>
            <a:r>
              <a:rPr sz="2950" b="1" spc="204" dirty="0">
                <a:latin typeface="Liberation Sans"/>
                <a:cs typeface="Liberation Sans"/>
              </a:rPr>
              <a:t> </a:t>
            </a:r>
            <a:r>
              <a:rPr sz="2950" b="1" spc="155" dirty="0">
                <a:latin typeface="Liberation Sans"/>
                <a:cs typeface="Liberation Sans"/>
              </a:rPr>
              <a:t>250</a:t>
            </a:r>
            <a:endParaRPr sz="2950" dirty="0">
              <a:latin typeface="Liberation Sans"/>
              <a:cs typeface="Liberation Sans"/>
            </a:endParaRPr>
          </a:p>
        </p:txBody>
      </p:sp>
      <p:sp>
        <p:nvSpPr>
          <p:cNvPr id="17" name="object 17"/>
          <p:cNvSpPr txBox="1"/>
          <p:nvPr/>
        </p:nvSpPr>
        <p:spPr>
          <a:xfrm>
            <a:off x="3999188" y="7354268"/>
            <a:ext cx="1062990" cy="478155"/>
          </a:xfrm>
          <a:prstGeom prst="rect">
            <a:avLst/>
          </a:prstGeom>
        </p:spPr>
        <p:txBody>
          <a:bodyPr vert="horz" wrap="square" lIns="0" tIns="14604" rIns="0" bIns="0" rtlCol="0">
            <a:spAutoFit/>
          </a:bodyPr>
          <a:lstStyle/>
          <a:p>
            <a:pPr marL="12700">
              <a:lnSpc>
                <a:spcPct val="100000"/>
              </a:lnSpc>
              <a:spcBef>
                <a:spcPts val="114"/>
              </a:spcBef>
            </a:pPr>
            <a:r>
              <a:rPr sz="2950" spc="150" dirty="0">
                <a:latin typeface="Liberation Sans"/>
                <a:cs typeface="Liberation Sans"/>
              </a:rPr>
              <a:t>33,75</a:t>
            </a:r>
            <a:endParaRPr sz="2950" dirty="0">
              <a:latin typeface="Liberation Sans"/>
              <a:cs typeface="Liberation Sans"/>
            </a:endParaRPr>
          </a:p>
        </p:txBody>
      </p:sp>
      <p:sp>
        <p:nvSpPr>
          <p:cNvPr id="18" name="object 18"/>
          <p:cNvSpPr txBox="1"/>
          <p:nvPr/>
        </p:nvSpPr>
        <p:spPr>
          <a:xfrm>
            <a:off x="6547760" y="7354268"/>
            <a:ext cx="482600" cy="478155"/>
          </a:xfrm>
          <a:prstGeom prst="rect">
            <a:avLst/>
          </a:prstGeom>
        </p:spPr>
        <p:txBody>
          <a:bodyPr vert="horz" wrap="square" lIns="0" tIns="14604" rIns="0" bIns="0" rtlCol="0">
            <a:spAutoFit/>
          </a:bodyPr>
          <a:lstStyle/>
          <a:p>
            <a:pPr marL="12700">
              <a:lnSpc>
                <a:spcPct val="100000"/>
              </a:lnSpc>
              <a:spcBef>
                <a:spcPts val="114"/>
              </a:spcBef>
            </a:pPr>
            <a:r>
              <a:rPr sz="2950" spc="155" dirty="0">
                <a:latin typeface="Liberation Sans"/>
                <a:cs typeface="Liberation Sans"/>
              </a:rPr>
              <a:t>45</a:t>
            </a:r>
            <a:endParaRPr sz="2950" dirty="0">
              <a:latin typeface="Liberation Sans"/>
              <a:cs typeface="Liberation Sans"/>
            </a:endParaRPr>
          </a:p>
        </p:txBody>
      </p:sp>
      <p:sp>
        <p:nvSpPr>
          <p:cNvPr id="19" name="object 19"/>
          <p:cNvSpPr txBox="1"/>
          <p:nvPr/>
        </p:nvSpPr>
        <p:spPr>
          <a:xfrm>
            <a:off x="10788764" y="7355049"/>
            <a:ext cx="1145157" cy="468717"/>
          </a:xfrm>
          <a:prstGeom prst="rect">
            <a:avLst/>
          </a:prstGeom>
        </p:spPr>
        <p:txBody>
          <a:bodyPr vert="horz" wrap="square" lIns="0" tIns="14604" rIns="0" bIns="0" rtlCol="0">
            <a:spAutoFit/>
          </a:bodyPr>
          <a:lstStyle/>
          <a:p>
            <a:pPr marL="12700">
              <a:lnSpc>
                <a:spcPct val="100000"/>
              </a:lnSpc>
              <a:spcBef>
                <a:spcPts val="114"/>
              </a:spcBef>
            </a:pPr>
            <a:r>
              <a:rPr sz="2950" spc="155" dirty="0">
                <a:latin typeface="Liberation Sans"/>
                <a:cs typeface="Liberation Sans"/>
              </a:rPr>
              <a:t>45</a:t>
            </a:r>
            <a:endParaRPr sz="2950" dirty="0">
              <a:latin typeface="Liberation Sans"/>
              <a:cs typeface="Liberation Sans"/>
            </a:endParaRPr>
          </a:p>
        </p:txBody>
      </p:sp>
      <p:sp>
        <p:nvSpPr>
          <p:cNvPr id="20" name="object 20"/>
          <p:cNvSpPr txBox="1"/>
          <p:nvPr/>
        </p:nvSpPr>
        <p:spPr>
          <a:xfrm>
            <a:off x="8771255" y="7354268"/>
            <a:ext cx="1062990" cy="478155"/>
          </a:xfrm>
          <a:prstGeom prst="rect">
            <a:avLst/>
          </a:prstGeom>
        </p:spPr>
        <p:txBody>
          <a:bodyPr vert="horz" wrap="square" lIns="0" tIns="14604" rIns="0" bIns="0" rtlCol="0">
            <a:spAutoFit/>
          </a:bodyPr>
          <a:lstStyle/>
          <a:p>
            <a:pPr marL="12700">
              <a:lnSpc>
                <a:spcPct val="100000"/>
              </a:lnSpc>
              <a:spcBef>
                <a:spcPts val="114"/>
              </a:spcBef>
            </a:pPr>
            <a:r>
              <a:rPr sz="2950" spc="150" dirty="0">
                <a:latin typeface="Liberation Sans"/>
                <a:cs typeface="Liberation Sans"/>
              </a:rPr>
              <a:t>56,25</a:t>
            </a:r>
            <a:endParaRPr sz="2950" dirty="0">
              <a:latin typeface="Liberation Sans"/>
              <a:cs typeface="Liberation Sans"/>
            </a:endParaRPr>
          </a:p>
        </p:txBody>
      </p:sp>
      <p:sp>
        <p:nvSpPr>
          <p:cNvPr id="21" name="object 21"/>
          <p:cNvSpPr txBox="1"/>
          <p:nvPr/>
        </p:nvSpPr>
        <p:spPr>
          <a:xfrm>
            <a:off x="13227724" y="7354268"/>
            <a:ext cx="711200" cy="478155"/>
          </a:xfrm>
          <a:prstGeom prst="rect">
            <a:avLst/>
          </a:prstGeom>
        </p:spPr>
        <p:txBody>
          <a:bodyPr vert="horz" wrap="square" lIns="0" tIns="14604" rIns="0" bIns="0" rtlCol="0">
            <a:spAutoFit/>
          </a:bodyPr>
          <a:lstStyle/>
          <a:p>
            <a:pPr marL="12700">
              <a:lnSpc>
                <a:spcPct val="100000"/>
              </a:lnSpc>
              <a:spcBef>
                <a:spcPts val="114"/>
              </a:spcBef>
            </a:pPr>
            <a:r>
              <a:rPr sz="2950" b="1" spc="155" dirty="0">
                <a:latin typeface="Liberation Sans"/>
                <a:cs typeface="Liberation Sans"/>
              </a:rPr>
              <a:t>945</a:t>
            </a:r>
            <a:endParaRPr sz="2950">
              <a:latin typeface="Liberation Sans"/>
              <a:cs typeface="Liberation Sans"/>
            </a:endParaRPr>
          </a:p>
        </p:txBody>
      </p:sp>
      <p:sp>
        <p:nvSpPr>
          <p:cNvPr id="22" name="object 22"/>
          <p:cNvSpPr txBox="1"/>
          <p:nvPr/>
        </p:nvSpPr>
        <p:spPr>
          <a:xfrm>
            <a:off x="15142350" y="7354268"/>
            <a:ext cx="1212970" cy="468717"/>
          </a:xfrm>
          <a:prstGeom prst="rect">
            <a:avLst/>
          </a:prstGeom>
        </p:spPr>
        <p:txBody>
          <a:bodyPr vert="horz" wrap="square" lIns="0" tIns="14604" rIns="0" bIns="0" rtlCol="0">
            <a:spAutoFit/>
          </a:bodyPr>
          <a:lstStyle/>
          <a:p>
            <a:pPr marL="12700">
              <a:lnSpc>
                <a:spcPct val="100000"/>
              </a:lnSpc>
              <a:spcBef>
                <a:spcPts val="114"/>
              </a:spcBef>
            </a:pPr>
            <a:r>
              <a:rPr sz="2950" b="1" spc="155" dirty="0">
                <a:latin typeface="Liberation Sans"/>
                <a:cs typeface="Liberation Sans"/>
              </a:rPr>
              <a:t>2</a:t>
            </a:r>
            <a:r>
              <a:rPr lang="pl-PL" sz="2950" b="1" spc="155" dirty="0">
                <a:latin typeface="Liberation Sans"/>
                <a:cs typeface="Liberation Sans"/>
              </a:rPr>
              <a:t> </a:t>
            </a:r>
            <a:r>
              <a:rPr sz="2950" b="1" spc="155" dirty="0">
                <a:latin typeface="Liberation Sans"/>
                <a:cs typeface="Liberation Sans"/>
              </a:rPr>
              <a:t>160</a:t>
            </a:r>
            <a:endParaRPr sz="2950" dirty="0">
              <a:latin typeface="Liberation Sans"/>
              <a:cs typeface="Liberation Sans"/>
            </a:endParaRPr>
          </a:p>
        </p:txBody>
      </p:sp>
      <p:sp>
        <p:nvSpPr>
          <p:cNvPr id="23" name="object 23"/>
          <p:cNvSpPr txBox="1"/>
          <p:nvPr/>
        </p:nvSpPr>
        <p:spPr>
          <a:xfrm>
            <a:off x="17729283" y="7354268"/>
            <a:ext cx="711200" cy="478155"/>
          </a:xfrm>
          <a:prstGeom prst="rect">
            <a:avLst/>
          </a:prstGeom>
        </p:spPr>
        <p:txBody>
          <a:bodyPr vert="horz" wrap="square" lIns="0" tIns="14604" rIns="0" bIns="0" rtlCol="0">
            <a:spAutoFit/>
          </a:bodyPr>
          <a:lstStyle/>
          <a:p>
            <a:pPr marL="12700">
              <a:lnSpc>
                <a:spcPct val="100000"/>
              </a:lnSpc>
              <a:spcBef>
                <a:spcPts val="114"/>
              </a:spcBef>
            </a:pPr>
            <a:r>
              <a:rPr sz="2950" spc="155" dirty="0">
                <a:latin typeface="Liberation Sans"/>
                <a:cs typeface="Liberation Sans"/>
              </a:rPr>
              <a:t>490</a:t>
            </a:r>
            <a:endParaRPr sz="2950">
              <a:latin typeface="Liberation Sans"/>
              <a:cs typeface="Liberation Sans"/>
            </a:endParaRPr>
          </a:p>
        </p:txBody>
      </p:sp>
      <p:graphicFrame>
        <p:nvGraphicFramePr>
          <p:cNvPr id="24" name="object 24"/>
          <p:cNvGraphicFramePr>
            <a:graphicFrameLocks noGrp="1"/>
          </p:cNvGraphicFramePr>
          <p:nvPr>
            <p:extLst>
              <p:ext uri="{D42A27DB-BD31-4B8C-83A1-F6EECF244321}">
                <p14:modId xmlns:p14="http://schemas.microsoft.com/office/powerpoint/2010/main" val="4031182759"/>
              </p:ext>
            </p:extLst>
          </p:nvPr>
        </p:nvGraphicFramePr>
        <p:xfrm>
          <a:off x="1250252" y="8072896"/>
          <a:ext cx="17209767" cy="1175452"/>
        </p:xfrm>
        <a:graphic>
          <a:graphicData uri="http://schemas.openxmlformats.org/drawingml/2006/table">
            <a:tbl>
              <a:tblPr firstRow="1" bandRow="1">
                <a:tableStyleId>{2D5ABB26-0587-4C30-8999-92F81FD0307C}</a:tableStyleId>
              </a:tblPr>
              <a:tblGrid>
                <a:gridCol w="1958339">
                  <a:extLst>
                    <a:ext uri="{9D8B030D-6E8A-4147-A177-3AD203B41FA5}">
                      <a16:colId xmlns:a16="http://schemas.microsoft.com/office/drawing/2014/main" val="20000"/>
                    </a:ext>
                  </a:extLst>
                </a:gridCol>
                <a:gridCol w="2234565">
                  <a:extLst>
                    <a:ext uri="{9D8B030D-6E8A-4147-A177-3AD203B41FA5}">
                      <a16:colId xmlns:a16="http://schemas.microsoft.com/office/drawing/2014/main" val="20001"/>
                    </a:ext>
                  </a:extLst>
                </a:gridCol>
                <a:gridCol w="2367914">
                  <a:extLst>
                    <a:ext uri="{9D8B030D-6E8A-4147-A177-3AD203B41FA5}">
                      <a16:colId xmlns:a16="http://schemas.microsoft.com/office/drawing/2014/main" val="20002"/>
                    </a:ext>
                  </a:extLst>
                </a:gridCol>
                <a:gridCol w="2132965">
                  <a:extLst>
                    <a:ext uri="{9D8B030D-6E8A-4147-A177-3AD203B41FA5}">
                      <a16:colId xmlns:a16="http://schemas.microsoft.com/office/drawing/2014/main" val="20003"/>
                    </a:ext>
                  </a:extLst>
                </a:gridCol>
                <a:gridCol w="2203450">
                  <a:extLst>
                    <a:ext uri="{9D8B030D-6E8A-4147-A177-3AD203B41FA5}">
                      <a16:colId xmlns:a16="http://schemas.microsoft.com/office/drawing/2014/main" val="20004"/>
                    </a:ext>
                  </a:extLst>
                </a:gridCol>
                <a:gridCol w="2396490">
                  <a:extLst>
                    <a:ext uri="{9D8B030D-6E8A-4147-A177-3AD203B41FA5}">
                      <a16:colId xmlns:a16="http://schemas.microsoft.com/office/drawing/2014/main" val="20005"/>
                    </a:ext>
                  </a:extLst>
                </a:gridCol>
                <a:gridCol w="2426969">
                  <a:extLst>
                    <a:ext uri="{9D8B030D-6E8A-4147-A177-3AD203B41FA5}">
                      <a16:colId xmlns:a16="http://schemas.microsoft.com/office/drawing/2014/main" val="20006"/>
                    </a:ext>
                  </a:extLst>
                </a:gridCol>
                <a:gridCol w="1489075">
                  <a:extLst>
                    <a:ext uri="{9D8B030D-6E8A-4147-A177-3AD203B41FA5}">
                      <a16:colId xmlns:a16="http://schemas.microsoft.com/office/drawing/2014/main" val="20007"/>
                    </a:ext>
                  </a:extLst>
                </a:gridCol>
              </a:tblGrid>
              <a:tr h="629779">
                <a:tc>
                  <a:txBody>
                    <a:bodyPr/>
                    <a:lstStyle/>
                    <a:p>
                      <a:pPr marR="652780" algn="r">
                        <a:lnSpc>
                          <a:spcPts val="3275"/>
                        </a:lnSpc>
                      </a:pPr>
                      <a:r>
                        <a:rPr sz="2950" b="1" spc="10" dirty="0">
                          <a:latin typeface="Liberation Sans"/>
                          <a:cs typeface="Liberation Sans"/>
                        </a:rPr>
                        <a:t>4</a:t>
                      </a:r>
                      <a:r>
                        <a:rPr sz="2950" b="1" spc="200" dirty="0">
                          <a:latin typeface="Liberation Sans"/>
                          <a:cs typeface="Liberation Sans"/>
                        </a:rPr>
                        <a:t> </a:t>
                      </a:r>
                      <a:r>
                        <a:rPr sz="2950" b="1" spc="155" dirty="0">
                          <a:latin typeface="Liberation Sans"/>
                          <a:cs typeface="Liberation Sans"/>
                        </a:rPr>
                        <a:t>000</a:t>
                      </a:r>
                      <a:endParaRPr sz="2950">
                        <a:latin typeface="Liberation Sans"/>
                        <a:cs typeface="Liberation Sans"/>
                      </a:endParaRPr>
                    </a:p>
                  </a:txBody>
                  <a:tcPr marL="0" marR="0" marT="0" marB="0"/>
                </a:tc>
                <a:tc>
                  <a:txBody>
                    <a:bodyPr/>
                    <a:lstStyle/>
                    <a:p>
                      <a:pPr marR="880744" algn="r">
                        <a:lnSpc>
                          <a:spcPts val="3275"/>
                        </a:lnSpc>
                      </a:pPr>
                      <a:r>
                        <a:rPr sz="2950" spc="145" dirty="0">
                          <a:latin typeface="Liberation Sans"/>
                          <a:cs typeface="Liberation Sans"/>
                        </a:rPr>
                        <a:t>60</a:t>
                      </a:r>
                      <a:endParaRPr sz="2950" dirty="0">
                        <a:latin typeface="Liberation Sans"/>
                        <a:cs typeface="Liberation Sans"/>
                      </a:endParaRPr>
                    </a:p>
                  </a:txBody>
                  <a:tcPr marL="0" marR="0" marT="0" marB="0"/>
                </a:tc>
                <a:tc>
                  <a:txBody>
                    <a:bodyPr/>
                    <a:lstStyle/>
                    <a:p>
                      <a:pPr marR="786130" algn="r">
                        <a:lnSpc>
                          <a:spcPts val="3275"/>
                        </a:lnSpc>
                      </a:pPr>
                      <a:r>
                        <a:rPr sz="2950" spc="145" dirty="0">
                          <a:latin typeface="Liberation Sans"/>
                          <a:cs typeface="Liberation Sans"/>
                        </a:rPr>
                        <a:t>80</a:t>
                      </a:r>
                      <a:endParaRPr sz="2950">
                        <a:latin typeface="Liberation Sans"/>
                        <a:cs typeface="Liberation Sans"/>
                      </a:endParaRPr>
                    </a:p>
                  </a:txBody>
                  <a:tcPr marL="0" marR="0" marT="0" marB="0"/>
                </a:tc>
                <a:tc>
                  <a:txBody>
                    <a:bodyPr/>
                    <a:lstStyle/>
                    <a:p>
                      <a:pPr marR="645795" algn="r">
                        <a:lnSpc>
                          <a:spcPts val="3275"/>
                        </a:lnSpc>
                      </a:pPr>
                      <a:r>
                        <a:rPr lang="pl-PL" sz="2950" spc="145" dirty="0">
                          <a:latin typeface="Liberation Sans"/>
                          <a:cs typeface="Liberation Sans"/>
                        </a:rPr>
                        <a:t>10</a:t>
                      </a:r>
                      <a:r>
                        <a:rPr sz="2950" spc="145" dirty="0">
                          <a:latin typeface="Liberation Sans"/>
                          <a:cs typeface="Liberation Sans"/>
                        </a:rPr>
                        <a:t>0</a:t>
                      </a:r>
                      <a:endParaRPr sz="2950" dirty="0">
                        <a:latin typeface="Liberation Sans"/>
                        <a:cs typeface="Liberation Sans"/>
                      </a:endParaRPr>
                    </a:p>
                  </a:txBody>
                  <a:tcPr marL="0" marR="0" marT="0" marB="0"/>
                </a:tc>
                <a:tc>
                  <a:txBody>
                    <a:bodyPr/>
                    <a:lstStyle/>
                    <a:p>
                      <a:pPr marL="653415">
                        <a:lnSpc>
                          <a:spcPts val="3275"/>
                        </a:lnSpc>
                      </a:pPr>
                      <a:r>
                        <a:rPr lang="pl-PL" sz="2950" spc="155" dirty="0">
                          <a:latin typeface="Liberation Sans"/>
                          <a:cs typeface="Liberation Sans"/>
                        </a:rPr>
                        <a:t>  8</a:t>
                      </a:r>
                      <a:r>
                        <a:rPr sz="2950" spc="155" dirty="0">
                          <a:latin typeface="Liberation Sans"/>
                          <a:cs typeface="Liberation Sans"/>
                        </a:rPr>
                        <a:t>0</a:t>
                      </a:r>
                      <a:endParaRPr sz="2950" dirty="0">
                        <a:latin typeface="Liberation Sans"/>
                        <a:cs typeface="Liberation Sans"/>
                      </a:endParaRPr>
                    </a:p>
                  </a:txBody>
                  <a:tcPr marL="0" marR="0" marT="0" marB="0"/>
                </a:tc>
                <a:tc>
                  <a:txBody>
                    <a:bodyPr/>
                    <a:lstStyle/>
                    <a:p>
                      <a:pPr marR="609600" algn="r">
                        <a:lnSpc>
                          <a:spcPts val="3275"/>
                        </a:lnSpc>
                      </a:pPr>
                      <a:r>
                        <a:rPr sz="2950" b="1" spc="145" dirty="0">
                          <a:latin typeface="Liberation Sans"/>
                          <a:cs typeface="Liberation Sans"/>
                        </a:rPr>
                        <a:t>1</a:t>
                      </a:r>
                      <a:r>
                        <a:rPr lang="pl-PL" sz="2950" b="1" spc="145" dirty="0">
                          <a:latin typeface="Liberation Sans"/>
                          <a:cs typeface="Liberation Sans"/>
                        </a:rPr>
                        <a:t> </a:t>
                      </a:r>
                      <a:r>
                        <a:rPr sz="2950" b="1" spc="145" dirty="0">
                          <a:latin typeface="Liberation Sans"/>
                          <a:cs typeface="Liberation Sans"/>
                        </a:rPr>
                        <a:t>680</a:t>
                      </a:r>
                      <a:endParaRPr sz="2950" dirty="0">
                        <a:latin typeface="Liberation Sans"/>
                        <a:cs typeface="Liberation Sans"/>
                      </a:endParaRPr>
                    </a:p>
                  </a:txBody>
                  <a:tcPr marL="0" marR="0" marT="0" marB="0"/>
                </a:tc>
                <a:tc>
                  <a:txBody>
                    <a:bodyPr/>
                    <a:lstStyle/>
                    <a:p>
                      <a:pPr marL="617220">
                        <a:lnSpc>
                          <a:spcPts val="3275"/>
                        </a:lnSpc>
                      </a:pPr>
                      <a:r>
                        <a:rPr sz="2950" b="1" spc="10" dirty="0">
                          <a:latin typeface="Liberation Sans"/>
                          <a:cs typeface="Liberation Sans"/>
                        </a:rPr>
                        <a:t>3</a:t>
                      </a:r>
                      <a:r>
                        <a:rPr sz="2950" b="1" spc="280" dirty="0">
                          <a:latin typeface="Liberation Sans"/>
                          <a:cs typeface="Liberation Sans"/>
                        </a:rPr>
                        <a:t> </a:t>
                      </a:r>
                      <a:r>
                        <a:rPr sz="2950" b="1" spc="155" dirty="0">
                          <a:latin typeface="Liberation Sans"/>
                          <a:cs typeface="Liberation Sans"/>
                        </a:rPr>
                        <a:t>840</a:t>
                      </a:r>
                      <a:endParaRPr sz="2950">
                        <a:latin typeface="Liberation Sans"/>
                        <a:cs typeface="Liberation Sans"/>
                      </a:endParaRPr>
                    </a:p>
                  </a:txBody>
                  <a:tcPr marL="0" marR="0" marT="0" marB="0"/>
                </a:tc>
                <a:tc>
                  <a:txBody>
                    <a:bodyPr/>
                    <a:lstStyle/>
                    <a:p>
                      <a:pPr marR="24130" algn="r">
                        <a:lnSpc>
                          <a:spcPts val="3275"/>
                        </a:lnSpc>
                      </a:pPr>
                      <a:r>
                        <a:rPr sz="2950" spc="145" dirty="0">
                          <a:latin typeface="Liberation Sans"/>
                          <a:cs typeface="Liberation Sans"/>
                        </a:rPr>
                        <a:t>490</a:t>
                      </a:r>
                      <a:endParaRPr sz="2950">
                        <a:latin typeface="Liberation Sans"/>
                        <a:cs typeface="Liberation Sans"/>
                      </a:endParaRPr>
                    </a:p>
                  </a:txBody>
                  <a:tcPr marL="0" marR="0" marT="0" marB="0"/>
                </a:tc>
                <a:extLst>
                  <a:ext uri="{0D108BD9-81ED-4DB2-BD59-A6C34878D82A}">
                    <a16:rowId xmlns:a16="http://schemas.microsoft.com/office/drawing/2014/main" val="10000"/>
                  </a:ext>
                </a:extLst>
              </a:tr>
              <a:tr h="545673">
                <a:tc>
                  <a:txBody>
                    <a:bodyPr/>
                    <a:lstStyle/>
                    <a:p>
                      <a:pPr marR="653415" algn="r">
                        <a:lnSpc>
                          <a:spcPts val="3479"/>
                        </a:lnSpc>
                        <a:spcBef>
                          <a:spcPts val="715"/>
                        </a:spcBef>
                      </a:pPr>
                      <a:r>
                        <a:rPr sz="2950" b="1" spc="80" dirty="0">
                          <a:latin typeface="Liberation Sans"/>
                          <a:cs typeface="Liberation Sans"/>
                        </a:rPr>
                        <a:t>10</a:t>
                      </a:r>
                      <a:r>
                        <a:rPr sz="2950" b="1" spc="204" dirty="0">
                          <a:latin typeface="Liberation Sans"/>
                          <a:cs typeface="Liberation Sans"/>
                        </a:rPr>
                        <a:t> </a:t>
                      </a:r>
                      <a:r>
                        <a:rPr sz="2950" b="1" spc="155" dirty="0">
                          <a:latin typeface="Liberation Sans"/>
                          <a:cs typeface="Liberation Sans"/>
                        </a:rPr>
                        <a:t>000</a:t>
                      </a:r>
                      <a:endParaRPr sz="2950">
                        <a:latin typeface="Liberation Sans"/>
                        <a:cs typeface="Liberation Sans"/>
                      </a:endParaRPr>
                    </a:p>
                  </a:txBody>
                  <a:tcPr marL="0" marR="0" marT="90805" marB="0"/>
                </a:tc>
                <a:tc>
                  <a:txBody>
                    <a:bodyPr/>
                    <a:lstStyle/>
                    <a:p>
                      <a:pPr marR="880744" algn="r">
                        <a:lnSpc>
                          <a:spcPts val="3479"/>
                        </a:lnSpc>
                        <a:spcBef>
                          <a:spcPts val="715"/>
                        </a:spcBef>
                      </a:pPr>
                      <a:r>
                        <a:rPr sz="2950" spc="145" dirty="0">
                          <a:latin typeface="Liberation Sans"/>
                          <a:cs typeface="Liberation Sans"/>
                        </a:rPr>
                        <a:t>150</a:t>
                      </a:r>
                      <a:endParaRPr sz="2950">
                        <a:latin typeface="Liberation Sans"/>
                        <a:cs typeface="Liberation Sans"/>
                      </a:endParaRPr>
                    </a:p>
                  </a:txBody>
                  <a:tcPr marL="0" marR="0" marT="90805" marB="0"/>
                </a:tc>
                <a:tc>
                  <a:txBody>
                    <a:bodyPr/>
                    <a:lstStyle/>
                    <a:p>
                      <a:pPr marR="786130" algn="r">
                        <a:lnSpc>
                          <a:spcPts val="3479"/>
                        </a:lnSpc>
                        <a:spcBef>
                          <a:spcPts val="715"/>
                        </a:spcBef>
                      </a:pPr>
                      <a:r>
                        <a:rPr sz="2950" spc="145" dirty="0">
                          <a:latin typeface="Liberation Sans"/>
                          <a:cs typeface="Liberation Sans"/>
                        </a:rPr>
                        <a:t>200</a:t>
                      </a:r>
                      <a:endParaRPr sz="2950">
                        <a:latin typeface="Liberation Sans"/>
                        <a:cs typeface="Liberation Sans"/>
                      </a:endParaRPr>
                    </a:p>
                  </a:txBody>
                  <a:tcPr marL="0" marR="0" marT="90805" marB="0"/>
                </a:tc>
                <a:tc>
                  <a:txBody>
                    <a:bodyPr/>
                    <a:lstStyle/>
                    <a:p>
                      <a:pPr marR="645795" algn="r">
                        <a:lnSpc>
                          <a:spcPts val="3479"/>
                        </a:lnSpc>
                        <a:spcBef>
                          <a:spcPts val="715"/>
                        </a:spcBef>
                      </a:pPr>
                      <a:r>
                        <a:rPr sz="2950" spc="145" dirty="0">
                          <a:latin typeface="Liberation Sans"/>
                          <a:cs typeface="Liberation Sans"/>
                        </a:rPr>
                        <a:t>2</a:t>
                      </a:r>
                      <a:r>
                        <a:rPr lang="pl-PL" sz="2950" spc="145" dirty="0">
                          <a:latin typeface="Liberation Sans"/>
                          <a:cs typeface="Liberation Sans"/>
                        </a:rPr>
                        <a:t>5</a:t>
                      </a:r>
                      <a:r>
                        <a:rPr sz="2950" spc="145" dirty="0">
                          <a:latin typeface="Liberation Sans"/>
                          <a:cs typeface="Liberation Sans"/>
                        </a:rPr>
                        <a:t>0</a:t>
                      </a:r>
                      <a:endParaRPr sz="2950" dirty="0">
                        <a:latin typeface="Liberation Sans"/>
                        <a:cs typeface="Liberation Sans"/>
                      </a:endParaRPr>
                    </a:p>
                  </a:txBody>
                  <a:tcPr marL="0" marR="0" marT="90805" marB="0"/>
                </a:tc>
                <a:tc>
                  <a:txBody>
                    <a:bodyPr/>
                    <a:lstStyle/>
                    <a:p>
                      <a:pPr marL="653415">
                        <a:lnSpc>
                          <a:spcPts val="3479"/>
                        </a:lnSpc>
                        <a:spcBef>
                          <a:spcPts val="715"/>
                        </a:spcBef>
                      </a:pPr>
                      <a:r>
                        <a:rPr sz="2950" spc="155" dirty="0">
                          <a:latin typeface="Liberation Sans"/>
                          <a:cs typeface="Liberation Sans"/>
                        </a:rPr>
                        <a:t>2</a:t>
                      </a:r>
                      <a:r>
                        <a:rPr lang="pl-PL" sz="2950" spc="155" dirty="0">
                          <a:latin typeface="Liberation Sans"/>
                          <a:cs typeface="Liberation Sans"/>
                        </a:rPr>
                        <a:t>0</a:t>
                      </a:r>
                      <a:r>
                        <a:rPr sz="2950" spc="155" dirty="0">
                          <a:latin typeface="Liberation Sans"/>
                          <a:cs typeface="Liberation Sans"/>
                        </a:rPr>
                        <a:t>0</a:t>
                      </a:r>
                      <a:endParaRPr sz="2950" dirty="0">
                        <a:latin typeface="Liberation Sans"/>
                        <a:cs typeface="Liberation Sans"/>
                      </a:endParaRPr>
                    </a:p>
                  </a:txBody>
                  <a:tcPr marL="0" marR="0" marT="90805" marB="0"/>
                </a:tc>
                <a:tc>
                  <a:txBody>
                    <a:bodyPr/>
                    <a:lstStyle/>
                    <a:p>
                      <a:pPr marR="609600" algn="r">
                        <a:lnSpc>
                          <a:spcPts val="3479"/>
                        </a:lnSpc>
                        <a:spcBef>
                          <a:spcPts val="715"/>
                        </a:spcBef>
                      </a:pPr>
                      <a:r>
                        <a:rPr sz="2950" b="1" spc="145" dirty="0">
                          <a:latin typeface="Liberation Sans"/>
                          <a:cs typeface="Liberation Sans"/>
                        </a:rPr>
                        <a:t>4</a:t>
                      </a:r>
                      <a:r>
                        <a:rPr lang="pl-PL" sz="2950" b="1" spc="145" dirty="0">
                          <a:latin typeface="Liberation Sans"/>
                          <a:cs typeface="Liberation Sans"/>
                        </a:rPr>
                        <a:t> </a:t>
                      </a:r>
                      <a:r>
                        <a:rPr sz="2950" b="1" spc="145" dirty="0">
                          <a:latin typeface="Liberation Sans"/>
                          <a:cs typeface="Liberation Sans"/>
                        </a:rPr>
                        <a:t>200</a:t>
                      </a:r>
                      <a:endParaRPr sz="2950" dirty="0">
                        <a:latin typeface="Liberation Sans"/>
                        <a:cs typeface="Liberation Sans"/>
                      </a:endParaRPr>
                    </a:p>
                  </a:txBody>
                  <a:tcPr marL="0" marR="0" marT="90805" marB="0"/>
                </a:tc>
                <a:tc>
                  <a:txBody>
                    <a:bodyPr/>
                    <a:lstStyle/>
                    <a:p>
                      <a:pPr marL="617220">
                        <a:lnSpc>
                          <a:spcPts val="3479"/>
                        </a:lnSpc>
                        <a:spcBef>
                          <a:spcPts val="715"/>
                        </a:spcBef>
                      </a:pPr>
                      <a:r>
                        <a:rPr sz="2950" b="1" spc="10" dirty="0">
                          <a:latin typeface="Liberation Sans"/>
                          <a:cs typeface="Liberation Sans"/>
                        </a:rPr>
                        <a:t>9</a:t>
                      </a:r>
                      <a:r>
                        <a:rPr sz="2950" b="1" spc="280" dirty="0">
                          <a:latin typeface="Liberation Sans"/>
                          <a:cs typeface="Liberation Sans"/>
                        </a:rPr>
                        <a:t> </a:t>
                      </a:r>
                      <a:r>
                        <a:rPr sz="2950" b="1" spc="155" dirty="0">
                          <a:latin typeface="Liberation Sans"/>
                          <a:cs typeface="Liberation Sans"/>
                        </a:rPr>
                        <a:t>600</a:t>
                      </a:r>
                      <a:endParaRPr sz="2950">
                        <a:latin typeface="Liberation Sans"/>
                        <a:cs typeface="Liberation Sans"/>
                      </a:endParaRPr>
                    </a:p>
                  </a:txBody>
                  <a:tcPr marL="0" marR="0" marT="90805" marB="0"/>
                </a:tc>
                <a:tc>
                  <a:txBody>
                    <a:bodyPr/>
                    <a:lstStyle/>
                    <a:p>
                      <a:pPr marR="24130" algn="r">
                        <a:lnSpc>
                          <a:spcPts val="3479"/>
                        </a:lnSpc>
                        <a:spcBef>
                          <a:spcPts val="715"/>
                        </a:spcBef>
                      </a:pPr>
                      <a:r>
                        <a:rPr sz="2950" spc="145" dirty="0">
                          <a:latin typeface="Liberation Sans"/>
                          <a:cs typeface="Liberation Sans"/>
                        </a:rPr>
                        <a:t>490</a:t>
                      </a:r>
                      <a:endParaRPr sz="2950" dirty="0">
                        <a:latin typeface="Liberation Sans"/>
                        <a:cs typeface="Liberation Sans"/>
                      </a:endParaRPr>
                    </a:p>
                  </a:txBody>
                  <a:tcPr marL="0" marR="0" marT="90805" marB="0"/>
                </a:tc>
                <a:extLst>
                  <a:ext uri="{0D108BD9-81ED-4DB2-BD59-A6C34878D82A}">
                    <a16:rowId xmlns:a16="http://schemas.microsoft.com/office/drawing/2014/main" val="10001"/>
                  </a:ext>
                </a:extLst>
              </a:tr>
            </a:tbl>
          </a:graphicData>
        </a:graphic>
      </p:graphicFrame>
      <p:sp>
        <p:nvSpPr>
          <p:cNvPr id="25" name="object 25"/>
          <p:cNvSpPr/>
          <p:nvPr/>
        </p:nvSpPr>
        <p:spPr>
          <a:xfrm>
            <a:off x="3312229" y="5324895"/>
            <a:ext cx="0" cy="4272280"/>
          </a:xfrm>
          <a:custGeom>
            <a:avLst/>
            <a:gdLst/>
            <a:ahLst/>
            <a:cxnLst/>
            <a:rect l="l" t="t" r="r" b="b"/>
            <a:pathLst>
              <a:path h="4272280">
                <a:moveTo>
                  <a:pt x="0" y="0"/>
                </a:moveTo>
                <a:lnTo>
                  <a:pt x="0" y="4271838"/>
                </a:lnTo>
              </a:path>
            </a:pathLst>
          </a:custGeom>
          <a:ln w="12700">
            <a:solidFill>
              <a:srgbClr val="C48A10"/>
            </a:solidFill>
          </a:ln>
        </p:spPr>
        <p:txBody>
          <a:bodyPr wrap="square" lIns="0" tIns="0" rIns="0" bIns="0" rtlCol="0"/>
          <a:lstStyle/>
          <a:p>
            <a:endParaRPr/>
          </a:p>
        </p:txBody>
      </p:sp>
      <p:sp>
        <p:nvSpPr>
          <p:cNvPr id="26" name="object 26"/>
          <p:cNvSpPr/>
          <p:nvPr/>
        </p:nvSpPr>
        <p:spPr>
          <a:xfrm>
            <a:off x="12312948" y="5324895"/>
            <a:ext cx="0" cy="4272280"/>
          </a:xfrm>
          <a:custGeom>
            <a:avLst/>
            <a:gdLst/>
            <a:ahLst/>
            <a:cxnLst/>
            <a:rect l="l" t="t" r="r" b="b"/>
            <a:pathLst>
              <a:path h="4272280">
                <a:moveTo>
                  <a:pt x="0" y="0"/>
                </a:moveTo>
                <a:lnTo>
                  <a:pt x="0" y="4271838"/>
                </a:lnTo>
              </a:path>
            </a:pathLst>
          </a:custGeom>
          <a:ln w="12700">
            <a:solidFill>
              <a:srgbClr val="C48A10"/>
            </a:solidFill>
          </a:ln>
        </p:spPr>
        <p:txBody>
          <a:bodyPr wrap="square" lIns="0" tIns="0" rIns="0" bIns="0" rtlCol="0"/>
          <a:lstStyle/>
          <a:p>
            <a:endParaRPr/>
          </a:p>
        </p:txBody>
      </p:sp>
      <p:sp>
        <p:nvSpPr>
          <p:cNvPr id="27" name="object 27"/>
          <p:cNvSpPr/>
          <p:nvPr/>
        </p:nvSpPr>
        <p:spPr>
          <a:xfrm>
            <a:off x="7812589" y="5345989"/>
            <a:ext cx="0" cy="4272280"/>
          </a:xfrm>
          <a:custGeom>
            <a:avLst/>
            <a:gdLst/>
            <a:ahLst/>
            <a:cxnLst/>
            <a:rect l="l" t="t" r="r" b="b"/>
            <a:pathLst>
              <a:path h="4272280">
                <a:moveTo>
                  <a:pt x="0" y="0"/>
                </a:moveTo>
                <a:lnTo>
                  <a:pt x="0" y="4271838"/>
                </a:lnTo>
              </a:path>
            </a:pathLst>
          </a:custGeom>
          <a:ln w="12700">
            <a:solidFill>
              <a:srgbClr val="C48A10"/>
            </a:solidFill>
          </a:ln>
        </p:spPr>
        <p:txBody>
          <a:bodyPr wrap="square" lIns="0" tIns="0" rIns="0" bIns="0" rtlCol="0"/>
          <a:lstStyle/>
          <a:p>
            <a:endParaRPr/>
          </a:p>
        </p:txBody>
      </p:sp>
      <p:sp>
        <p:nvSpPr>
          <p:cNvPr id="28" name="object 28"/>
          <p:cNvSpPr/>
          <p:nvPr/>
        </p:nvSpPr>
        <p:spPr>
          <a:xfrm>
            <a:off x="5565442" y="6029256"/>
            <a:ext cx="0" cy="3589020"/>
          </a:xfrm>
          <a:custGeom>
            <a:avLst/>
            <a:gdLst/>
            <a:ahLst/>
            <a:cxnLst/>
            <a:rect l="l" t="t" r="r" b="b"/>
            <a:pathLst>
              <a:path h="3589020">
                <a:moveTo>
                  <a:pt x="0" y="0"/>
                </a:moveTo>
                <a:lnTo>
                  <a:pt x="0" y="3588571"/>
                </a:lnTo>
              </a:path>
            </a:pathLst>
          </a:custGeom>
          <a:ln w="12700">
            <a:solidFill>
              <a:srgbClr val="D1D1D1"/>
            </a:solidFill>
          </a:ln>
        </p:spPr>
        <p:txBody>
          <a:bodyPr wrap="square" lIns="0" tIns="0" rIns="0" bIns="0" rtlCol="0"/>
          <a:lstStyle/>
          <a:p>
            <a:endParaRPr/>
          </a:p>
        </p:txBody>
      </p:sp>
      <p:sp>
        <p:nvSpPr>
          <p:cNvPr id="29" name="object 29"/>
          <p:cNvSpPr/>
          <p:nvPr/>
        </p:nvSpPr>
        <p:spPr>
          <a:xfrm>
            <a:off x="781580" y="7080108"/>
            <a:ext cx="18618200" cy="0"/>
          </a:xfrm>
          <a:custGeom>
            <a:avLst/>
            <a:gdLst/>
            <a:ahLst/>
            <a:cxnLst/>
            <a:rect l="l" t="t" r="r" b="b"/>
            <a:pathLst>
              <a:path w="18618200">
                <a:moveTo>
                  <a:pt x="18617632" y="0"/>
                </a:moveTo>
                <a:lnTo>
                  <a:pt x="0" y="0"/>
                </a:lnTo>
              </a:path>
            </a:pathLst>
          </a:custGeom>
          <a:ln w="12700">
            <a:solidFill>
              <a:srgbClr val="C48A10"/>
            </a:solidFill>
          </a:ln>
        </p:spPr>
        <p:txBody>
          <a:bodyPr wrap="square" lIns="0" tIns="0" rIns="0" bIns="0" rtlCol="0"/>
          <a:lstStyle/>
          <a:p>
            <a:endParaRPr/>
          </a:p>
        </p:txBody>
      </p:sp>
      <p:sp>
        <p:nvSpPr>
          <p:cNvPr id="30" name="object 30"/>
          <p:cNvSpPr/>
          <p:nvPr/>
        </p:nvSpPr>
        <p:spPr>
          <a:xfrm>
            <a:off x="10068106" y="6029256"/>
            <a:ext cx="0" cy="3589020"/>
          </a:xfrm>
          <a:custGeom>
            <a:avLst/>
            <a:gdLst/>
            <a:ahLst/>
            <a:cxnLst/>
            <a:rect l="l" t="t" r="r" b="b"/>
            <a:pathLst>
              <a:path h="3589020">
                <a:moveTo>
                  <a:pt x="0" y="0"/>
                </a:moveTo>
                <a:lnTo>
                  <a:pt x="0" y="3588571"/>
                </a:lnTo>
              </a:path>
            </a:pathLst>
          </a:custGeom>
          <a:ln w="12700">
            <a:solidFill>
              <a:srgbClr val="D1D1D1"/>
            </a:solidFill>
          </a:ln>
        </p:spPr>
        <p:txBody>
          <a:bodyPr wrap="square" lIns="0" tIns="0" rIns="0" bIns="0" rtlCol="0"/>
          <a:lstStyle/>
          <a:p>
            <a:endParaRPr/>
          </a:p>
        </p:txBody>
      </p:sp>
      <p:sp>
        <p:nvSpPr>
          <p:cNvPr id="31" name="object 31"/>
          <p:cNvSpPr/>
          <p:nvPr/>
        </p:nvSpPr>
        <p:spPr>
          <a:xfrm>
            <a:off x="14570769" y="5747115"/>
            <a:ext cx="0" cy="3870960"/>
          </a:xfrm>
          <a:custGeom>
            <a:avLst/>
            <a:gdLst/>
            <a:ahLst/>
            <a:cxnLst/>
            <a:rect l="l" t="t" r="r" b="b"/>
            <a:pathLst>
              <a:path h="3870959">
                <a:moveTo>
                  <a:pt x="0" y="0"/>
                </a:moveTo>
                <a:lnTo>
                  <a:pt x="0" y="3870709"/>
                </a:lnTo>
              </a:path>
            </a:pathLst>
          </a:custGeom>
          <a:ln w="12700">
            <a:solidFill>
              <a:srgbClr val="D1D1D1"/>
            </a:solidFill>
          </a:ln>
        </p:spPr>
        <p:txBody>
          <a:bodyPr wrap="square" lIns="0" tIns="0" rIns="0" bIns="0" rtlCol="0"/>
          <a:lstStyle/>
          <a:p>
            <a:endParaRPr/>
          </a:p>
        </p:txBody>
      </p:sp>
      <p:sp>
        <p:nvSpPr>
          <p:cNvPr id="32" name="object 32"/>
          <p:cNvSpPr/>
          <p:nvPr/>
        </p:nvSpPr>
        <p:spPr>
          <a:xfrm>
            <a:off x="16813307" y="5324895"/>
            <a:ext cx="0" cy="4272280"/>
          </a:xfrm>
          <a:custGeom>
            <a:avLst/>
            <a:gdLst/>
            <a:ahLst/>
            <a:cxnLst/>
            <a:rect l="l" t="t" r="r" b="b"/>
            <a:pathLst>
              <a:path h="4272280">
                <a:moveTo>
                  <a:pt x="0" y="0"/>
                </a:moveTo>
                <a:lnTo>
                  <a:pt x="0" y="4271838"/>
                </a:lnTo>
              </a:path>
            </a:pathLst>
          </a:custGeom>
          <a:ln w="12700">
            <a:solidFill>
              <a:srgbClr val="C48A10"/>
            </a:solidFill>
          </a:ln>
        </p:spPr>
        <p:txBody>
          <a:bodyPr wrap="square" lIns="0" tIns="0" rIns="0" bIns="0" rtlCol="0"/>
          <a:lstStyle/>
          <a:p>
            <a:endParaRPr/>
          </a:p>
        </p:txBody>
      </p:sp>
      <p:sp>
        <p:nvSpPr>
          <p:cNvPr id="33" name="object 33"/>
          <p:cNvSpPr txBox="1"/>
          <p:nvPr/>
        </p:nvSpPr>
        <p:spPr>
          <a:xfrm>
            <a:off x="14097441" y="5165223"/>
            <a:ext cx="1481452" cy="367408"/>
          </a:xfrm>
          <a:prstGeom prst="rect">
            <a:avLst/>
          </a:prstGeom>
        </p:spPr>
        <p:txBody>
          <a:bodyPr vert="horz" wrap="square" lIns="0" tIns="13335" rIns="0" bIns="0" rtlCol="0">
            <a:spAutoFit/>
          </a:bodyPr>
          <a:lstStyle/>
          <a:p>
            <a:pPr marL="12700">
              <a:lnSpc>
                <a:spcPct val="100000"/>
              </a:lnSpc>
              <a:spcBef>
                <a:spcPts val="105"/>
              </a:spcBef>
            </a:pPr>
            <a:r>
              <a:rPr lang="pl-PL" sz="2300" b="1" spc="45" dirty="0" err="1">
                <a:solidFill>
                  <a:srgbClr val="C48A10"/>
                </a:solidFill>
                <a:latin typeface="Liberation Serif"/>
                <a:cs typeface="Liberation Serif"/>
              </a:rPr>
              <a:t>Together</a:t>
            </a:r>
            <a:endParaRPr sz="2300" dirty="0">
              <a:latin typeface="Liberation Serif"/>
              <a:cs typeface="Liberation Serif"/>
            </a:endParaRPr>
          </a:p>
        </p:txBody>
      </p:sp>
      <p:sp>
        <p:nvSpPr>
          <p:cNvPr id="35" name="object 35"/>
          <p:cNvSpPr txBox="1"/>
          <p:nvPr/>
        </p:nvSpPr>
        <p:spPr>
          <a:xfrm>
            <a:off x="9519425" y="4198191"/>
            <a:ext cx="1002665" cy="402590"/>
          </a:xfrm>
          <a:prstGeom prst="rect">
            <a:avLst/>
          </a:prstGeom>
        </p:spPr>
        <p:txBody>
          <a:bodyPr vert="horz" wrap="square" lIns="0" tIns="15240" rIns="0" bIns="0" rtlCol="0">
            <a:spAutoFit/>
          </a:bodyPr>
          <a:lstStyle/>
          <a:p>
            <a:pPr marL="12700">
              <a:lnSpc>
                <a:spcPct val="100000"/>
              </a:lnSpc>
              <a:spcBef>
                <a:spcPts val="120"/>
              </a:spcBef>
            </a:pPr>
            <a:r>
              <a:rPr sz="2450" b="1" spc="5" dirty="0">
                <a:solidFill>
                  <a:srgbClr val="FFFFFF"/>
                </a:solidFill>
                <a:latin typeface="Liberation Serif"/>
                <a:cs typeface="Liberation Serif"/>
              </a:rPr>
              <a:t>klasa</a:t>
            </a:r>
            <a:r>
              <a:rPr sz="2450" b="1" spc="-70" dirty="0">
                <a:solidFill>
                  <a:srgbClr val="FFFFFF"/>
                </a:solidFill>
                <a:latin typeface="Liberation Serif"/>
                <a:cs typeface="Liberation Serif"/>
              </a:rPr>
              <a:t> </a:t>
            </a:r>
            <a:r>
              <a:rPr sz="2450" b="1" dirty="0">
                <a:solidFill>
                  <a:srgbClr val="FFFFFF"/>
                </a:solidFill>
                <a:latin typeface="Liberation Serif"/>
                <a:cs typeface="Liberation Serif"/>
              </a:rPr>
              <a:t>I.</a:t>
            </a:r>
            <a:endParaRPr sz="2450" dirty="0">
              <a:latin typeface="Liberation Serif"/>
              <a:cs typeface="Liberation Serif"/>
            </a:endParaRPr>
          </a:p>
        </p:txBody>
      </p:sp>
      <p:sp>
        <p:nvSpPr>
          <p:cNvPr id="47" name="object 47"/>
          <p:cNvSpPr txBox="1"/>
          <p:nvPr/>
        </p:nvSpPr>
        <p:spPr>
          <a:xfrm>
            <a:off x="4983405" y="4197516"/>
            <a:ext cx="1125220" cy="402590"/>
          </a:xfrm>
          <a:prstGeom prst="rect">
            <a:avLst/>
          </a:prstGeom>
        </p:spPr>
        <p:txBody>
          <a:bodyPr vert="horz" wrap="square" lIns="0" tIns="15240" rIns="0" bIns="0" rtlCol="0">
            <a:spAutoFit/>
          </a:bodyPr>
          <a:lstStyle/>
          <a:p>
            <a:pPr marL="12700">
              <a:lnSpc>
                <a:spcPct val="100000"/>
              </a:lnSpc>
              <a:spcBef>
                <a:spcPts val="120"/>
              </a:spcBef>
            </a:pPr>
            <a:r>
              <a:rPr sz="2450" b="1" spc="5" dirty="0">
                <a:solidFill>
                  <a:srgbClr val="FFFFFF"/>
                </a:solidFill>
                <a:latin typeface="Liberation Serif"/>
                <a:cs typeface="Liberation Serif"/>
              </a:rPr>
              <a:t>klasa</a:t>
            </a:r>
            <a:r>
              <a:rPr sz="2450" b="1" spc="-65" dirty="0">
                <a:solidFill>
                  <a:srgbClr val="FFFFFF"/>
                </a:solidFill>
                <a:latin typeface="Liberation Serif"/>
                <a:cs typeface="Liberation Serif"/>
              </a:rPr>
              <a:t> </a:t>
            </a:r>
            <a:r>
              <a:rPr sz="2450" b="1" dirty="0">
                <a:solidFill>
                  <a:srgbClr val="FFFFFF"/>
                </a:solidFill>
                <a:latin typeface="Liberation Serif"/>
                <a:cs typeface="Liberation Serif"/>
              </a:rPr>
              <a:t>II.</a:t>
            </a:r>
            <a:endParaRPr sz="2450">
              <a:latin typeface="Liberation Serif"/>
              <a:cs typeface="Liberation Serif"/>
            </a:endParaRPr>
          </a:p>
        </p:txBody>
      </p:sp>
      <p:sp>
        <p:nvSpPr>
          <p:cNvPr id="49" name="object 49"/>
          <p:cNvSpPr txBox="1">
            <a:spLocks noGrp="1"/>
          </p:cNvSpPr>
          <p:nvPr>
            <p:ph type="sldNum" sz="quarter" idx="7"/>
          </p:nvPr>
        </p:nvSpPr>
        <p:spPr>
          <a:prstGeom prst="rect">
            <a:avLst/>
          </a:prstGeom>
        </p:spPr>
        <p:txBody>
          <a:bodyPr vert="horz" wrap="square" lIns="0" tIns="0" rIns="0" bIns="0" rtlCol="0">
            <a:spAutoFit/>
          </a:bodyPr>
          <a:lstStyle/>
          <a:p>
            <a:pPr marL="25400">
              <a:lnSpc>
                <a:spcPts val="4840"/>
              </a:lnSpc>
            </a:pPr>
            <a:fld id="{81D60167-4931-47E6-BA6A-407CBD079E47}" type="slidenum">
              <a:rPr spc="265" dirty="0"/>
              <a:t>12</a:t>
            </a:fld>
            <a:r>
              <a:rPr spc="130" dirty="0"/>
              <a:t>.</a:t>
            </a:r>
          </a:p>
        </p:txBody>
      </p:sp>
      <p:grpSp>
        <p:nvGrpSpPr>
          <p:cNvPr id="87" name="Grupa 86">
            <a:extLst>
              <a:ext uri="{FF2B5EF4-FFF2-40B4-BE49-F238E27FC236}">
                <a16:creationId xmlns:a16="http://schemas.microsoft.com/office/drawing/2014/main" id="{B2D3DB7F-0EE2-488D-BACF-777AD4389F6C}"/>
              </a:ext>
            </a:extLst>
          </p:cNvPr>
          <p:cNvGrpSpPr/>
          <p:nvPr/>
        </p:nvGrpSpPr>
        <p:grpSpPr>
          <a:xfrm>
            <a:off x="1147597" y="4862421"/>
            <a:ext cx="1630362" cy="1370012"/>
            <a:chOff x="452438" y="5008563"/>
            <a:chExt cx="1630362" cy="1370012"/>
          </a:xfrm>
        </p:grpSpPr>
        <p:sp>
          <p:nvSpPr>
            <p:cNvPr id="88" name="Freeform 299">
              <a:extLst>
                <a:ext uri="{FF2B5EF4-FFF2-40B4-BE49-F238E27FC236}">
                  <a16:creationId xmlns:a16="http://schemas.microsoft.com/office/drawing/2014/main" id="{C8F5467E-BDC3-4311-BBD6-C71BD5228673}"/>
                </a:ext>
              </a:extLst>
            </p:cNvPr>
            <p:cNvSpPr>
              <a:spLocks noEditPoints="1"/>
            </p:cNvSpPr>
            <p:nvPr/>
          </p:nvSpPr>
          <p:spPr bwMode="auto">
            <a:xfrm>
              <a:off x="1370013" y="5016500"/>
              <a:ext cx="706438" cy="706438"/>
            </a:xfrm>
            <a:custGeom>
              <a:avLst/>
              <a:gdLst>
                <a:gd name="T0" fmla="*/ 0 w 270"/>
                <a:gd name="T1" fmla="*/ 220 h 270"/>
                <a:gd name="T2" fmla="*/ 2 w 270"/>
                <a:gd name="T3" fmla="*/ 206 h 270"/>
                <a:gd name="T4" fmla="*/ 5 w 270"/>
                <a:gd name="T5" fmla="*/ 207 h 270"/>
                <a:gd name="T6" fmla="*/ 40 w 270"/>
                <a:gd name="T7" fmla="*/ 228 h 270"/>
                <a:gd name="T8" fmla="*/ 230 w 270"/>
                <a:gd name="T9" fmla="*/ 228 h 270"/>
                <a:gd name="T10" fmla="*/ 265 w 270"/>
                <a:gd name="T11" fmla="*/ 207 h 270"/>
                <a:gd name="T12" fmla="*/ 268 w 270"/>
                <a:gd name="T13" fmla="*/ 206 h 270"/>
                <a:gd name="T14" fmla="*/ 270 w 270"/>
                <a:gd name="T15" fmla="*/ 220 h 270"/>
                <a:gd name="T16" fmla="*/ 135 w 270"/>
                <a:gd name="T17" fmla="*/ 241 h 270"/>
                <a:gd name="T18" fmla="*/ 0 w 270"/>
                <a:gd name="T19" fmla="*/ 179 h 270"/>
                <a:gd name="T20" fmla="*/ 3 w 270"/>
                <a:gd name="T21" fmla="*/ 177 h 270"/>
                <a:gd name="T22" fmla="*/ 11 w 270"/>
                <a:gd name="T23" fmla="*/ 183 h 270"/>
                <a:gd name="T24" fmla="*/ 135 w 270"/>
                <a:gd name="T25" fmla="*/ 213 h 270"/>
                <a:gd name="T26" fmla="*/ 259 w 270"/>
                <a:gd name="T27" fmla="*/ 184 h 270"/>
                <a:gd name="T28" fmla="*/ 267 w 270"/>
                <a:gd name="T29" fmla="*/ 177 h 270"/>
                <a:gd name="T30" fmla="*/ 270 w 270"/>
                <a:gd name="T31" fmla="*/ 179 h 270"/>
                <a:gd name="T32" fmla="*/ 135 w 270"/>
                <a:gd name="T33" fmla="*/ 241 h 270"/>
                <a:gd name="T34" fmla="*/ 0 w 270"/>
                <a:gd name="T35" fmla="*/ 162 h 270"/>
                <a:gd name="T36" fmla="*/ 2 w 270"/>
                <a:gd name="T37" fmla="*/ 148 h 270"/>
                <a:gd name="T38" fmla="*/ 5 w 270"/>
                <a:gd name="T39" fmla="*/ 149 h 270"/>
                <a:gd name="T40" fmla="*/ 40 w 270"/>
                <a:gd name="T41" fmla="*/ 170 h 270"/>
                <a:gd name="T42" fmla="*/ 230 w 270"/>
                <a:gd name="T43" fmla="*/ 170 h 270"/>
                <a:gd name="T44" fmla="*/ 265 w 270"/>
                <a:gd name="T45" fmla="*/ 149 h 270"/>
                <a:gd name="T46" fmla="*/ 268 w 270"/>
                <a:gd name="T47" fmla="*/ 148 h 270"/>
                <a:gd name="T48" fmla="*/ 270 w 270"/>
                <a:gd name="T49" fmla="*/ 162 h 270"/>
                <a:gd name="T50" fmla="*/ 135 w 270"/>
                <a:gd name="T51" fmla="*/ 183 h 270"/>
                <a:gd name="T52" fmla="*/ 0 w 270"/>
                <a:gd name="T53" fmla="*/ 121 h 270"/>
                <a:gd name="T54" fmla="*/ 3 w 270"/>
                <a:gd name="T55" fmla="*/ 118 h 270"/>
                <a:gd name="T56" fmla="*/ 11 w 270"/>
                <a:gd name="T57" fmla="*/ 125 h 270"/>
                <a:gd name="T58" fmla="*/ 135 w 270"/>
                <a:gd name="T59" fmla="*/ 155 h 270"/>
                <a:gd name="T60" fmla="*/ 259 w 270"/>
                <a:gd name="T61" fmla="*/ 125 h 270"/>
                <a:gd name="T62" fmla="*/ 267 w 270"/>
                <a:gd name="T63" fmla="*/ 118 h 270"/>
                <a:gd name="T64" fmla="*/ 270 w 270"/>
                <a:gd name="T65" fmla="*/ 121 h 270"/>
                <a:gd name="T66" fmla="*/ 135 w 270"/>
                <a:gd name="T67" fmla="*/ 183 h 270"/>
                <a:gd name="T68" fmla="*/ 0 w 270"/>
                <a:gd name="T69" fmla="*/ 104 h 270"/>
                <a:gd name="T70" fmla="*/ 2 w 270"/>
                <a:gd name="T71" fmla="*/ 90 h 270"/>
                <a:gd name="T72" fmla="*/ 5 w 270"/>
                <a:gd name="T73" fmla="*/ 90 h 270"/>
                <a:gd name="T74" fmla="*/ 40 w 270"/>
                <a:gd name="T75" fmla="*/ 112 h 270"/>
                <a:gd name="T76" fmla="*/ 230 w 270"/>
                <a:gd name="T77" fmla="*/ 112 h 270"/>
                <a:gd name="T78" fmla="*/ 265 w 270"/>
                <a:gd name="T79" fmla="*/ 90 h 270"/>
                <a:gd name="T80" fmla="*/ 268 w 270"/>
                <a:gd name="T81" fmla="*/ 90 h 270"/>
                <a:gd name="T82" fmla="*/ 270 w 270"/>
                <a:gd name="T83" fmla="*/ 104 h 270"/>
                <a:gd name="T84" fmla="*/ 135 w 270"/>
                <a:gd name="T85" fmla="*/ 125 h 270"/>
                <a:gd name="T86" fmla="*/ 0 w 270"/>
                <a:gd name="T87" fmla="*/ 57 h 270"/>
                <a:gd name="T88" fmla="*/ 3 w 270"/>
                <a:gd name="T89" fmla="*/ 55 h 270"/>
                <a:gd name="T90" fmla="*/ 41 w 270"/>
                <a:gd name="T91" fmla="*/ 80 h 270"/>
                <a:gd name="T92" fmla="*/ 229 w 270"/>
                <a:gd name="T93" fmla="*/ 80 h 270"/>
                <a:gd name="T94" fmla="*/ 267 w 270"/>
                <a:gd name="T95" fmla="*/ 55 h 270"/>
                <a:gd name="T96" fmla="*/ 270 w 270"/>
                <a:gd name="T97" fmla="*/ 57 h 270"/>
                <a:gd name="T98" fmla="*/ 135 w 270"/>
                <a:gd name="T99" fmla="*/ 125 h 270"/>
                <a:gd name="T100" fmla="*/ 42 w 270"/>
                <a:gd name="T101" fmla="*/ 79 h 270"/>
                <a:gd name="T102" fmla="*/ 42 w 270"/>
                <a:gd name="T103" fmla="*/ 13 h 270"/>
                <a:gd name="T104" fmla="*/ 228 w 270"/>
                <a:gd name="T105" fmla="*/ 13 h 270"/>
                <a:gd name="T106" fmla="*/ 228 w 270"/>
                <a:gd name="T107" fmla="*/ 7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0" h="270">
                  <a:moveTo>
                    <a:pt x="135" y="270"/>
                  </a:moveTo>
                  <a:cubicBezTo>
                    <a:pt x="59" y="270"/>
                    <a:pt x="0" y="248"/>
                    <a:pt x="0" y="220"/>
                  </a:cubicBezTo>
                  <a:cubicBezTo>
                    <a:pt x="0" y="208"/>
                    <a:pt x="0" y="208"/>
                    <a:pt x="0" y="208"/>
                  </a:cubicBezTo>
                  <a:cubicBezTo>
                    <a:pt x="0" y="207"/>
                    <a:pt x="1" y="206"/>
                    <a:pt x="2" y="206"/>
                  </a:cubicBezTo>
                  <a:cubicBezTo>
                    <a:pt x="3" y="206"/>
                    <a:pt x="3" y="206"/>
                    <a:pt x="3" y="206"/>
                  </a:cubicBezTo>
                  <a:cubicBezTo>
                    <a:pt x="3" y="206"/>
                    <a:pt x="4" y="206"/>
                    <a:pt x="5" y="207"/>
                  </a:cubicBezTo>
                  <a:cubicBezTo>
                    <a:pt x="7" y="209"/>
                    <a:pt x="8" y="211"/>
                    <a:pt x="11" y="213"/>
                  </a:cubicBezTo>
                  <a:cubicBezTo>
                    <a:pt x="18" y="219"/>
                    <a:pt x="28" y="224"/>
                    <a:pt x="40" y="228"/>
                  </a:cubicBezTo>
                  <a:cubicBezTo>
                    <a:pt x="65" y="237"/>
                    <a:pt x="99" y="242"/>
                    <a:pt x="135" y="242"/>
                  </a:cubicBezTo>
                  <a:cubicBezTo>
                    <a:pt x="171" y="242"/>
                    <a:pt x="204" y="237"/>
                    <a:pt x="230" y="228"/>
                  </a:cubicBezTo>
                  <a:cubicBezTo>
                    <a:pt x="242" y="224"/>
                    <a:pt x="252" y="218"/>
                    <a:pt x="259" y="213"/>
                  </a:cubicBezTo>
                  <a:cubicBezTo>
                    <a:pt x="261" y="211"/>
                    <a:pt x="263" y="209"/>
                    <a:pt x="265" y="207"/>
                  </a:cubicBezTo>
                  <a:cubicBezTo>
                    <a:pt x="266" y="206"/>
                    <a:pt x="266" y="206"/>
                    <a:pt x="267" y="206"/>
                  </a:cubicBezTo>
                  <a:cubicBezTo>
                    <a:pt x="268" y="206"/>
                    <a:pt x="268" y="206"/>
                    <a:pt x="268" y="206"/>
                  </a:cubicBezTo>
                  <a:cubicBezTo>
                    <a:pt x="269" y="206"/>
                    <a:pt x="270" y="207"/>
                    <a:pt x="270" y="208"/>
                  </a:cubicBezTo>
                  <a:cubicBezTo>
                    <a:pt x="270" y="220"/>
                    <a:pt x="270" y="220"/>
                    <a:pt x="270" y="220"/>
                  </a:cubicBezTo>
                  <a:cubicBezTo>
                    <a:pt x="270" y="248"/>
                    <a:pt x="211" y="270"/>
                    <a:pt x="135" y="270"/>
                  </a:cubicBezTo>
                  <a:close/>
                  <a:moveTo>
                    <a:pt x="135" y="241"/>
                  </a:moveTo>
                  <a:cubicBezTo>
                    <a:pt x="59" y="241"/>
                    <a:pt x="0" y="219"/>
                    <a:pt x="0" y="191"/>
                  </a:cubicBezTo>
                  <a:cubicBezTo>
                    <a:pt x="0" y="179"/>
                    <a:pt x="0" y="179"/>
                    <a:pt x="0" y="179"/>
                  </a:cubicBezTo>
                  <a:cubicBezTo>
                    <a:pt x="0" y="178"/>
                    <a:pt x="1" y="177"/>
                    <a:pt x="2" y="177"/>
                  </a:cubicBezTo>
                  <a:cubicBezTo>
                    <a:pt x="3" y="177"/>
                    <a:pt x="3" y="177"/>
                    <a:pt x="3" y="177"/>
                  </a:cubicBezTo>
                  <a:cubicBezTo>
                    <a:pt x="3" y="177"/>
                    <a:pt x="4" y="177"/>
                    <a:pt x="5" y="178"/>
                  </a:cubicBezTo>
                  <a:cubicBezTo>
                    <a:pt x="7" y="180"/>
                    <a:pt x="8" y="182"/>
                    <a:pt x="11" y="183"/>
                  </a:cubicBezTo>
                  <a:cubicBezTo>
                    <a:pt x="18" y="189"/>
                    <a:pt x="28" y="195"/>
                    <a:pt x="40" y="199"/>
                  </a:cubicBezTo>
                  <a:cubicBezTo>
                    <a:pt x="65" y="208"/>
                    <a:pt x="99" y="213"/>
                    <a:pt x="135" y="213"/>
                  </a:cubicBezTo>
                  <a:cubicBezTo>
                    <a:pt x="171" y="213"/>
                    <a:pt x="204" y="208"/>
                    <a:pt x="230" y="199"/>
                  </a:cubicBezTo>
                  <a:cubicBezTo>
                    <a:pt x="242" y="195"/>
                    <a:pt x="252" y="189"/>
                    <a:pt x="259" y="184"/>
                  </a:cubicBezTo>
                  <a:cubicBezTo>
                    <a:pt x="261" y="182"/>
                    <a:pt x="263" y="180"/>
                    <a:pt x="265" y="178"/>
                  </a:cubicBezTo>
                  <a:cubicBezTo>
                    <a:pt x="266" y="177"/>
                    <a:pt x="266" y="177"/>
                    <a:pt x="267" y="177"/>
                  </a:cubicBezTo>
                  <a:cubicBezTo>
                    <a:pt x="268" y="177"/>
                    <a:pt x="268" y="177"/>
                    <a:pt x="268" y="177"/>
                  </a:cubicBezTo>
                  <a:cubicBezTo>
                    <a:pt x="269" y="177"/>
                    <a:pt x="270" y="178"/>
                    <a:pt x="270" y="179"/>
                  </a:cubicBezTo>
                  <a:cubicBezTo>
                    <a:pt x="270" y="191"/>
                    <a:pt x="270" y="191"/>
                    <a:pt x="270" y="191"/>
                  </a:cubicBezTo>
                  <a:cubicBezTo>
                    <a:pt x="270" y="219"/>
                    <a:pt x="211" y="241"/>
                    <a:pt x="135" y="241"/>
                  </a:cubicBezTo>
                  <a:close/>
                  <a:moveTo>
                    <a:pt x="135" y="212"/>
                  </a:moveTo>
                  <a:cubicBezTo>
                    <a:pt x="59" y="212"/>
                    <a:pt x="0" y="190"/>
                    <a:pt x="0" y="162"/>
                  </a:cubicBezTo>
                  <a:cubicBezTo>
                    <a:pt x="0" y="150"/>
                    <a:pt x="0" y="150"/>
                    <a:pt x="0" y="150"/>
                  </a:cubicBezTo>
                  <a:cubicBezTo>
                    <a:pt x="0" y="149"/>
                    <a:pt x="1" y="148"/>
                    <a:pt x="2" y="148"/>
                  </a:cubicBezTo>
                  <a:cubicBezTo>
                    <a:pt x="3" y="148"/>
                    <a:pt x="3" y="148"/>
                    <a:pt x="3" y="148"/>
                  </a:cubicBezTo>
                  <a:cubicBezTo>
                    <a:pt x="3" y="148"/>
                    <a:pt x="4" y="148"/>
                    <a:pt x="5" y="149"/>
                  </a:cubicBezTo>
                  <a:cubicBezTo>
                    <a:pt x="7" y="151"/>
                    <a:pt x="8" y="153"/>
                    <a:pt x="11" y="154"/>
                  </a:cubicBezTo>
                  <a:cubicBezTo>
                    <a:pt x="18" y="160"/>
                    <a:pt x="28" y="166"/>
                    <a:pt x="40" y="170"/>
                  </a:cubicBezTo>
                  <a:cubicBezTo>
                    <a:pt x="65" y="179"/>
                    <a:pt x="99" y="184"/>
                    <a:pt x="135" y="184"/>
                  </a:cubicBezTo>
                  <a:cubicBezTo>
                    <a:pt x="171" y="184"/>
                    <a:pt x="204" y="179"/>
                    <a:pt x="230" y="170"/>
                  </a:cubicBezTo>
                  <a:cubicBezTo>
                    <a:pt x="242" y="166"/>
                    <a:pt x="252" y="160"/>
                    <a:pt x="259" y="154"/>
                  </a:cubicBezTo>
                  <a:cubicBezTo>
                    <a:pt x="261" y="153"/>
                    <a:pt x="263" y="151"/>
                    <a:pt x="265" y="149"/>
                  </a:cubicBezTo>
                  <a:cubicBezTo>
                    <a:pt x="266" y="148"/>
                    <a:pt x="266" y="148"/>
                    <a:pt x="267" y="148"/>
                  </a:cubicBezTo>
                  <a:cubicBezTo>
                    <a:pt x="268" y="148"/>
                    <a:pt x="268" y="148"/>
                    <a:pt x="268" y="148"/>
                  </a:cubicBezTo>
                  <a:cubicBezTo>
                    <a:pt x="269" y="148"/>
                    <a:pt x="270" y="149"/>
                    <a:pt x="270" y="150"/>
                  </a:cubicBezTo>
                  <a:cubicBezTo>
                    <a:pt x="270" y="162"/>
                    <a:pt x="270" y="162"/>
                    <a:pt x="270" y="162"/>
                  </a:cubicBezTo>
                  <a:cubicBezTo>
                    <a:pt x="270" y="190"/>
                    <a:pt x="211" y="212"/>
                    <a:pt x="135" y="212"/>
                  </a:cubicBezTo>
                  <a:close/>
                  <a:moveTo>
                    <a:pt x="135" y="183"/>
                  </a:moveTo>
                  <a:cubicBezTo>
                    <a:pt x="59" y="183"/>
                    <a:pt x="0" y="161"/>
                    <a:pt x="0" y="133"/>
                  </a:cubicBezTo>
                  <a:cubicBezTo>
                    <a:pt x="0" y="121"/>
                    <a:pt x="0" y="121"/>
                    <a:pt x="0" y="121"/>
                  </a:cubicBezTo>
                  <a:cubicBezTo>
                    <a:pt x="0" y="120"/>
                    <a:pt x="1" y="119"/>
                    <a:pt x="2" y="119"/>
                  </a:cubicBezTo>
                  <a:cubicBezTo>
                    <a:pt x="3" y="118"/>
                    <a:pt x="3" y="118"/>
                    <a:pt x="3" y="118"/>
                  </a:cubicBezTo>
                  <a:cubicBezTo>
                    <a:pt x="3" y="118"/>
                    <a:pt x="4" y="119"/>
                    <a:pt x="5" y="119"/>
                  </a:cubicBezTo>
                  <a:cubicBezTo>
                    <a:pt x="7" y="122"/>
                    <a:pt x="8" y="124"/>
                    <a:pt x="11" y="125"/>
                  </a:cubicBezTo>
                  <a:cubicBezTo>
                    <a:pt x="18" y="131"/>
                    <a:pt x="28" y="137"/>
                    <a:pt x="40" y="141"/>
                  </a:cubicBezTo>
                  <a:cubicBezTo>
                    <a:pt x="65" y="150"/>
                    <a:pt x="99" y="155"/>
                    <a:pt x="135" y="155"/>
                  </a:cubicBezTo>
                  <a:cubicBezTo>
                    <a:pt x="171" y="155"/>
                    <a:pt x="204" y="150"/>
                    <a:pt x="230" y="141"/>
                  </a:cubicBezTo>
                  <a:cubicBezTo>
                    <a:pt x="242" y="136"/>
                    <a:pt x="252" y="131"/>
                    <a:pt x="259" y="125"/>
                  </a:cubicBezTo>
                  <a:cubicBezTo>
                    <a:pt x="261" y="124"/>
                    <a:pt x="263" y="122"/>
                    <a:pt x="265" y="119"/>
                  </a:cubicBezTo>
                  <a:cubicBezTo>
                    <a:pt x="266" y="119"/>
                    <a:pt x="266" y="118"/>
                    <a:pt x="267" y="118"/>
                  </a:cubicBezTo>
                  <a:cubicBezTo>
                    <a:pt x="268" y="119"/>
                    <a:pt x="268" y="119"/>
                    <a:pt x="268" y="119"/>
                  </a:cubicBezTo>
                  <a:cubicBezTo>
                    <a:pt x="269" y="119"/>
                    <a:pt x="270" y="120"/>
                    <a:pt x="270" y="121"/>
                  </a:cubicBezTo>
                  <a:cubicBezTo>
                    <a:pt x="270" y="133"/>
                    <a:pt x="270" y="133"/>
                    <a:pt x="270" y="133"/>
                  </a:cubicBezTo>
                  <a:cubicBezTo>
                    <a:pt x="270" y="161"/>
                    <a:pt x="211" y="183"/>
                    <a:pt x="135" y="183"/>
                  </a:cubicBezTo>
                  <a:close/>
                  <a:moveTo>
                    <a:pt x="135" y="154"/>
                  </a:moveTo>
                  <a:cubicBezTo>
                    <a:pt x="59" y="154"/>
                    <a:pt x="0" y="132"/>
                    <a:pt x="0" y="104"/>
                  </a:cubicBezTo>
                  <a:cubicBezTo>
                    <a:pt x="0" y="92"/>
                    <a:pt x="0" y="92"/>
                    <a:pt x="0" y="92"/>
                  </a:cubicBezTo>
                  <a:cubicBezTo>
                    <a:pt x="0" y="91"/>
                    <a:pt x="1" y="90"/>
                    <a:pt x="2" y="90"/>
                  </a:cubicBezTo>
                  <a:cubicBezTo>
                    <a:pt x="3" y="89"/>
                    <a:pt x="3" y="89"/>
                    <a:pt x="3" y="89"/>
                  </a:cubicBezTo>
                  <a:cubicBezTo>
                    <a:pt x="3" y="89"/>
                    <a:pt x="4" y="90"/>
                    <a:pt x="5" y="90"/>
                  </a:cubicBezTo>
                  <a:cubicBezTo>
                    <a:pt x="7" y="93"/>
                    <a:pt x="8" y="94"/>
                    <a:pt x="11" y="96"/>
                  </a:cubicBezTo>
                  <a:cubicBezTo>
                    <a:pt x="18" y="102"/>
                    <a:pt x="28" y="107"/>
                    <a:pt x="40" y="112"/>
                  </a:cubicBezTo>
                  <a:cubicBezTo>
                    <a:pt x="65" y="121"/>
                    <a:pt x="99" y="126"/>
                    <a:pt x="135" y="126"/>
                  </a:cubicBezTo>
                  <a:cubicBezTo>
                    <a:pt x="171" y="126"/>
                    <a:pt x="204" y="121"/>
                    <a:pt x="230" y="112"/>
                  </a:cubicBezTo>
                  <a:cubicBezTo>
                    <a:pt x="242" y="107"/>
                    <a:pt x="252" y="102"/>
                    <a:pt x="259" y="96"/>
                  </a:cubicBezTo>
                  <a:cubicBezTo>
                    <a:pt x="261" y="94"/>
                    <a:pt x="263" y="93"/>
                    <a:pt x="265" y="90"/>
                  </a:cubicBezTo>
                  <a:cubicBezTo>
                    <a:pt x="266" y="90"/>
                    <a:pt x="266" y="89"/>
                    <a:pt x="267" y="89"/>
                  </a:cubicBezTo>
                  <a:cubicBezTo>
                    <a:pt x="268" y="90"/>
                    <a:pt x="268" y="90"/>
                    <a:pt x="268" y="90"/>
                  </a:cubicBezTo>
                  <a:cubicBezTo>
                    <a:pt x="269" y="90"/>
                    <a:pt x="270" y="91"/>
                    <a:pt x="270" y="92"/>
                  </a:cubicBezTo>
                  <a:cubicBezTo>
                    <a:pt x="270" y="104"/>
                    <a:pt x="270" y="104"/>
                    <a:pt x="270" y="104"/>
                  </a:cubicBezTo>
                  <a:cubicBezTo>
                    <a:pt x="270" y="132"/>
                    <a:pt x="211" y="154"/>
                    <a:pt x="135" y="154"/>
                  </a:cubicBezTo>
                  <a:close/>
                  <a:moveTo>
                    <a:pt x="135" y="125"/>
                  </a:moveTo>
                  <a:cubicBezTo>
                    <a:pt x="59" y="125"/>
                    <a:pt x="0" y="103"/>
                    <a:pt x="0" y="75"/>
                  </a:cubicBezTo>
                  <a:cubicBezTo>
                    <a:pt x="0" y="57"/>
                    <a:pt x="0" y="57"/>
                    <a:pt x="0" y="57"/>
                  </a:cubicBezTo>
                  <a:cubicBezTo>
                    <a:pt x="0" y="56"/>
                    <a:pt x="1" y="55"/>
                    <a:pt x="2" y="55"/>
                  </a:cubicBezTo>
                  <a:cubicBezTo>
                    <a:pt x="3" y="55"/>
                    <a:pt x="3" y="55"/>
                    <a:pt x="3" y="55"/>
                  </a:cubicBezTo>
                  <a:cubicBezTo>
                    <a:pt x="4" y="55"/>
                    <a:pt x="5" y="55"/>
                    <a:pt x="5" y="56"/>
                  </a:cubicBezTo>
                  <a:cubicBezTo>
                    <a:pt x="11" y="65"/>
                    <a:pt x="23" y="73"/>
                    <a:pt x="41" y="80"/>
                  </a:cubicBezTo>
                  <a:cubicBezTo>
                    <a:pt x="66" y="89"/>
                    <a:pt x="100" y="94"/>
                    <a:pt x="135" y="94"/>
                  </a:cubicBezTo>
                  <a:cubicBezTo>
                    <a:pt x="170" y="94"/>
                    <a:pt x="204" y="89"/>
                    <a:pt x="229" y="80"/>
                  </a:cubicBezTo>
                  <a:cubicBezTo>
                    <a:pt x="247" y="74"/>
                    <a:pt x="259" y="65"/>
                    <a:pt x="265" y="56"/>
                  </a:cubicBezTo>
                  <a:cubicBezTo>
                    <a:pt x="265" y="55"/>
                    <a:pt x="266" y="55"/>
                    <a:pt x="267" y="55"/>
                  </a:cubicBezTo>
                  <a:cubicBezTo>
                    <a:pt x="268" y="55"/>
                    <a:pt x="268" y="55"/>
                    <a:pt x="268" y="55"/>
                  </a:cubicBezTo>
                  <a:cubicBezTo>
                    <a:pt x="269" y="55"/>
                    <a:pt x="270" y="56"/>
                    <a:pt x="270" y="57"/>
                  </a:cubicBezTo>
                  <a:cubicBezTo>
                    <a:pt x="270" y="75"/>
                    <a:pt x="270" y="75"/>
                    <a:pt x="270" y="75"/>
                  </a:cubicBezTo>
                  <a:cubicBezTo>
                    <a:pt x="270" y="103"/>
                    <a:pt x="211" y="125"/>
                    <a:pt x="135" y="125"/>
                  </a:cubicBezTo>
                  <a:close/>
                  <a:moveTo>
                    <a:pt x="135" y="93"/>
                  </a:moveTo>
                  <a:cubicBezTo>
                    <a:pt x="100" y="93"/>
                    <a:pt x="67" y="88"/>
                    <a:pt x="42" y="79"/>
                  </a:cubicBezTo>
                  <a:cubicBezTo>
                    <a:pt x="17" y="70"/>
                    <a:pt x="3" y="58"/>
                    <a:pt x="3" y="46"/>
                  </a:cubicBezTo>
                  <a:cubicBezTo>
                    <a:pt x="3" y="34"/>
                    <a:pt x="17" y="22"/>
                    <a:pt x="42" y="13"/>
                  </a:cubicBezTo>
                  <a:cubicBezTo>
                    <a:pt x="66" y="4"/>
                    <a:pt x="100" y="0"/>
                    <a:pt x="135" y="0"/>
                  </a:cubicBezTo>
                  <a:cubicBezTo>
                    <a:pt x="170" y="0"/>
                    <a:pt x="203" y="4"/>
                    <a:pt x="228" y="13"/>
                  </a:cubicBezTo>
                  <a:cubicBezTo>
                    <a:pt x="253" y="22"/>
                    <a:pt x="266" y="34"/>
                    <a:pt x="266" y="46"/>
                  </a:cubicBezTo>
                  <a:cubicBezTo>
                    <a:pt x="266" y="58"/>
                    <a:pt x="253" y="70"/>
                    <a:pt x="228" y="79"/>
                  </a:cubicBezTo>
                  <a:cubicBezTo>
                    <a:pt x="203" y="88"/>
                    <a:pt x="170" y="93"/>
                    <a:pt x="135" y="93"/>
                  </a:cubicBez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9" name="Freeform 300">
              <a:extLst>
                <a:ext uri="{FF2B5EF4-FFF2-40B4-BE49-F238E27FC236}">
                  <a16:creationId xmlns:a16="http://schemas.microsoft.com/office/drawing/2014/main" id="{5817E56E-439D-482F-B35C-7E34362676D9}"/>
                </a:ext>
              </a:extLst>
            </p:cNvPr>
            <p:cNvSpPr>
              <a:spLocks noEditPoints="1"/>
            </p:cNvSpPr>
            <p:nvPr/>
          </p:nvSpPr>
          <p:spPr bwMode="auto">
            <a:xfrm>
              <a:off x="1362075" y="5008563"/>
              <a:ext cx="720725" cy="722313"/>
            </a:xfrm>
            <a:custGeom>
              <a:avLst/>
              <a:gdLst>
                <a:gd name="T0" fmla="*/ 230 w 275"/>
                <a:gd name="T1" fmla="*/ 19 h 276"/>
                <a:gd name="T2" fmla="*/ 230 w 275"/>
                <a:gd name="T3" fmla="*/ 79 h 276"/>
                <a:gd name="T4" fmla="*/ 46 w 275"/>
                <a:gd name="T5" fmla="*/ 79 h 276"/>
                <a:gd name="T6" fmla="*/ 46 w 275"/>
                <a:gd name="T7" fmla="*/ 19 h 276"/>
                <a:gd name="T8" fmla="*/ 270 w 275"/>
                <a:gd name="T9" fmla="*/ 60 h 276"/>
                <a:gd name="T10" fmla="*/ 138 w 275"/>
                <a:gd name="T11" fmla="*/ 125 h 276"/>
                <a:gd name="T12" fmla="*/ 6 w 275"/>
                <a:gd name="T13" fmla="*/ 60 h 276"/>
                <a:gd name="T14" fmla="*/ 138 w 275"/>
                <a:gd name="T15" fmla="*/ 99 h 276"/>
                <a:gd name="T16" fmla="*/ 270 w 275"/>
                <a:gd name="T17" fmla="*/ 60 h 276"/>
                <a:gd name="T18" fmla="*/ 270 w 275"/>
                <a:gd name="T19" fmla="*/ 107 h 276"/>
                <a:gd name="T20" fmla="*/ 6 w 275"/>
                <a:gd name="T21" fmla="*/ 107 h 276"/>
                <a:gd name="T22" fmla="*/ 12 w 275"/>
                <a:gd name="T23" fmla="*/ 101 h 276"/>
                <a:gd name="T24" fmla="*/ 138 w 275"/>
                <a:gd name="T25" fmla="*/ 132 h 276"/>
                <a:gd name="T26" fmla="*/ 264 w 275"/>
                <a:gd name="T27" fmla="*/ 101 h 276"/>
                <a:gd name="T28" fmla="*/ 270 w 275"/>
                <a:gd name="T29" fmla="*/ 124 h 276"/>
                <a:gd name="T30" fmla="*/ 138 w 275"/>
                <a:gd name="T31" fmla="*/ 183 h 276"/>
                <a:gd name="T32" fmla="*/ 6 w 275"/>
                <a:gd name="T33" fmla="*/ 124 h 276"/>
                <a:gd name="T34" fmla="*/ 42 w 275"/>
                <a:gd name="T35" fmla="*/ 147 h 276"/>
                <a:gd name="T36" fmla="*/ 234 w 275"/>
                <a:gd name="T37" fmla="*/ 147 h 276"/>
                <a:gd name="T38" fmla="*/ 270 w 275"/>
                <a:gd name="T39" fmla="*/ 124 h 276"/>
                <a:gd name="T40" fmla="*/ 270 w 275"/>
                <a:gd name="T41" fmla="*/ 165 h 276"/>
                <a:gd name="T42" fmla="*/ 6 w 275"/>
                <a:gd name="T43" fmla="*/ 165 h 276"/>
                <a:gd name="T44" fmla="*/ 12 w 275"/>
                <a:gd name="T45" fmla="*/ 159 h 276"/>
                <a:gd name="T46" fmla="*/ 138 w 275"/>
                <a:gd name="T47" fmla="*/ 190 h 276"/>
                <a:gd name="T48" fmla="*/ 264 w 275"/>
                <a:gd name="T49" fmla="*/ 159 h 276"/>
                <a:gd name="T50" fmla="*/ 270 w 275"/>
                <a:gd name="T51" fmla="*/ 182 h 276"/>
                <a:gd name="T52" fmla="*/ 138 w 275"/>
                <a:gd name="T53" fmla="*/ 241 h 276"/>
                <a:gd name="T54" fmla="*/ 6 w 275"/>
                <a:gd name="T55" fmla="*/ 182 h 276"/>
                <a:gd name="T56" fmla="*/ 42 w 275"/>
                <a:gd name="T57" fmla="*/ 205 h 276"/>
                <a:gd name="T58" fmla="*/ 234 w 275"/>
                <a:gd name="T59" fmla="*/ 205 h 276"/>
                <a:gd name="T60" fmla="*/ 270 w 275"/>
                <a:gd name="T61" fmla="*/ 182 h 276"/>
                <a:gd name="T62" fmla="*/ 270 w 275"/>
                <a:gd name="T63" fmla="*/ 223 h 276"/>
                <a:gd name="T64" fmla="*/ 6 w 275"/>
                <a:gd name="T65" fmla="*/ 223 h 276"/>
                <a:gd name="T66" fmla="*/ 12 w 275"/>
                <a:gd name="T67" fmla="*/ 218 h 276"/>
                <a:gd name="T68" fmla="*/ 138 w 275"/>
                <a:gd name="T69" fmla="*/ 248 h 276"/>
                <a:gd name="T70" fmla="*/ 264 w 275"/>
                <a:gd name="T71" fmla="*/ 218 h 276"/>
                <a:gd name="T72" fmla="*/ 138 w 275"/>
                <a:gd name="T73" fmla="*/ 0 h 276"/>
                <a:gd name="T74" fmla="*/ 4 w 275"/>
                <a:gd name="T75" fmla="*/ 49 h 276"/>
                <a:gd name="T76" fmla="*/ 4 w 275"/>
                <a:gd name="T77" fmla="*/ 55 h 276"/>
                <a:gd name="T78" fmla="*/ 1 w 275"/>
                <a:gd name="T79" fmla="*/ 78 h 276"/>
                <a:gd name="T80" fmla="*/ 4 w 275"/>
                <a:gd name="T81" fmla="*/ 90 h 276"/>
                <a:gd name="T82" fmla="*/ 0 w 275"/>
                <a:gd name="T83" fmla="*/ 107 h 276"/>
                <a:gd name="T84" fmla="*/ 0 w 275"/>
                <a:gd name="T85" fmla="*/ 124 h 276"/>
                <a:gd name="T86" fmla="*/ 4 w 275"/>
                <a:gd name="T87" fmla="*/ 148 h 276"/>
                <a:gd name="T88" fmla="*/ 0 w 275"/>
                <a:gd name="T89" fmla="*/ 165 h 276"/>
                <a:gd name="T90" fmla="*/ 0 w 275"/>
                <a:gd name="T91" fmla="*/ 182 h 276"/>
                <a:gd name="T92" fmla="*/ 4 w 275"/>
                <a:gd name="T93" fmla="*/ 206 h 276"/>
                <a:gd name="T94" fmla="*/ 0 w 275"/>
                <a:gd name="T95" fmla="*/ 223 h 276"/>
                <a:gd name="T96" fmla="*/ 275 w 275"/>
                <a:gd name="T97" fmla="*/ 223 h 276"/>
                <a:gd name="T98" fmla="*/ 272 w 275"/>
                <a:gd name="T99" fmla="*/ 206 h 276"/>
                <a:gd name="T100" fmla="*/ 275 w 275"/>
                <a:gd name="T101" fmla="*/ 182 h 276"/>
                <a:gd name="T102" fmla="*/ 275 w 275"/>
                <a:gd name="T103" fmla="*/ 165 h 276"/>
                <a:gd name="T104" fmla="*/ 272 w 275"/>
                <a:gd name="T105" fmla="*/ 148 h 276"/>
                <a:gd name="T106" fmla="*/ 275 w 275"/>
                <a:gd name="T107" fmla="*/ 124 h 276"/>
                <a:gd name="T108" fmla="*/ 275 w 275"/>
                <a:gd name="T109" fmla="*/ 107 h 276"/>
                <a:gd name="T110" fmla="*/ 272 w 275"/>
                <a:gd name="T111" fmla="*/ 90 h 276"/>
                <a:gd name="T112" fmla="*/ 275 w 275"/>
                <a:gd name="T113" fmla="*/ 60 h 276"/>
                <a:gd name="T114" fmla="*/ 271 w 275"/>
                <a:gd name="T115" fmla="*/ 55 h 276"/>
                <a:gd name="T116" fmla="*/ 232 w 275"/>
                <a:gd name="T117" fmla="*/ 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5" h="276">
                  <a:moveTo>
                    <a:pt x="138" y="5"/>
                  </a:moveTo>
                  <a:cubicBezTo>
                    <a:pt x="173" y="5"/>
                    <a:pt x="206" y="10"/>
                    <a:pt x="230" y="19"/>
                  </a:cubicBezTo>
                  <a:cubicBezTo>
                    <a:pt x="253" y="27"/>
                    <a:pt x="267" y="38"/>
                    <a:pt x="267" y="49"/>
                  </a:cubicBezTo>
                  <a:cubicBezTo>
                    <a:pt x="267" y="60"/>
                    <a:pt x="253" y="71"/>
                    <a:pt x="230" y="79"/>
                  </a:cubicBezTo>
                  <a:cubicBezTo>
                    <a:pt x="206" y="88"/>
                    <a:pt x="173" y="93"/>
                    <a:pt x="138" y="93"/>
                  </a:cubicBezTo>
                  <a:cubicBezTo>
                    <a:pt x="103" y="93"/>
                    <a:pt x="70" y="88"/>
                    <a:pt x="46" y="79"/>
                  </a:cubicBezTo>
                  <a:cubicBezTo>
                    <a:pt x="22" y="71"/>
                    <a:pt x="9" y="60"/>
                    <a:pt x="9" y="49"/>
                  </a:cubicBezTo>
                  <a:cubicBezTo>
                    <a:pt x="9" y="38"/>
                    <a:pt x="22" y="27"/>
                    <a:pt x="46" y="19"/>
                  </a:cubicBezTo>
                  <a:cubicBezTo>
                    <a:pt x="70" y="10"/>
                    <a:pt x="103" y="5"/>
                    <a:pt x="138" y="5"/>
                  </a:cubicBezTo>
                  <a:moveTo>
                    <a:pt x="270" y="60"/>
                  </a:moveTo>
                  <a:cubicBezTo>
                    <a:pt x="270" y="78"/>
                    <a:pt x="270" y="78"/>
                    <a:pt x="270" y="78"/>
                  </a:cubicBezTo>
                  <a:cubicBezTo>
                    <a:pt x="270" y="104"/>
                    <a:pt x="211" y="125"/>
                    <a:pt x="138" y="125"/>
                  </a:cubicBezTo>
                  <a:cubicBezTo>
                    <a:pt x="65" y="125"/>
                    <a:pt x="6" y="104"/>
                    <a:pt x="6" y="78"/>
                  </a:cubicBezTo>
                  <a:cubicBezTo>
                    <a:pt x="6" y="60"/>
                    <a:pt x="6" y="60"/>
                    <a:pt x="6" y="60"/>
                  </a:cubicBezTo>
                  <a:cubicBezTo>
                    <a:pt x="12" y="70"/>
                    <a:pt x="24" y="79"/>
                    <a:pt x="43" y="85"/>
                  </a:cubicBezTo>
                  <a:cubicBezTo>
                    <a:pt x="69" y="94"/>
                    <a:pt x="102" y="99"/>
                    <a:pt x="138" y="99"/>
                  </a:cubicBezTo>
                  <a:cubicBezTo>
                    <a:pt x="174" y="99"/>
                    <a:pt x="207" y="94"/>
                    <a:pt x="233" y="85"/>
                  </a:cubicBezTo>
                  <a:cubicBezTo>
                    <a:pt x="252" y="79"/>
                    <a:pt x="264" y="70"/>
                    <a:pt x="270" y="60"/>
                  </a:cubicBezTo>
                  <a:moveTo>
                    <a:pt x="270" y="95"/>
                  </a:moveTo>
                  <a:cubicBezTo>
                    <a:pt x="270" y="107"/>
                    <a:pt x="270" y="107"/>
                    <a:pt x="270" y="107"/>
                  </a:cubicBezTo>
                  <a:cubicBezTo>
                    <a:pt x="270" y="133"/>
                    <a:pt x="211" y="154"/>
                    <a:pt x="138" y="154"/>
                  </a:cubicBezTo>
                  <a:cubicBezTo>
                    <a:pt x="65" y="154"/>
                    <a:pt x="6" y="133"/>
                    <a:pt x="6" y="107"/>
                  </a:cubicBezTo>
                  <a:cubicBezTo>
                    <a:pt x="6" y="95"/>
                    <a:pt x="6" y="95"/>
                    <a:pt x="6" y="95"/>
                  </a:cubicBezTo>
                  <a:cubicBezTo>
                    <a:pt x="7" y="97"/>
                    <a:pt x="9" y="99"/>
                    <a:pt x="12" y="101"/>
                  </a:cubicBezTo>
                  <a:cubicBezTo>
                    <a:pt x="19" y="107"/>
                    <a:pt x="29" y="113"/>
                    <a:pt x="42" y="117"/>
                  </a:cubicBezTo>
                  <a:cubicBezTo>
                    <a:pt x="68" y="127"/>
                    <a:pt x="102" y="132"/>
                    <a:pt x="138" y="132"/>
                  </a:cubicBezTo>
                  <a:cubicBezTo>
                    <a:pt x="174" y="132"/>
                    <a:pt x="208" y="127"/>
                    <a:pt x="234" y="117"/>
                  </a:cubicBezTo>
                  <a:cubicBezTo>
                    <a:pt x="247" y="113"/>
                    <a:pt x="257" y="107"/>
                    <a:pt x="264" y="101"/>
                  </a:cubicBezTo>
                  <a:cubicBezTo>
                    <a:pt x="266" y="99"/>
                    <a:pt x="268" y="97"/>
                    <a:pt x="270" y="95"/>
                  </a:cubicBezTo>
                  <a:moveTo>
                    <a:pt x="270" y="124"/>
                  </a:moveTo>
                  <a:cubicBezTo>
                    <a:pt x="270" y="136"/>
                    <a:pt x="270" y="136"/>
                    <a:pt x="270" y="136"/>
                  </a:cubicBezTo>
                  <a:cubicBezTo>
                    <a:pt x="270" y="162"/>
                    <a:pt x="211" y="183"/>
                    <a:pt x="138" y="183"/>
                  </a:cubicBezTo>
                  <a:cubicBezTo>
                    <a:pt x="65" y="183"/>
                    <a:pt x="6" y="162"/>
                    <a:pt x="6" y="136"/>
                  </a:cubicBezTo>
                  <a:cubicBezTo>
                    <a:pt x="6" y="124"/>
                    <a:pt x="6" y="124"/>
                    <a:pt x="6" y="124"/>
                  </a:cubicBezTo>
                  <a:cubicBezTo>
                    <a:pt x="7" y="126"/>
                    <a:pt x="9" y="128"/>
                    <a:pt x="12" y="130"/>
                  </a:cubicBezTo>
                  <a:cubicBezTo>
                    <a:pt x="19" y="136"/>
                    <a:pt x="29" y="142"/>
                    <a:pt x="42" y="147"/>
                  </a:cubicBezTo>
                  <a:cubicBezTo>
                    <a:pt x="68" y="156"/>
                    <a:pt x="102" y="161"/>
                    <a:pt x="138" y="161"/>
                  </a:cubicBezTo>
                  <a:cubicBezTo>
                    <a:pt x="174" y="161"/>
                    <a:pt x="208" y="156"/>
                    <a:pt x="234" y="147"/>
                  </a:cubicBezTo>
                  <a:cubicBezTo>
                    <a:pt x="247" y="142"/>
                    <a:pt x="257" y="136"/>
                    <a:pt x="264" y="130"/>
                  </a:cubicBezTo>
                  <a:cubicBezTo>
                    <a:pt x="266" y="128"/>
                    <a:pt x="268" y="126"/>
                    <a:pt x="270" y="124"/>
                  </a:cubicBezTo>
                  <a:moveTo>
                    <a:pt x="270" y="153"/>
                  </a:moveTo>
                  <a:cubicBezTo>
                    <a:pt x="270" y="165"/>
                    <a:pt x="270" y="165"/>
                    <a:pt x="270" y="165"/>
                  </a:cubicBezTo>
                  <a:cubicBezTo>
                    <a:pt x="270" y="191"/>
                    <a:pt x="211" y="212"/>
                    <a:pt x="138" y="212"/>
                  </a:cubicBezTo>
                  <a:cubicBezTo>
                    <a:pt x="65" y="212"/>
                    <a:pt x="6" y="191"/>
                    <a:pt x="6" y="165"/>
                  </a:cubicBezTo>
                  <a:cubicBezTo>
                    <a:pt x="6" y="153"/>
                    <a:pt x="6" y="153"/>
                    <a:pt x="6" y="153"/>
                  </a:cubicBezTo>
                  <a:cubicBezTo>
                    <a:pt x="7" y="155"/>
                    <a:pt x="9" y="157"/>
                    <a:pt x="12" y="159"/>
                  </a:cubicBezTo>
                  <a:cubicBezTo>
                    <a:pt x="19" y="166"/>
                    <a:pt x="29" y="171"/>
                    <a:pt x="42" y="176"/>
                  </a:cubicBezTo>
                  <a:cubicBezTo>
                    <a:pt x="68" y="185"/>
                    <a:pt x="102" y="190"/>
                    <a:pt x="138" y="190"/>
                  </a:cubicBezTo>
                  <a:cubicBezTo>
                    <a:pt x="174" y="190"/>
                    <a:pt x="208" y="185"/>
                    <a:pt x="234" y="176"/>
                  </a:cubicBezTo>
                  <a:cubicBezTo>
                    <a:pt x="247" y="171"/>
                    <a:pt x="257" y="166"/>
                    <a:pt x="264" y="159"/>
                  </a:cubicBezTo>
                  <a:cubicBezTo>
                    <a:pt x="266" y="157"/>
                    <a:pt x="268" y="155"/>
                    <a:pt x="270" y="153"/>
                  </a:cubicBezTo>
                  <a:moveTo>
                    <a:pt x="270" y="182"/>
                  </a:moveTo>
                  <a:cubicBezTo>
                    <a:pt x="270" y="194"/>
                    <a:pt x="270" y="194"/>
                    <a:pt x="270" y="194"/>
                  </a:cubicBezTo>
                  <a:cubicBezTo>
                    <a:pt x="270" y="220"/>
                    <a:pt x="211" y="241"/>
                    <a:pt x="138" y="241"/>
                  </a:cubicBezTo>
                  <a:cubicBezTo>
                    <a:pt x="65" y="241"/>
                    <a:pt x="6" y="220"/>
                    <a:pt x="6" y="194"/>
                  </a:cubicBezTo>
                  <a:cubicBezTo>
                    <a:pt x="6" y="182"/>
                    <a:pt x="6" y="182"/>
                    <a:pt x="6" y="182"/>
                  </a:cubicBezTo>
                  <a:cubicBezTo>
                    <a:pt x="7" y="184"/>
                    <a:pt x="9" y="187"/>
                    <a:pt x="12" y="189"/>
                  </a:cubicBezTo>
                  <a:cubicBezTo>
                    <a:pt x="19" y="195"/>
                    <a:pt x="29" y="200"/>
                    <a:pt x="42" y="205"/>
                  </a:cubicBezTo>
                  <a:cubicBezTo>
                    <a:pt x="68" y="214"/>
                    <a:pt x="102" y="219"/>
                    <a:pt x="138" y="219"/>
                  </a:cubicBezTo>
                  <a:cubicBezTo>
                    <a:pt x="174" y="219"/>
                    <a:pt x="208" y="214"/>
                    <a:pt x="234" y="205"/>
                  </a:cubicBezTo>
                  <a:cubicBezTo>
                    <a:pt x="247" y="200"/>
                    <a:pt x="257" y="195"/>
                    <a:pt x="264" y="189"/>
                  </a:cubicBezTo>
                  <a:cubicBezTo>
                    <a:pt x="266" y="187"/>
                    <a:pt x="268" y="184"/>
                    <a:pt x="270" y="182"/>
                  </a:cubicBezTo>
                  <a:moveTo>
                    <a:pt x="270" y="211"/>
                  </a:moveTo>
                  <a:cubicBezTo>
                    <a:pt x="270" y="223"/>
                    <a:pt x="270" y="223"/>
                    <a:pt x="270" y="223"/>
                  </a:cubicBezTo>
                  <a:cubicBezTo>
                    <a:pt x="270" y="249"/>
                    <a:pt x="211" y="270"/>
                    <a:pt x="138" y="270"/>
                  </a:cubicBezTo>
                  <a:cubicBezTo>
                    <a:pt x="65" y="270"/>
                    <a:pt x="6" y="249"/>
                    <a:pt x="6" y="223"/>
                  </a:cubicBezTo>
                  <a:cubicBezTo>
                    <a:pt x="6" y="211"/>
                    <a:pt x="6" y="211"/>
                    <a:pt x="6" y="211"/>
                  </a:cubicBezTo>
                  <a:cubicBezTo>
                    <a:pt x="7" y="214"/>
                    <a:pt x="9" y="216"/>
                    <a:pt x="12" y="218"/>
                  </a:cubicBezTo>
                  <a:cubicBezTo>
                    <a:pt x="19" y="224"/>
                    <a:pt x="29" y="229"/>
                    <a:pt x="42" y="234"/>
                  </a:cubicBezTo>
                  <a:cubicBezTo>
                    <a:pt x="68" y="243"/>
                    <a:pt x="102" y="248"/>
                    <a:pt x="138" y="248"/>
                  </a:cubicBezTo>
                  <a:cubicBezTo>
                    <a:pt x="174" y="248"/>
                    <a:pt x="208" y="243"/>
                    <a:pt x="234" y="234"/>
                  </a:cubicBezTo>
                  <a:cubicBezTo>
                    <a:pt x="247" y="229"/>
                    <a:pt x="257" y="224"/>
                    <a:pt x="264" y="218"/>
                  </a:cubicBezTo>
                  <a:cubicBezTo>
                    <a:pt x="266" y="216"/>
                    <a:pt x="268" y="214"/>
                    <a:pt x="270" y="211"/>
                  </a:cubicBezTo>
                  <a:moveTo>
                    <a:pt x="138" y="0"/>
                  </a:moveTo>
                  <a:cubicBezTo>
                    <a:pt x="102" y="0"/>
                    <a:pt x="69" y="5"/>
                    <a:pt x="44" y="14"/>
                  </a:cubicBezTo>
                  <a:cubicBezTo>
                    <a:pt x="18" y="23"/>
                    <a:pt x="4" y="36"/>
                    <a:pt x="4" y="49"/>
                  </a:cubicBezTo>
                  <a:cubicBezTo>
                    <a:pt x="4" y="51"/>
                    <a:pt x="4" y="53"/>
                    <a:pt x="5" y="55"/>
                  </a:cubicBezTo>
                  <a:cubicBezTo>
                    <a:pt x="4" y="55"/>
                    <a:pt x="4" y="55"/>
                    <a:pt x="4" y="55"/>
                  </a:cubicBezTo>
                  <a:cubicBezTo>
                    <a:pt x="2" y="56"/>
                    <a:pt x="1" y="58"/>
                    <a:pt x="1" y="60"/>
                  </a:cubicBezTo>
                  <a:cubicBezTo>
                    <a:pt x="1" y="78"/>
                    <a:pt x="1" y="78"/>
                    <a:pt x="1" y="78"/>
                  </a:cubicBezTo>
                  <a:cubicBezTo>
                    <a:pt x="1" y="82"/>
                    <a:pt x="2" y="86"/>
                    <a:pt x="4" y="90"/>
                  </a:cubicBezTo>
                  <a:cubicBezTo>
                    <a:pt x="4" y="90"/>
                    <a:pt x="4" y="90"/>
                    <a:pt x="4" y="90"/>
                  </a:cubicBezTo>
                  <a:cubicBezTo>
                    <a:pt x="2" y="91"/>
                    <a:pt x="0" y="93"/>
                    <a:pt x="0" y="95"/>
                  </a:cubicBezTo>
                  <a:cubicBezTo>
                    <a:pt x="0" y="107"/>
                    <a:pt x="0" y="107"/>
                    <a:pt x="0" y="107"/>
                  </a:cubicBezTo>
                  <a:cubicBezTo>
                    <a:pt x="0" y="111"/>
                    <a:pt x="2" y="115"/>
                    <a:pt x="4" y="119"/>
                  </a:cubicBezTo>
                  <a:cubicBezTo>
                    <a:pt x="2" y="120"/>
                    <a:pt x="0" y="122"/>
                    <a:pt x="0" y="124"/>
                  </a:cubicBezTo>
                  <a:cubicBezTo>
                    <a:pt x="0" y="136"/>
                    <a:pt x="0" y="136"/>
                    <a:pt x="0" y="136"/>
                  </a:cubicBezTo>
                  <a:cubicBezTo>
                    <a:pt x="0" y="140"/>
                    <a:pt x="2" y="144"/>
                    <a:pt x="4" y="148"/>
                  </a:cubicBezTo>
                  <a:cubicBezTo>
                    <a:pt x="2" y="149"/>
                    <a:pt x="0" y="151"/>
                    <a:pt x="0" y="153"/>
                  </a:cubicBezTo>
                  <a:cubicBezTo>
                    <a:pt x="0" y="165"/>
                    <a:pt x="0" y="165"/>
                    <a:pt x="0" y="165"/>
                  </a:cubicBezTo>
                  <a:cubicBezTo>
                    <a:pt x="0" y="169"/>
                    <a:pt x="2" y="173"/>
                    <a:pt x="4" y="177"/>
                  </a:cubicBezTo>
                  <a:cubicBezTo>
                    <a:pt x="2" y="178"/>
                    <a:pt x="0" y="180"/>
                    <a:pt x="0" y="182"/>
                  </a:cubicBezTo>
                  <a:cubicBezTo>
                    <a:pt x="0" y="194"/>
                    <a:pt x="0" y="194"/>
                    <a:pt x="0" y="194"/>
                  </a:cubicBezTo>
                  <a:cubicBezTo>
                    <a:pt x="0" y="198"/>
                    <a:pt x="2" y="202"/>
                    <a:pt x="4" y="206"/>
                  </a:cubicBezTo>
                  <a:cubicBezTo>
                    <a:pt x="2" y="207"/>
                    <a:pt x="0" y="209"/>
                    <a:pt x="0" y="211"/>
                  </a:cubicBezTo>
                  <a:cubicBezTo>
                    <a:pt x="0" y="223"/>
                    <a:pt x="0" y="223"/>
                    <a:pt x="0" y="223"/>
                  </a:cubicBezTo>
                  <a:cubicBezTo>
                    <a:pt x="0" y="253"/>
                    <a:pt x="60" y="276"/>
                    <a:pt x="138" y="276"/>
                  </a:cubicBezTo>
                  <a:cubicBezTo>
                    <a:pt x="216" y="276"/>
                    <a:pt x="275" y="253"/>
                    <a:pt x="275" y="223"/>
                  </a:cubicBezTo>
                  <a:cubicBezTo>
                    <a:pt x="275" y="211"/>
                    <a:pt x="275" y="211"/>
                    <a:pt x="275" y="211"/>
                  </a:cubicBezTo>
                  <a:cubicBezTo>
                    <a:pt x="275" y="209"/>
                    <a:pt x="274" y="207"/>
                    <a:pt x="272" y="206"/>
                  </a:cubicBezTo>
                  <a:cubicBezTo>
                    <a:pt x="274" y="202"/>
                    <a:pt x="275" y="198"/>
                    <a:pt x="275" y="194"/>
                  </a:cubicBezTo>
                  <a:cubicBezTo>
                    <a:pt x="275" y="182"/>
                    <a:pt x="275" y="182"/>
                    <a:pt x="275" y="182"/>
                  </a:cubicBezTo>
                  <a:cubicBezTo>
                    <a:pt x="275" y="180"/>
                    <a:pt x="274" y="178"/>
                    <a:pt x="272" y="177"/>
                  </a:cubicBezTo>
                  <a:cubicBezTo>
                    <a:pt x="274" y="173"/>
                    <a:pt x="275" y="169"/>
                    <a:pt x="275" y="165"/>
                  </a:cubicBezTo>
                  <a:cubicBezTo>
                    <a:pt x="275" y="153"/>
                    <a:pt x="275" y="153"/>
                    <a:pt x="275" y="153"/>
                  </a:cubicBezTo>
                  <a:cubicBezTo>
                    <a:pt x="275" y="151"/>
                    <a:pt x="274" y="149"/>
                    <a:pt x="272" y="148"/>
                  </a:cubicBezTo>
                  <a:cubicBezTo>
                    <a:pt x="274" y="144"/>
                    <a:pt x="275" y="140"/>
                    <a:pt x="275" y="136"/>
                  </a:cubicBezTo>
                  <a:cubicBezTo>
                    <a:pt x="275" y="124"/>
                    <a:pt x="275" y="124"/>
                    <a:pt x="275" y="124"/>
                  </a:cubicBezTo>
                  <a:cubicBezTo>
                    <a:pt x="275" y="122"/>
                    <a:pt x="274" y="120"/>
                    <a:pt x="272" y="119"/>
                  </a:cubicBezTo>
                  <a:cubicBezTo>
                    <a:pt x="274" y="115"/>
                    <a:pt x="275" y="111"/>
                    <a:pt x="275" y="107"/>
                  </a:cubicBezTo>
                  <a:cubicBezTo>
                    <a:pt x="275" y="95"/>
                    <a:pt x="275" y="95"/>
                    <a:pt x="275" y="95"/>
                  </a:cubicBezTo>
                  <a:cubicBezTo>
                    <a:pt x="275" y="93"/>
                    <a:pt x="274" y="91"/>
                    <a:pt x="272" y="90"/>
                  </a:cubicBezTo>
                  <a:cubicBezTo>
                    <a:pt x="274" y="86"/>
                    <a:pt x="275" y="82"/>
                    <a:pt x="275" y="78"/>
                  </a:cubicBezTo>
                  <a:cubicBezTo>
                    <a:pt x="275" y="60"/>
                    <a:pt x="275" y="60"/>
                    <a:pt x="275" y="60"/>
                  </a:cubicBezTo>
                  <a:cubicBezTo>
                    <a:pt x="275" y="58"/>
                    <a:pt x="274" y="56"/>
                    <a:pt x="272" y="55"/>
                  </a:cubicBezTo>
                  <a:cubicBezTo>
                    <a:pt x="271" y="55"/>
                    <a:pt x="271" y="55"/>
                    <a:pt x="271" y="55"/>
                  </a:cubicBezTo>
                  <a:cubicBezTo>
                    <a:pt x="272" y="53"/>
                    <a:pt x="272" y="51"/>
                    <a:pt x="272" y="49"/>
                  </a:cubicBezTo>
                  <a:cubicBezTo>
                    <a:pt x="272" y="36"/>
                    <a:pt x="258" y="23"/>
                    <a:pt x="232" y="14"/>
                  </a:cubicBezTo>
                  <a:cubicBezTo>
                    <a:pt x="207" y="5"/>
                    <a:pt x="173" y="0"/>
                    <a:pt x="13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0" name="Freeform 301">
              <a:extLst>
                <a:ext uri="{FF2B5EF4-FFF2-40B4-BE49-F238E27FC236}">
                  <a16:creationId xmlns:a16="http://schemas.microsoft.com/office/drawing/2014/main" id="{8FA3A0BA-4722-444A-8E7C-E44884385A6F}"/>
                </a:ext>
              </a:extLst>
            </p:cNvPr>
            <p:cNvSpPr>
              <a:spLocks noEditPoints="1"/>
            </p:cNvSpPr>
            <p:nvPr/>
          </p:nvSpPr>
          <p:spPr bwMode="auto">
            <a:xfrm>
              <a:off x="1370013" y="5624513"/>
              <a:ext cx="706438" cy="561975"/>
            </a:xfrm>
            <a:custGeom>
              <a:avLst/>
              <a:gdLst>
                <a:gd name="T0" fmla="*/ 0 w 270"/>
                <a:gd name="T1" fmla="*/ 166 h 215"/>
                <a:gd name="T2" fmla="*/ 2 w 270"/>
                <a:gd name="T3" fmla="*/ 151 h 215"/>
                <a:gd name="T4" fmla="*/ 5 w 270"/>
                <a:gd name="T5" fmla="*/ 152 h 215"/>
                <a:gd name="T6" fmla="*/ 40 w 270"/>
                <a:gd name="T7" fmla="*/ 174 h 215"/>
                <a:gd name="T8" fmla="*/ 230 w 270"/>
                <a:gd name="T9" fmla="*/ 174 h 215"/>
                <a:gd name="T10" fmla="*/ 265 w 270"/>
                <a:gd name="T11" fmla="*/ 152 h 215"/>
                <a:gd name="T12" fmla="*/ 268 w 270"/>
                <a:gd name="T13" fmla="*/ 151 h 215"/>
                <a:gd name="T14" fmla="*/ 270 w 270"/>
                <a:gd name="T15" fmla="*/ 166 h 215"/>
                <a:gd name="T16" fmla="*/ 135 w 270"/>
                <a:gd name="T17" fmla="*/ 186 h 215"/>
                <a:gd name="T18" fmla="*/ 0 w 270"/>
                <a:gd name="T19" fmla="*/ 125 h 215"/>
                <a:gd name="T20" fmla="*/ 3 w 270"/>
                <a:gd name="T21" fmla="*/ 122 h 215"/>
                <a:gd name="T22" fmla="*/ 11 w 270"/>
                <a:gd name="T23" fmla="*/ 129 h 215"/>
                <a:gd name="T24" fmla="*/ 135 w 270"/>
                <a:gd name="T25" fmla="*/ 159 h 215"/>
                <a:gd name="T26" fmla="*/ 259 w 270"/>
                <a:gd name="T27" fmla="*/ 129 h 215"/>
                <a:gd name="T28" fmla="*/ 267 w 270"/>
                <a:gd name="T29" fmla="*/ 122 h 215"/>
                <a:gd name="T30" fmla="*/ 270 w 270"/>
                <a:gd name="T31" fmla="*/ 125 h 215"/>
                <a:gd name="T32" fmla="*/ 135 w 270"/>
                <a:gd name="T33" fmla="*/ 186 h 215"/>
                <a:gd name="T34" fmla="*/ 0 w 270"/>
                <a:gd name="T35" fmla="*/ 107 h 215"/>
                <a:gd name="T36" fmla="*/ 2 w 270"/>
                <a:gd name="T37" fmla="*/ 93 h 215"/>
                <a:gd name="T38" fmla="*/ 5 w 270"/>
                <a:gd name="T39" fmla="*/ 94 h 215"/>
                <a:gd name="T40" fmla="*/ 40 w 270"/>
                <a:gd name="T41" fmla="*/ 115 h 215"/>
                <a:gd name="T42" fmla="*/ 230 w 270"/>
                <a:gd name="T43" fmla="*/ 115 h 215"/>
                <a:gd name="T44" fmla="*/ 265 w 270"/>
                <a:gd name="T45" fmla="*/ 94 h 215"/>
                <a:gd name="T46" fmla="*/ 268 w 270"/>
                <a:gd name="T47" fmla="*/ 93 h 215"/>
                <a:gd name="T48" fmla="*/ 270 w 270"/>
                <a:gd name="T49" fmla="*/ 107 h 215"/>
                <a:gd name="T50" fmla="*/ 135 w 270"/>
                <a:gd name="T51" fmla="*/ 128 h 215"/>
                <a:gd name="T52" fmla="*/ 0 w 270"/>
                <a:gd name="T53" fmla="*/ 66 h 215"/>
                <a:gd name="T54" fmla="*/ 3 w 270"/>
                <a:gd name="T55" fmla="*/ 64 h 215"/>
                <a:gd name="T56" fmla="*/ 11 w 270"/>
                <a:gd name="T57" fmla="*/ 71 h 215"/>
                <a:gd name="T58" fmla="*/ 135 w 270"/>
                <a:gd name="T59" fmla="*/ 100 h 215"/>
                <a:gd name="T60" fmla="*/ 259 w 270"/>
                <a:gd name="T61" fmla="*/ 71 h 215"/>
                <a:gd name="T62" fmla="*/ 267 w 270"/>
                <a:gd name="T63" fmla="*/ 64 h 215"/>
                <a:gd name="T64" fmla="*/ 270 w 270"/>
                <a:gd name="T65" fmla="*/ 66 h 215"/>
                <a:gd name="T66" fmla="*/ 135 w 270"/>
                <a:gd name="T67" fmla="*/ 128 h 215"/>
                <a:gd name="T68" fmla="*/ 0 w 270"/>
                <a:gd name="T69" fmla="*/ 49 h 215"/>
                <a:gd name="T70" fmla="*/ 2 w 270"/>
                <a:gd name="T71" fmla="*/ 35 h 215"/>
                <a:gd name="T72" fmla="*/ 5 w 270"/>
                <a:gd name="T73" fmla="*/ 36 h 215"/>
                <a:gd name="T74" fmla="*/ 40 w 270"/>
                <a:gd name="T75" fmla="*/ 57 h 215"/>
                <a:gd name="T76" fmla="*/ 230 w 270"/>
                <a:gd name="T77" fmla="*/ 57 h 215"/>
                <a:gd name="T78" fmla="*/ 265 w 270"/>
                <a:gd name="T79" fmla="*/ 36 h 215"/>
                <a:gd name="T80" fmla="*/ 268 w 270"/>
                <a:gd name="T81" fmla="*/ 35 h 215"/>
                <a:gd name="T82" fmla="*/ 270 w 270"/>
                <a:gd name="T83" fmla="*/ 49 h 215"/>
                <a:gd name="T84" fmla="*/ 135 w 270"/>
                <a:gd name="T85" fmla="*/ 70 h 215"/>
                <a:gd name="T86" fmla="*/ 0 w 270"/>
                <a:gd name="T87" fmla="*/ 3 h 215"/>
                <a:gd name="T88" fmla="*/ 3 w 270"/>
                <a:gd name="T89" fmla="*/ 0 h 215"/>
                <a:gd name="T90" fmla="*/ 41 w 270"/>
                <a:gd name="T91" fmla="*/ 25 h 215"/>
                <a:gd name="T92" fmla="*/ 229 w 270"/>
                <a:gd name="T93" fmla="*/ 25 h 215"/>
                <a:gd name="T94" fmla="*/ 267 w 270"/>
                <a:gd name="T95" fmla="*/ 0 h 215"/>
                <a:gd name="T96" fmla="*/ 270 w 270"/>
                <a:gd name="T97" fmla="*/ 3 h 215"/>
                <a:gd name="T98" fmla="*/ 135 w 270"/>
                <a:gd name="T99" fmla="*/ 7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0" h="215">
                  <a:moveTo>
                    <a:pt x="135" y="215"/>
                  </a:moveTo>
                  <a:cubicBezTo>
                    <a:pt x="59" y="215"/>
                    <a:pt x="0" y="193"/>
                    <a:pt x="0" y="166"/>
                  </a:cubicBezTo>
                  <a:cubicBezTo>
                    <a:pt x="0" y="154"/>
                    <a:pt x="0" y="154"/>
                    <a:pt x="0" y="154"/>
                  </a:cubicBezTo>
                  <a:cubicBezTo>
                    <a:pt x="0" y="153"/>
                    <a:pt x="1" y="152"/>
                    <a:pt x="2" y="151"/>
                  </a:cubicBezTo>
                  <a:cubicBezTo>
                    <a:pt x="3" y="151"/>
                    <a:pt x="3" y="151"/>
                    <a:pt x="3" y="151"/>
                  </a:cubicBezTo>
                  <a:cubicBezTo>
                    <a:pt x="3" y="151"/>
                    <a:pt x="4" y="151"/>
                    <a:pt x="5" y="152"/>
                  </a:cubicBezTo>
                  <a:cubicBezTo>
                    <a:pt x="7" y="154"/>
                    <a:pt x="8" y="156"/>
                    <a:pt x="11" y="158"/>
                  </a:cubicBezTo>
                  <a:cubicBezTo>
                    <a:pt x="18" y="164"/>
                    <a:pt x="28" y="169"/>
                    <a:pt x="40" y="174"/>
                  </a:cubicBezTo>
                  <a:cubicBezTo>
                    <a:pt x="65" y="183"/>
                    <a:pt x="99" y="188"/>
                    <a:pt x="135" y="188"/>
                  </a:cubicBezTo>
                  <a:cubicBezTo>
                    <a:pt x="171" y="188"/>
                    <a:pt x="204" y="183"/>
                    <a:pt x="230" y="174"/>
                  </a:cubicBezTo>
                  <a:cubicBezTo>
                    <a:pt x="242" y="169"/>
                    <a:pt x="252" y="164"/>
                    <a:pt x="259" y="158"/>
                  </a:cubicBezTo>
                  <a:cubicBezTo>
                    <a:pt x="261" y="156"/>
                    <a:pt x="263" y="154"/>
                    <a:pt x="265" y="152"/>
                  </a:cubicBezTo>
                  <a:cubicBezTo>
                    <a:pt x="266" y="151"/>
                    <a:pt x="266" y="151"/>
                    <a:pt x="267" y="151"/>
                  </a:cubicBezTo>
                  <a:cubicBezTo>
                    <a:pt x="268" y="151"/>
                    <a:pt x="268" y="151"/>
                    <a:pt x="268" y="151"/>
                  </a:cubicBezTo>
                  <a:cubicBezTo>
                    <a:pt x="269" y="152"/>
                    <a:pt x="270" y="153"/>
                    <a:pt x="270" y="154"/>
                  </a:cubicBezTo>
                  <a:cubicBezTo>
                    <a:pt x="270" y="166"/>
                    <a:pt x="270" y="166"/>
                    <a:pt x="270" y="166"/>
                  </a:cubicBezTo>
                  <a:cubicBezTo>
                    <a:pt x="270" y="193"/>
                    <a:pt x="211" y="215"/>
                    <a:pt x="135" y="215"/>
                  </a:cubicBezTo>
                  <a:close/>
                  <a:moveTo>
                    <a:pt x="135" y="186"/>
                  </a:moveTo>
                  <a:cubicBezTo>
                    <a:pt x="59" y="186"/>
                    <a:pt x="0" y="164"/>
                    <a:pt x="0" y="136"/>
                  </a:cubicBezTo>
                  <a:cubicBezTo>
                    <a:pt x="0" y="125"/>
                    <a:pt x="0" y="125"/>
                    <a:pt x="0" y="125"/>
                  </a:cubicBezTo>
                  <a:cubicBezTo>
                    <a:pt x="0" y="124"/>
                    <a:pt x="1" y="123"/>
                    <a:pt x="2" y="122"/>
                  </a:cubicBezTo>
                  <a:cubicBezTo>
                    <a:pt x="3" y="122"/>
                    <a:pt x="3" y="122"/>
                    <a:pt x="3" y="122"/>
                  </a:cubicBezTo>
                  <a:cubicBezTo>
                    <a:pt x="3" y="122"/>
                    <a:pt x="4" y="122"/>
                    <a:pt x="5" y="123"/>
                  </a:cubicBezTo>
                  <a:cubicBezTo>
                    <a:pt x="7" y="125"/>
                    <a:pt x="8" y="127"/>
                    <a:pt x="11" y="129"/>
                  </a:cubicBezTo>
                  <a:cubicBezTo>
                    <a:pt x="18" y="135"/>
                    <a:pt x="28" y="140"/>
                    <a:pt x="40" y="145"/>
                  </a:cubicBezTo>
                  <a:cubicBezTo>
                    <a:pt x="65" y="154"/>
                    <a:pt x="99" y="159"/>
                    <a:pt x="135" y="159"/>
                  </a:cubicBezTo>
                  <a:cubicBezTo>
                    <a:pt x="171" y="159"/>
                    <a:pt x="204" y="154"/>
                    <a:pt x="230" y="145"/>
                  </a:cubicBezTo>
                  <a:cubicBezTo>
                    <a:pt x="242" y="140"/>
                    <a:pt x="252" y="135"/>
                    <a:pt x="259" y="129"/>
                  </a:cubicBezTo>
                  <a:cubicBezTo>
                    <a:pt x="261" y="127"/>
                    <a:pt x="263" y="125"/>
                    <a:pt x="265" y="123"/>
                  </a:cubicBezTo>
                  <a:cubicBezTo>
                    <a:pt x="266" y="122"/>
                    <a:pt x="266" y="122"/>
                    <a:pt x="267" y="122"/>
                  </a:cubicBezTo>
                  <a:cubicBezTo>
                    <a:pt x="268" y="122"/>
                    <a:pt x="268" y="122"/>
                    <a:pt x="268" y="122"/>
                  </a:cubicBezTo>
                  <a:cubicBezTo>
                    <a:pt x="269" y="123"/>
                    <a:pt x="270" y="124"/>
                    <a:pt x="270" y="125"/>
                  </a:cubicBezTo>
                  <a:cubicBezTo>
                    <a:pt x="270" y="136"/>
                    <a:pt x="270" y="136"/>
                    <a:pt x="270" y="136"/>
                  </a:cubicBezTo>
                  <a:cubicBezTo>
                    <a:pt x="270" y="164"/>
                    <a:pt x="211" y="186"/>
                    <a:pt x="135" y="186"/>
                  </a:cubicBezTo>
                  <a:close/>
                  <a:moveTo>
                    <a:pt x="135" y="157"/>
                  </a:moveTo>
                  <a:cubicBezTo>
                    <a:pt x="59" y="157"/>
                    <a:pt x="0" y="135"/>
                    <a:pt x="0" y="107"/>
                  </a:cubicBezTo>
                  <a:cubicBezTo>
                    <a:pt x="0" y="96"/>
                    <a:pt x="0" y="96"/>
                    <a:pt x="0" y="96"/>
                  </a:cubicBezTo>
                  <a:cubicBezTo>
                    <a:pt x="0" y="94"/>
                    <a:pt x="1" y="93"/>
                    <a:pt x="2" y="93"/>
                  </a:cubicBezTo>
                  <a:cubicBezTo>
                    <a:pt x="3" y="93"/>
                    <a:pt x="3" y="93"/>
                    <a:pt x="3" y="93"/>
                  </a:cubicBezTo>
                  <a:cubicBezTo>
                    <a:pt x="3" y="93"/>
                    <a:pt x="4" y="93"/>
                    <a:pt x="5" y="94"/>
                  </a:cubicBezTo>
                  <a:cubicBezTo>
                    <a:pt x="7" y="96"/>
                    <a:pt x="8" y="98"/>
                    <a:pt x="11" y="100"/>
                  </a:cubicBezTo>
                  <a:cubicBezTo>
                    <a:pt x="18" y="106"/>
                    <a:pt x="28" y="111"/>
                    <a:pt x="40" y="115"/>
                  </a:cubicBezTo>
                  <a:cubicBezTo>
                    <a:pt x="65" y="125"/>
                    <a:pt x="99" y="129"/>
                    <a:pt x="135" y="129"/>
                  </a:cubicBezTo>
                  <a:cubicBezTo>
                    <a:pt x="171" y="129"/>
                    <a:pt x="204" y="125"/>
                    <a:pt x="230" y="115"/>
                  </a:cubicBezTo>
                  <a:cubicBezTo>
                    <a:pt x="242" y="111"/>
                    <a:pt x="252" y="106"/>
                    <a:pt x="259" y="100"/>
                  </a:cubicBezTo>
                  <a:cubicBezTo>
                    <a:pt x="261" y="98"/>
                    <a:pt x="263" y="96"/>
                    <a:pt x="265" y="94"/>
                  </a:cubicBezTo>
                  <a:cubicBezTo>
                    <a:pt x="266" y="93"/>
                    <a:pt x="266" y="93"/>
                    <a:pt x="267" y="93"/>
                  </a:cubicBezTo>
                  <a:cubicBezTo>
                    <a:pt x="268" y="93"/>
                    <a:pt x="268" y="93"/>
                    <a:pt x="268" y="93"/>
                  </a:cubicBezTo>
                  <a:cubicBezTo>
                    <a:pt x="269" y="93"/>
                    <a:pt x="270" y="94"/>
                    <a:pt x="270" y="96"/>
                  </a:cubicBezTo>
                  <a:cubicBezTo>
                    <a:pt x="270" y="107"/>
                    <a:pt x="270" y="107"/>
                    <a:pt x="270" y="107"/>
                  </a:cubicBezTo>
                  <a:cubicBezTo>
                    <a:pt x="270" y="135"/>
                    <a:pt x="211" y="157"/>
                    <a:pt x="135" y="157"/>
                  </a:cubicBezTo>
                  <a:close/>
                  <a:moveTo>
                    <a:pt x="135" y="128"/>
                  </a:moveTo>
                  <a:cubicBezTo>
                    <a:pt x="59" y="128"/>
                    <a:pt x="0" y="106"/>
                    <a:pt x="0" y="78"/>
                  </a:cubicBezTo>
                  <a:cubicBezTo>
                    <a:pt x="0" y="66"/>
                    <a:pt x="0" y="66"/>
                    <a:pt x="0" y="66"/>
                  </a:cubicBezTo>
                  <a:cubicBezTo>
                    <a:pt x="0" y="65"/>
                    <a:pt x="1" y="64"/>
                    <a:pt x="2" y="64"/>
                  </a:cubicBezTo>
                  <a:cubicBezTo>
                    <a:pt x="3" y="64"/>
                    <a:pt x="3" y="64"/>
                    <a:pt x="3" y="64"/>
                  </a:cubicBezTo>
                  <a:cubicBezTo>
                    <a:pt x="3" y="64"/>
                    <a:pt x="4" y="64"/>
                    <a:pt x="5" y="65"/>
                  </a:cubicBezTo>
                  <a:cubicBezTo>
                    <a:pt x="7" y="67"/>
                    <a:pt x="8" y="69"/>
                    <a:pt x="11" y="71"/>
                  </a:cubicBezTo>
                  <a:cubicBezTo>
                    <a:pt x="18" y="77"/>
                    <a:pt x="28" y="82"/>
                    <a:pt x="40" y="86"/>
                  </a:cubicBezTo>
                  <a:cubicBezTo>
                    <a:pt x="65" y="95"/>
                    <a:pt x="99" y="100"/>
                    <a:pt x="135" y="100"/>
                  </a:cubicBezTo>
                  <a:cubicBezTo>
                    <a:pt x="171" y="100"/>
                    <a:pt x="204" y="95"/>
                    <a:pt x="230" y="86"/>
                  </a:cubicBezTo>
                  <a:cubicBezTo>
                    <a:pt x="242" y="82"/>
                    <a:pt x="252" y="77"/>
                    <a:pt x="259" y="71"/>
                  </a:cubicBezTo>
                  <a:cubicBezTo>
                    <a:pt x="261" y="69"/>
                    <a:pt x="263" y="67"/>
                    <a:pt x="265" y="65"/>
                  </a:cubicBezTo>
                  <a:cubicBezTo>
                    <a:pt x="266" y="64"/>
                    <a:pt x="266" y="64"/>
                    <a:pt x="267" y="64"/>
                  </a:cubicBezTo>
                  <a:cubicBezTo>
                    <a:pt x="268" y="64"/>
                    <a:pt x="268" y="64"/>
                    <a:pt x="268" y="64"/>
                  </a:cubicBezTo>
                  <a:cubicBezTo>
                    <a:pt x="269" y="64"/>
                    <a:pt x="270" y="65"/>
                    <a:pt x="270" y="66"/>
                  </a:cubicBezTo>
                  <a:cubicBezTo>
                    <a:pt x="270" y="78"/>
                    <a:pt x="270" y="78"/>
                    <a:pt x="270" y="78"/>
                  </a:cubicBezTo>
                  <a:cubicBezTo>
                    <a:pt x="270" y="106"/>
                    <a:pt x="211" y="128"/>
                    <a:pt x="135" y="128"/>
                  </a:cubicBezTo>
                  <a:close/>
                  <a:moveTo>
                    <a:pt x="135" y="99"/>
                  </a:moveTo>
                  <a:cubicBezTo>
                    <a:pt x="59" y="99"/>
                    <a:pt x="0" y="77"/>
                    <a:pt x="0" y="49"/>
                  </a:cubicBezTo>
                  <a:cubicBezTo>
                    <a:pt x="0" y="37"/>
                    <a:pt x="0" y="37"/>
                    <a:pt x="0" y="37"/>
                  </a:cubicBezTo>
                  <a:cubicBezTo>
                    <a:pt x="0" y="36"/>
                    <a:pt x="1" y="35"/>
                    <a:pt x="2" y="35"/>
                  </a:cubicBezTo>
                  <a:cubicBezTo>
                    <a:pt x="3" y="35"/>
                    <a:pt x="3" y="35"/>
                    <a:pt x="3" y="35"/>
                  </a:cubicBezTo>
                  <a:cubicBezTo>
                    <a:pt x="3" y="35"/>
                    <a:pt x="4" y="35"/>
                    <a:pt x="5" y="36"/>
                  </a:cubicBezTo>
                  <a:cubicBezTo>
                    <a:pt x="7" y="38"/>
                    <a:pt x="8" y="40"/>
                    <a:pt x="11" y="42"/>
                  </a:cubicBezTo>
                  <a:cubicBezTo>
                    <a:pt x="18" y="48"/>
                    <a:pt x="28" y="53"/>
                    <a:pt x="40" y="57"/>
                  </a:cubicBezTo>
                  <a:cubicBezTo>
                    <a:pt x="65" y="66"/>
                    <a:pt x="99" y="71"/>
                    <a:pt x="135" y="71"/>
                  </a:cubicBezTo>
                  <a:cubicBezTo>
                    <a:pt x="171" y="71"/>
                    <a:pt x="204" y="66"/>
                    <a:pt x="230" y="57"/>
                  </a:cubicBezTo>
                  <a:cubicBezTo>
                    <a:pt x="242" y="53"/>
                    <a:pt x="252" y="47"/>
                    <a:pt x="259" y="42"/>
                  </a:cubicBezTo>
                  <a:cubicBezTo>
                    <a:pt x="261" y="40"/>
                    <a:pt x="263" y="38"/>
                    <a:pt x="265" y="36"/>
                  </a:cubicBezTo>
                  <a:cubicBezTo>
                    <a:pt x="266" y="35"/>
                    <a:pt x="266" y="35"/>
                    <a:pt x="267" y="35"/>
                  </a:cubicBezTo>
                  <a:cubicBezTo>
                    <a:pt x="268" y="35"/>
                    <a:pt x="268" y="35"/>
                    <a:pt x="268" y="35"/>
                  </a:cubicBezTo>
                  <a:cubicBezTo>
                    <a:pt x="269" y="35"/>
                    <a:pt x="270" y="36"/>
                    <a:pt x="270" y="37"/>
                  </a:cubicBezTo>
                  <a:cubicBezTo>
                    <a:pt x="270" y="49"/>
                    <a:pt x="270" y="49"/>
                    <a:pt x="270" y="49"/>
                  </a:cubicBezTo>
                  <a:cubicBezTo>
                    <a:pt x="270" y="77"/>
                    <a:pt x="211" y="99"/>
                    <a:pt x="135" y="99"/>
                  </a:cubicBezTo>
                  <a:close/>
                  <a:moveTo>
                    <a:pt x="135" y="70"/>
                  </a:moveTo>
                  <a:cubicBezTo>
                    <a:pt x="59" y="70"/>
                    <a:pt x="0" y="48"/>
                    <a:pt x="0" y="20"/>
                  </a:cubicBezTo>
                  <a:cubicBezTo>
                    <a:pt x="0" y="3"/>
                    <a:pt x="0" y="3"/>
                    <a:pt x="0" y="3"/>
                  </a:cubicBezTo>
                  <a:cubicBezTo>
                    <a:pt x="0" y="2"/>
                    <a:pt x="1" y="1"/>
                    <a:pt x="2" y="0"/>
                  </a:cubicBezTo>
                  <a:cubicBezTo>
                    <a:pt x="3" y="0"/>
                    <a:pt x="3" y="0"/>
                    <a:pt x="3" y="0"/>
                  </a:cubicBezTo>
                  <a:cubicBezTo>
                    <a:pt x="4" y="0"/>
                    <a:pt x="5" y="1"/>
                    <a:pt x="5" y="1"/>
                  </a:cubicBezTo>
                  <a:cubicBezTo>
                    <a:pt x="11" y="11"/>
                    <a:pt x="23" y="19"/>
                    <a:pt x="41" y="25"/>
                  </a:cubicBezTo>
                  <a:cubicBezTo>
                    <a:pt x="66" y="34"/>
                    <a:pt x="100" y="39"/>
                    <a:pt x="135" y="39"/>
                  </a:cubicBezTo>
                  <a:cubicBezTo>
                    <a:pt x="170" y="39"/>
                    <a:pt x="204" y="34"/>
                    <a:pt x="229" y="25"/>
                  </a:cubicBezTo>
                  <a:cubicBezTo>
                    <a:pt x="247" y="19"/>
                    <a:pt x="259" y="11"/>
                    <a:pt x="265" y="1"/>
                  </a:cubicBezTo>
                  <a:cubicBezTo>
                    <a:pt x="265" y="1"/>
                    <a:pt x="266" y="0"/>
                    <a:pt x="267" y="0"/>
                  </a:cubicBezTo>
                  <a:cubicBezTo>
                    <a:pt x="268" y="0"/>
                    <a:pt x="268" y="0"/>
                    <a:pt x="268" y="0"/>
                  </a:cubicBezTo>
                  <a:cubicBezTo>
                    <a:pt x="269" y="1"/>
                    <a:pt x="270" y="2"/>
                    <a:pt x="270" y="3"/>
                  </a:cubicBezTo>
                  <a:cubicBezTo>
                    <a:pt x="270" y="20"/>
                    <a:pt x="270" y="20"/>
                    <a:pt x="270" y="20"/>
                  </a:cubicBezTo>
                  <a:cubicBezTo>
                    <a:pt x="270" y="48"/>
                    <a:pt x="211" y="70"/>
                    <a:pt x="135" y="70"/>
                  </a:cubicBez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1" name="Freeform 302">
              <a:extLst>
                <a:ext uri="{FF2B5EF4-FFF2-40B4-BE49-F238E27FC236}">
                  <a16:creationId xmlns:a16="http://schemas.microsoft.com/office/drawing/2014/main" id="{14F08554-5376-4B75-A6E2-83F7F054DA9F}"/>
                </a:ext>
              </a:extLst>
            </p:cNvPr>
            <p:cNvSpPr>
              <a:spLocks noEditPoints="1"/>
            </p:cNvSpPr>
            <p:nvPr/>
          </p:nvSpPr>
          <p:spPr bwMode="auto">
            <a:xfrm>
              <a:off x="1362075" y="5618163"/>
              <a:ext cx="720725" cy="576263"/>
            </a:xfrm>
            <a:custGeom>
              <a:avLst/>
              <a:gdLst>
                <a:gd name="T0" fmla="*/ 270 w 275"/>
                <a:gd name="T1" fmla="*/ 22 h 220"/>
                <a:gd name="T2" fmla="*/ 6 w 275"/>
                <a:gd name="T3" fmla="*/ 22 h 220"/>
                <a:gd name="T4" fmla="*/ 43 w 275"/>
                <a:gd name="T5" fmla="*/ 30 h 220"/>
                <a:gd name="T6" fmla="*/ 233 w 275"/>
                <a:gd name="T7" fmla="*/ 30 h 220"/>
                <a:gd name="T8" fmla="*/ 270 w 275"/>
                <a:gd name="T9" fmla="*/ 39 h 220"/>
                <a:gd name="T10" fmla="*/ 138 w 275"/>
                <a:gd name="T11" fmla="*/ 98 h 220"/>
                <a:gd name="T12" fmla="*/ 6 w 275"/>
                <a:gd name="T13" fmla="*/ 39 h 220"/>
                <a:gd name="T14" fmla="*/ 42 w 275"/>
                <a:gd name="T15" fmla="*/ 62 h 220"/>
                <a:gd name="T16" fmla="*/ 234 w 275"/>
                <a:gd name="T17" fmla="*/ 62 h 220"/>
                <a:gd name="T18" fmla="*/ 270 w 275"/>
                <a:gd name="T19" fmla="*/ 39 h 220"/>
                <a:gd name="T20" fmla="*/ 270 w 275"/>
                <a:gd name="T21" fmla="*/ 80 h 220"/>
                <a:gd name="T22" fmla="*/ 6 w 275"/>
                <a:gd name="T23" fmla="*/ 80 h 220"/>
                <a:gd name="T24" fmla="*/ 12 w 275"/>
                <a:gd name="T25" fmla="*/ 75 h 220"/>
                <a:gd name="T26" fmla="*/ 138 w 275"/>
                <a:gd name="T27" fmla="*/ 105 h 220"/>
                <a:gd name="T28" fmla="*/ 264 w 275"/>
                <a:gd name="T29" fmla="*/ 75 h 220"/>
                <a:gd name="T30" fmla="*/ 270 w 275"/>
                <a:gd name="T31" fmla="*/ 98 h 220"/>
                <a:gd name="T32" fmla="*/ 138 w 275"/>
                <a:gd name="T33" fmla="*/ 157 h 220"/>
                <a:gd name="T34" fmla="*/ 6 w 275"/>
                <a:gd name="T35" fmla="*/ 98 h 220"/>
                <a:gd name="T36" fmla="*/ 42 w 275"/>
                <a:gd name="T37" fmla="*/ 120 h 220"/>
                <a:gd name="T38" fmla="*/ 234 w 275"/>
                <a:gd name="T39" fmla="*/ 120 h 220"/>
                <a:gd name="T40" fmla="*/ 270 w 275"/>
                <a:gd name="T41" fmla="*/ 98 h 220"/>
                <a:gd name="T42" fmla="*/ 270 w 275"/>
                <a:gd name="T43" fmla="*/ 138 h 220"/>
                <a:gd name="T44" fmla="*/ 6 w 275"/>
                <a:gd name="T45" fmla="*/ 138 h 220"/>
                <a:gd name="T46" fmla="*/ 12 w 275"/>
                <a:gd name="T47" fmla="*/ 133 h 220"/>
                <a:gd name="T48" fmla="*/ 138 w 275"/>
                <a:gd name="T49" fmla="*/ 163 h 220"/>
                <a:gd name="T50" fmla="*/ 264 w 275"/>
                <a:gd name="T51" fmla="*/ 133 h 220"/>
                <a:gd name="T52" fmla="*/ 270 w 275"/>
                <a:gd name="T53" fmla="*/ 156 h 220"/>
                <a:gd name="T54" fmla="*/ 138 w 275"/>
                <a:gd name="T55" fmla="*/ 215 h 220"/>
                <a:gd name="T56" fmla="*/ 6 w 275"/>
                <a:gd name="T57" fmla="*/ 156 h 220"/>
                <a:gd name="T58" fmla="*/ 42 w 275"/>
                <a:gd name="T59" fmla="*/ 178 h 220"/>
                <a:gd name="T60" fmla="*/ 234 w 275"/>
                <a:gd name="T61" fmla="*/ 178 h 220"/>
                <a:gd name="T62" fmla="*/ 270 w 275"/>
                <a:gd name="T63" fmla="*/ 156 h 220"/>
                <a:gd name="T64" fmla="*/ 266 w 275"/>
                <a:gd name="T65" fmla="*/ 2 h 220"/>
                <a:gd name="T66" fmla="*/ 138 w 275"/>
                <a:gd name="T67" fmla="*/ 39 h 220"/>
                <a:gd name="T68" fmla="*/ 10 w 275"/>
                <a:gd name="T69" fmla="*/ 2 h 220"/>
                <a:gd name="T70" fmla="*/ 4 w 275"/>
                <a:gd name="T71" fmla="*/ 0 h 220"/>
                <a:gd name="T72" fmla="*/ 1 w 275"/>
                <a:gd name="T73" fmla="*/ 22 h 220"/>
                <a:gd name="T74" fmla="*/ 4 w 275"/>
                <a:gd name="T75" fmla="*/ 34 h 220"/>
                <a:gd name="T76" fmla="*/ 0 w 275"/>
                <a:gd name="T77" fmla="*/ 51 h 220"/>
                <a:gd name="T78" fmla="*/ 0 w 275"/>
                <a:gd name="T79" fmla="*/ 68 h 220"/>
                <a:gd name="T80" fmla="*/ 4 w 275"/>
                <a:gd name="T81" fmla="*/ 93 h 220"/>
                <a:gd name="T82" fmla="*/ 0 w 275"/>
                <a:gd name="T83" fmla="*/ 109 h 220"/>
                <a:gd name="T84" fmla="*/ 0 w 275"/>
                <a:gd name="T85" fmla="*/ 127 h 220"/>
                <a:gd name="T86" fmla="*/ 4 w 275"/>
                <a:gd name="T87" fmla="*/ 151 h 220"/>
                <a:gd name="T88" fmla="*/ 0 w 275"/>
                <a:gd name="T89" fmla="*/ 168 h 220"/>
                <a:gd name="T90" fmla="*/ 275 w 275"/>
                <a:gd name="T91" fmla="*/ 168 h 220"/>
                <a:gd name="T92" fmla="*/ 272 w 275"/>
                <a:gd name="T93" fmla="*/ 151 h 220"/>
                <a:gd name="T94" fmla="*/ 275 w 275"/>
                <a:gd name="T95" fmla="*/ 127 h 220"/>
                <a:gd name="T96" fmla="*/ 275 w 275"/>
                <a:gd name="T97" fmla="*/ 109 h 220"/>
                <a:gd name="T98" fmla="*/ 272 w 275"/>
                <a:gd name="T99" fmla="*/ 93 h 220"/>
                <a:gd name="T100" fmla="*/ 275 w 275"/>
                <a:gd name="T101" fmla="*/ 68 h 220"/>
                <a:gd name="T102" fmla="*/ 275 w 275"/>
                <a:gd name="T103" fmla="*/ 51 h 220"/>
                <a:gd name="T104" fmla="*/ 272 w 275"/>
                <a:gd name="T105" fmla="*/ 34 h 220"/>
                <a:gd name="T106" fmla="*/ 275 w 275"/>
                <a:gd name="T107" fmla="*/ 5 h 220"/>
                <a:gd name="T108" fmla="*/ 270 w 275"/>
                <a:gd name="T10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5" h="220">
                  <a:moveTo>
                    <a:pt x="270" y="5"/>
                  </a:moveTo>
                  <a:cubicBezTo>
                    <a:pt x="270" y="22"/>
                    <a:pt x="270" y="22"/>
                    <a:pt x="270" y="22"/>
                  </a:cubicBezTo>
                  <a:cubicBezTo>
                    <a:pt x="270" y="48"/>
                    <a:pt x="211" y="69"/>
                    <a:pt x="138" y="69"/>
                  </a:cubicBezTo>
                  <a:cubicBezTo>
                    <a:pt x="65" y="69"/>
                    <a:pt x="6" y="48"/>
                    <a:pt x="6" y="22"/>
                  </a:cubicBezTo>
                  <a:cubicBezTo>
                    <a:pt x="6" y="5"/>
                    <a:pt x="6" y="5"/>
                    <a:pt x="6" y="5"/>
                  </a:cubicBezTo>
                  <a:cubicBezTo>
                    <a:pt x="12" y="14"/>
                    <a:pt x="24" y="23"/>
                    <a:pt x="43" y="30"/>
                  </a:cubicBezTo>
                  <a:cubicBezTo>
                    <a:pt x="69" y="39"/>
                    <a:pt x="102" y="44"/>
                    <a:pt x="138" y="44"/>
                  </a:cubicBezTo>
                  <a:cubicBezTo>
                    <a:pt x="174" y="44"/>
                    <a:pt x="207" y="39"/>
                    <a:pt x="233" y="30"/>
                  </a:cubicBezTo>
                  <a:cubicBezTo>
                    <a:pt x="252" y="23"/>
                    <a:pt x="264" y="14"/>
                    <a:pt x="270" y="5"/>
                  </a:cubicBezTo>
                  <a:moveTo>
                    <a:pt x="270" y="39"/>
                  </a:moveTo>
                  <a:cubicBezTo>
                    <a:pt x="270" y="51"/>
                    <a:pt x="270" y="51"/>
                    <a:pt x="270" y="51"/>
                  </a:cubicBezTo>
                  <a:cubicBezTo>
                    <a:pt x="270" y="77"/>
                    <a:pt x="211" y="98"/>
                    <a:pt x="138" y="98"/>
                  </a:cubicBezTo>
                  <a:cubicBezTo>
                    <a:pt x="65" y="98"/>
                    <a:pt x="6" y="77"/>
                    <a:pt x="6" y="51"/>
                  </a:cubicBezTo>
                  <a:cubicBezTo>
                    <a:pt x="6" y="39"/>
                    <a:pt x="6" y="39"/>
                    <a:pt x="6" y="39"/>
                  </a:cubicBezTo>
                  <a:cubicBezTo>
                    <a:pt x="7" y="42"/>
                    <a:pt x="9" y="44"/>
                    <a:pt x="12" y="46"/>
                  </a:cubicBezTo>
                  <a:cubicBezTo>
                    <a:pt x="19" y="52"/>
                    <a:pt x="29" y="57"/>
                    <a:pt x="42" y="62"/>
                  </a:cubicBezTo>
                  <a:cubicBezTo>
                    <a:pt x="68" y="71"/>
                    <a:pt x="102" y="76"/>
                    <a:pt x="138" y="76"/>
                  </a:cubicBezTo>
                  <a:cubicBezTo>
                    <a:pt x="174" y="76"/>
                    <a:pt x="208" y="71"/>
                    <a:pt x="234" y="62"/>
                  </a:cubicBezTo>
                  <a:cubicBezTo>
                    <a:pt x="247" y="57"/>
                    <a:pt x="257" y="52"/>
                    <a:pt x="264" y="46"/>
                  </a:cubicBezTo>
                  <a:cubicBezTo>
                    <a:pt x="266" y="44"/>
                    <a:pt x="268" y="42"/>
                    <a:pt x="270" y="39"/>
                  </a:cubicBezTo>
                  <a:moveTo>
                    <a:pt x="270" y="68"/>
                  </a:moveTo>
                  <a:cubicBezTo>
                    <a:pt x="270" y="80"/>
                    <a:pt x="270" y="80"/>
                    <a:pt x="270" y="80"/>
                  </a:cubicBezTo>
                  <a:cubicBezTo>
                    <a:pt x="270" y="106"/>
                    <a:pt x="211" y="127"/>
                    <a:pt x="138" y="127"/>
                  </a:cubicBezTo>
                  <a:cubicBezTo>
                    <a:pt x="65" y="127"/>
                    <a:pt x="6" y="106"/>
                    <a:pt x="6" y="80"/>
                  </a:cubicBezTo>
                  <a:cubicBezTo>
                    <a:pt x="6" y="68"/>
                    <a:pt x="6" y="68"/>
                    <a:pt x="6" y="68"/>
                  </a:cubicBezTo>
                  <a:cubicBezTo>
                    <a:pt x="7" y="71"/>
                    <a:pt x="9" y="73"/>
                    <a:pt x="12" y="75"/>
                  </a:cubicBezTo>
                  <a:cubicBezTo>
                    <a:pt x="19" y="81"/>
                    <a:pt x="29" y="86"/>
                    <a:pt x="42" y="91"/>
                  </a:cubicBezTo>
                  <a:cubicBezTo>
                    <a:pt x="68" y="100"/>
                    <a:pt x="102" y="105"/>
                    <a:pt x="138" y="105"/>
                  </a:cubicBezTo>
                  <a:cubicBezTo>
                    <a:pt x="174" y="105"/>
                    <a:pt x="208" y="100"/>
                    <a:pt x="234" y="91"/>
                  </a:cubicBezTo>
                  <a:cubicBezTo>
                    <a:pt x="247" y="86"/>
                    <a:pt x="257" y="81"/>
                    <a:pt x="264" y="75"/>
                  </a:cubicBezTo>
                  <a:cubicBezTo>
                    <a:pt x="266" y="73"/>
                    <a:pt x="268" y="71"/>
                    <a:pt x="270" y="68"/>
                  </a:cubicBezTo>
                  <a:moveTo>
                    <a:pt x="270" y="98"/>
                  </a:moveTo>
                  <a:cubicBezTo>
                    <a:pt x="270" y="109"/>
                    <a:pt x="270" y="109"/>
                    <a:pt x="270" y="109"/>
                  </a:cubicBezTo>
                  <a:cubicBezTo>
                    <a:pt x="270" y="135"/>
                    <a:pt x="211" y="157"/>
                    <a:pt x="138" y="157"/>
                  </a:cubicBezTo>
                  <a:cubicBezTo>
                    <a:pt x="65" y="157"/>
                    <a:pt x="6" y="135"/>
                    <a:pt x="6" y="109"/>
                  </a:cubicBezTo>
                  <a:cubicBezTo>
                    <a:pt x="6" y="98"/>
                    <a:pt x="6" y="98"/>
                    <a:pt x="6" y="98"/>
                  </a:cubicBezTo>
                  <a:cubicBezTo>
                    <a:pt x="7" y="100"/>
                    <a:pt x="9" y="102"/>
                    <a:pt x="12" y="104"/>
                  </a:cubicBezTo>
                  <a:cubicBezTo>
                    <a:pt x="19" y="110"/>
                    <a:pt x="29" y="115"/>
                    <a:pt x="42" y="120"/>
                  </a:cubicBezTo>
                  <a:cubicBezTo>
                    <a:pt x="68" y="129"/>
                    <a:pt x="102" y="134"/>
                    <a:pt x="138" y="134"/>
                  </a:cubicBezTo>
                  <a:cubicBezTo>
                    <a:pt x="174" y="134"/>
                    <a:pt x="208" y="129"/>
                    <a:pt x="234" y="120"/>
                  </a:cubicBezTo>
                  <a:cubicBezTo>
                    <a:pt x="247" y="115"/>
                    <a:pt x="257" y="110"/>
                    <a:pt x="264" y="104"/>
                  </a:cubicBezTo>
                  <a:cubicBezTo>
                    <a:pt x="266" y="102"/>
                    <a:pt x="268" y="100"/>
                    <a:pt x="270" y="98"/>
                  </a:cubicBezTo>
                  <a:moveTo>
                    <a:pt x="270" y="127"/>
                  </a:moveTo>
                  <a:cubicBezTo>
                    <a:pt x="270" y="138"/>
                    <a:pt x="270" y="138"/>
                    <a:pt x="270" y="138"/>
                  </a:cubicBezTo>
                  <a:cubicBezTo>
                    <a:pt x="270" y="165"/>
                    <a:pt x="211" y="186"/>
                    <a:pt x="138" y="186"/>
                  </a:cubicBezTo>
                  <a:cubicBezTo>
                    <a:pt x="65" y="186"/>
                    <a:pt x="6" y="164"/>
                    <a:pt x="6" y="138"/>
                  </a:cubicBezTo>
                  <a:cubicBezTo>
                    <a:pt x="6" y="127"/>
                    <a:pt x="6" y="127"/>
                    <a:pt x="6" y="127"/>
                  </a:cubicBezTo>
                  <a:cubicBezTo>
                    <a:pt x="7" y="129"/>
                    <a:pt x="9" y="131"/>
                    <a:pt x="12" y="133"/>
                  </a:cubicBezTo>
                  <a:cubicBezTo>
                    <a:pt x="19" y="139"/>
                    <a:pt x="29" y="144"/>
                    <a:pt x="42" y="149"/>
                  </a:cubicBezTo>
                  <a:cubicBezTo>
                    <a:pt x="68" y="158"/>
                    <a:pt x="102" y="163"/>
                    <a:pt x="138" y="163"/>
                  </a:cubicBezTo>
                  <a:cubicBezTo>
                    <a:pt x="174" y="163"/>
                    <a:pt x="208" y="158"/>
                    <a:pt x="234" y="149"/>
                  </a:cubicBezTo>
                  <a:cubicBezTo>
                    <a:pt x="247" y="144"/>
                    <a:pt x="257" y="139"/>
                    <a:pt x="264" y="133"/>
                  </a:cubicBezTo>
                  <a:cubicBezTo>
                    <a:pt x="266" y="131"/>
                    <a:pt x="268" y="129"/>
                    <a:pt x="270" y="127"/>
                  </a:cubicBezTo>
                  <a:moveTo>
                    <a:pt x="270" y="156"/>
                  </a:moveTo>
                  <a:cubicBezTo>
                    <a:pt x="270" y="168"/>
                    <a:pt x="270" y="168"/>
                    <a:pt x="270" y="168"/>
                  </a:cubicBezTo>
                  <a:cubicBezTo>
                    <a:pt x="270" y="194"/>
                    <a:pt x="211" y="215"/>
                    <a:pt x="138" y="215"/>
                  </a:cubicBezTo>
                  <a:cubicBezTo>
                    <a:pt x="65" y="215"/>
                    <a:pt x="6" y="194"/>
                    <a:pt x="6" y="168"/>
                  </a:cubicBezTo>
                  <a:cubicBezTo>
                    <a:pt x="6" y="156"/>
                    <a:pt x="6" y="156"/>
                    <a:pt x="6" y="156"/>
                  </a:cubicBezTo>
                  <a:cubicBezTo>
                    <a:pt x="7" y="158"/>
                    <a:pt x="9" y="160"/>
                    <a:pt x="12" y="162"/>
                  </a:cubicBezTo>
                  <a:cubicBezTo>
                    <a:pt x="19" y="168"/>
                    <a:pt x="29" y="174"/>
                    <a:pt x="42" y="178"/>
                  </a:cubicBezTo>
                  <a:cubicBezTo>
                    <a:pt x="68" y="187"/>
                    <a:pt x="102" y="192"/>
                    <a:pt x="138" y="192"/>
                  </a:cubicBezTo>
                  <a:cubicBezTo>
                    <a:pt x="174" y="192"/>
                    <a:pt x="208" y="187"/>
                    <a:pt x="234" y="178"/>
                  </a:cubicBezTo>
                  <a:cubicBezTo>
                    <a:pt x="247" y="174"/>
                    <a:pt x="257" y="168"/>
                    <a:pt x="264" y="162"/>
                  </a:cubicBezTo>
                  <a:cubicBezTo>
                    <a:pt x="266" y="160"/>
                    <a:pt x="268" y="158"/>
                    <a:pt x="270" y="156"/>
                  </a:cubicBezTo>
                  <a:moveTo>
                    <a:pt x="270" y="0"/>
                  </a:moveTo>
                  <a:cubicBezTo>
                    <a:pt x="268" y="0"/>
                    <a:pt x="267" y="1"/>
                    <a:pt x="266" y="2"/>
                  </a:cubicBezTo>
                  <a:cubicBezTo>
                    <a:pt x="261" y="11"/>
                    <a:pt x="248" y="19"/>
                    <a:pt x="231" y="25"/>
                  </a:cubicBezTo>
                  <a:cubicBezTo>
                    <a:pt x="206" y="34"/>
                    <a:pt x="173" y="39"/>
                    <a:pt x="138" y="39"/>
                  </a:cubicBezTo>
                  <a:cubicBezTo>
                    <a:pt x="103" y="39"/>
                    <a:pt x="70" y="34"/>
                    <a:pt x="45" y="25"/>
                  </a:cubicBezTo>
                  <a:cubicBezTo>
                    <a:pt x="28" y="19"/>
                    <a:pt x="15" y="11"/>
                    <a:pt x="10" y="2"/>
                  </a:cubicBezTo>
                  <a:cubicBezTo>
                    <a:pt x="9" y="1"/>
                    <a:pt x="8" y="0"/>
                    <a:pt x="6" y="0"/>
                  </a:cubicBezTo>
                  <a:cubicBezTo>
                    <a:pt x="5" y="0"/>
                    <a:pt x="5" y="0"/>
                    <a:pt x="4" y="0"/>
                  </a:cubicBezTo>
                  <a:cubicBezTo>
                    <a:pt x="2" y="0"/>
                    <a:pt x="1" y="2"/>
                    <a:pt x="1" y="5"/>
                  </a:cubicBezTo>
                  <a:cubicBezTo>
                    <a:pt x="1" y="22"/>
                    <a:pt x="1" y="22"/>
                    <a:pt x="1" y="22"/>
                  </a:cubicBezTo>
                  <a:cubicBezTo>
                    <a:pt x="1" y="26"/>
                    <a:pt x="2" y="30"/>
                    <a:pt x="4" y="34"/>
                  </a:cubicBezTo>
                  <a:cubicBezTo>
                    <a:pt x="4" y="34"/>
                    <a:pt x="4" y="34"/>
                    <a:pt x="4" y="34"/>
                  </a:cubicBezTo>
                  <a:cubicBezTo>
                    <a:pt x="2" y="35"/>
                    <a:pt x="0" y="37"/>
                    <a:pt x="0" y="39"/>
                  </a:cubicBezTo>
                  <a:cubicBezTo>
                    <a:pt x="0" y="51"/>
                    <a:pt x="0" y="51"/>
                    <a:pt x="0" y="51"/>
                  </a:cubicBezTo>
                  <a:cubicBezTo>
                    <a:pt x="0" y="55"/>
                    <a:pt x="2" y="60"/>
                    <a:pt x="4" y="64"/>
                  </a:cubicBezTo>
                  <a:cubicBezTo>
                    <a:pt x="2" y="64"/>
                    <a:pt x="0" y="66"/>
                    <a:pt x="0" y="68"/>
                  </a:cubicBezTo>
                  <a:cubicBezTo>
                    <a:pt x="0" y="80"/>
                    <a:pt x="0" y="80"/>
                    <a:pt x="0" y="80"/>
                  </a:cubicBezTo>
                  <a:cubicBezTo>
                    <a:pt x="0" y="85"/>
                    <a:pt x="2" y="89"/>
                    <a:pt x="4" y="93"/>
                  </a:cubicBezTo>
                  <a:cubicBezTo>
                    <a:pt x="2" y="93"/>
                    <a:pt x="0" y="95"/>
                    <a:pt x="0" y="98"/>
                  </a:cubicBezTo>
                  <a:cubicBezTo>
                    <a:pt x="0" y="109"/>
                    <a:pt x="0" y="109"/>
                    <a:pt x="0" y="109"/>
                  </a:cubicBezTo>
                  <a:cubicBezTo>
                    <a:pt x="0" y="114"/>
                    <a:pt x="2" y="118"/>
                    <a:pt x="4" y="122"/>
                  </a:cubicBezTo>
                  <a:cubicBezTo>
                    <a:pt x="2" y="122"/>
                    <a:pt x="0" y="124"/>
                    <a:pt x="0" y="127"/>
                  </a:cubicBezTo>
                  <a:cubicBezTo>
                    <a:pt x="0" y="138"/>
                    <a:pt x="0" y="138"/>
                    <a:pt x="0" y="138"/>
                  </a:cubicBezTo>
                  <a:cubicBezTo>
                    <a:pt x="0" y="143"/>
                    <a:pt x="2" y="147"/>
                    <a:pt x="4" y="151"/>
                  </a:cubicBezTo>
                  <a:cubicBezTo>
                    <a:pt x="2" y="152"/>
                    <a:pt x="0" y="154"/>
                    <a:pt x="0" y="156"/>
                  </a:cubicBezTo>
                  <a:cubicBezTo>
                    <a:pt x="0" y="168"/>
                    <a:pt x="0" y="168"/>
                    <a:pt x="0" y="168"/>
                  </a:cubicBezTo>
                  <a:cubicBezTo>
                    <a:pt x="0" y="197"/>
                    <a:pt x="60" y="220"/>
                    <a:pt x="138" y="220"/>
                  </a:cubicBezTo>
                  <a:cubicBezTo>
                    <a:pt x="216" y="220"/>
                    <a:pt x="275" y="197"/>
                    <a:pt x="275" y="168"/>
                  </a:cubicBezTo>
                  <a:cubicBezTo>
                    <a:pt x="275" y="156"/>
                    <a:pt x="275" y="156"/>
                    <a:pt x="275" y="156"/>
                  </a:cubicBezTo>
                  <a:cubicBezTo>
                    <a:pt x="275" y="154"/>
                    <a:pt x="274" y="152"/>
                    <a:pt x="272" y="151"/>
                  </a:cubicBezTo>
                  <a:cubicBezTo>
                    <a:pt x="274" y="147"/>
                    <a:pt x="275" y="143"/>
                    <a:pt x="275" y="138"/>
                  </a:cubicBezTo>
                  <a:cubicBezTo>
                    <a:pt x="275" y="127"/>
                    <a:pt x="275" y="127"/>
                    <a:pt x="275" y="127"/>
                  </a:cubicBezTo>
                  <a:cubicBezTo>
                    <a:pt x="275" y="124"/>
                    <a:pt x="274" y="122"/>
                    <a:pt x="272" y="122"/>
                  </a:cubicBezTo>
                  <a:cubicBezTo>
                    <a:pt x="274" y="118"/>
                    <a:pt x="275" y="114"/>
                    <a:pt x="275" y="109"/>
                  </a:cubicBezTo>
                  <a:cubicBezTo>
                    <a:pt x="275" y="98"/>
                    <a:pt x="275" y="98"/>
                    <a:pt x="275" y="98"/>
                  </a:cubicBezTo>
                  <a:cubicBezTo>
                    <a:pt x="275" y="95"/>
                    <a:pt x="274" y="93"/>
                    <a:pt x="272" y="93"/>
                  </a:cubicBezTo>
                  <a:cubicBezTo>
                    <a:pt x="274" y="89"/>
                    <a:pt x="275" y="85"/>
                    <a:pt x="275" y="80"/>
                  </a:cubicBezTo>
                  <a:cubicBezTo>
                    <a:pt x="275" y="68"/>
                    <a:pt x="275" y="68"/>
                    <a:pt x="275" y="68"/>
                  </a:cubicBezTo>
                  <a:cubicBezTo>
                    <a:pt x="275" y="66"/>
                    <a:pt x="274" y="64"/>
                    <a:pt x="272" y="64"/>
                  </a:cubicBezTo>
                  <a:cubicBezTo>
                    <a:pt x="274" y="60"/>
                    <a:pt x="275" y="55"/>
                    <a:pt x="275" y="51"/>
                  </a:cubicBezTo>
                  <a:cubicBezTo>
                    <a:pt x="275" y="39"/>
                    <a:pt x="275" y="39"/>
                    <a:pt x="275" y="39"/>
                  </a:cubicBezTo>
                  <a:cubicBezTo>
                    <a:pt x="275" y="37"/>
                    <a:pt x="274" y="35"/>
                    <a:pt x="272" y="34"/>
                  </a:cubicBezTo>
                  <a:cubicBezTo>
                    <a:pt x="274" y="31"/>
                    <a:pt x="275" y="26"/>
                    <a:pt x="275" y="22"/>
                  </a:cubicBezTo>
                  <a:cubicBezTo>
                    <a:pt x="275" y="5"/>
                    <a:pt x="275" y="5"/>
                    <a:pt x="275" y="5"/>
                  </a:cubicBezTo>
                  <a:cubicBezTo>
                    <a:pt x="275" y="2"/>
                    <a:pt x="274" y="0"/>
                    <a:pt x="272" y="0"/>
                  </a:cubicBezTo>
                  <a:cubicBezTo>
                    <a:pt x="271" y="0"/>
                    <a:pt x="271" y="0"/>
                    <a:pt x="27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2" name="Freeform 303">
              <a:extLst>
                <a:ext uri="{FF2B5EF4-FFF2-40B4-BE49-F238E27FC236}">
                  <a16:creationId xmlns:a16="http://schemas.microsoft.com/office/drawing/2014/main" id="{B0552212-48A6-4704-8CC9-523C105E39CA}"/>
                </a:ext>
              </a:extLst>
            </p:cNvPr>
            <p:cNvSpPr>
              <a:spLocks noEditPoints="1"/>
            </p:cNvSpPr>
            <p:nvPr/>
          </p:nvSpPr>
          <p:spPr bwMode="auto">
            <a:xfrm>
              <a:off x="458788" y="5468938"/>
              <a:ext cx="708025" cy="708025"/>
            </a:xfrm>
            <a:custGeom>
              <a:avLst/>
              <a:gdLst>
                <a:gd name="T0" fmla="*/ 0 w 270"/>
                <a:gd name="T1" fmla="*/ 220 h 270"/>
                <a:gd name="T2" fmla="*/ 2 w 270"/>
                <a:gd name="T3" fmla="*/ 206 h 270"/>
                <a:gd name="T4" fmla="*/ 5 w 270"/>
                <a:gd name="T5" fmla="*/ 207 h 270"/>
                <a:gd name="T6" fmla="*/ 40 w 270"/>
                <a:gd name="T7" fmla="*/ 228 h 270"/>
                <a:gd name="T8" fmla="*/ 230 w 270"/>
                <a:gd name="T9" fmla="*/ 228 h 270"/>
                <a:gd name="T10" fmla="*/ 265 w 270"/>
                <a:gd name="T11" fmla="*/ 207 h 270"/>
                <a:gd name="T12" fmla="*/ 268 w 270"/>
                <a:gd name="T13" fmla="*/ 206 h 270"/>
                <a:gd name="T14" fmla="*/ 270 w 270"/>
                <a:gd name="T15" fmla="*/ 220 h 270"/>
                <a:gd name="T16" fmla="*/ 135 w 270"/>
                <a:gd name="T17" fmla="*/ 241 h 270"/>
                <a:gd name="T18" fmla="*/ 0 w 270"/>
                <a:gd name="T19" fmla="*/ 179 h 270"/>
                <a:gd name="T20" fmla="*/ 3 w 270"/>
                <a:gd name="T21" fmla="*/ 177 h 270"/>
                <a:gd name="T22" fmla="*/ 11 w 270"/>
                <a:gd name="T23" fmla="*/ 184 h 270"/>
                <a:gd name="T24" fmla="*/ 135 w 270"/>
                <a:gd name="T25" fmla="*/ 213 h 270"/>
                <a:gd name="T26" fmla="*/ 259 w 270"/>
                <a:gd name="T27" fmla="*/ 184 h 270"/>
                <a:gd name="T28" fmla="*/ 267 w 270"/>
                <a:gd name="T29" fmla="*/ 177 h 270"/>
                <a:gd name="T30" fmla="*/ 270 w 270"/>
                <a:gd name="T31" fmla="*/ 179 h 270"/>
                <a:gd name="T32" fmla="*/ 135 w 270"/>
                <a:gd name="T33" fmla="*/ 241 h 270"/>
                <a:gd name="T34" fmla="*/ 0 w 270"/>
                <a:gd name="T35" fmla="*/ 162 h 270"/>
                <a:gd name="T36" fmla="*/ 2 w 270"/>
                <a:gd name="T37" fmla="*/ 148 h 270"/>
                <a:gd name="T38" fmla="*/ 5 w 270"/>
                <a:gd name="T39" fmla="*/ 149 h 270"/>
                <a:gd name="T40" fmla="*/ 40 w 270"/>
                <a:gd name="T41" fmla="*/ 170 h 270"/>
                <a:gd name="T42" fmla="*/ 230 w 270"/>
                <a:gd name="T43" fmla="*/ 170 h 270"/>
                <a:gd name="T44" fmla="*/ 265 w 270"/>
                <a:gd name="T45" fmla="*/ 149 h 270"/>
                <a:gd name="T46" fmla="*/ 268 w 270"/>
                <a:gd name="T47" fmla="*/ 148 h 270"/>
                <a:gd name="T48" fmla="*/ 270 w 270"/>
                <a:gd name="T49" fmla="*/ 162 h 270"/>
                <a:gd name="T50" fmla="*/ 135 w 270"/>
                <a:gd name="T51" fmla="*/ 183 h 270"/>
                <a:gd name="T52" fmla="*/ 0 w 270"/>
                <a:gd name="T53" fmla="*/ 121 h 270"/>
                <a:gd name="T54" fmla="*/ 3 w 270"/>
                <a:gd name="T55" fmla="*/ 119 h 270"/>
                <a:gd name="T56" fmla="*/ 11 w 270"/>
                <a:gd name="T57" fmla="*/ 125 h 270"/>
                <a:gd name="T58" fmla="*/ 135 w 270"/>
                <a:gd name="T59" fmla="*/ 155 h 270"/>
                <a:gd name="T60" fmla="*/ 259 w 270"/>
                <a:gd name="T61" fmla="*/ 125 h 270"/>
                <a:gd name="T62" fmla="*/ 267 w 270"/>
                <a:gd name="T63" fmla="*/ 119 h 270"/>
                <a:gd name="T64" fmla="*/ 270 w 270"/>
                <a:gd name="T65" fmla="*/ 121 h 270"/>
                <a:gd name="T66" fmla="*/ 135 w 270"/>
                <a:gd name="T67" fmla="*/ 183 h 270"/>
                <a:gd name="T68" fmla="*/ 0 w 270"/>
                <a:gd name="T69" fmla="*/ 104 h 270"/>
                <a:gd name="T70" fmla="*/ 2 w 270"/>
                <a:gd name="T71" fmla="*/ 90 h 270"/>
                <a:gd name="T72" fmla="*/ 5 w 270"/>
                <a:gd name="T73" fmla="*/ 90 h 270"/>
                <a:gd name="T74" fmla="*/ 40 w 270"/>
                <a:gd name="T75" fmla="*/ 112 h 270"/>
                <a:gd name="T76" fmla="*/ 230 w 270"/>
                <a:gd name="T77" fmla="*/ 112 h 270"/>
                <a:gd name="T78" fmla="*/ 265 w 270"/>
                <a:gd name="T79" fmla="*/ 90 h 270"/>
                <a:gd name="T80" fmla="*/ 268 w 270"/>
                <a:gd name="T81" fmla="*/ 90 h 270"/>
                <a:gd name="T82" fmla="*/ 270 w 270"/>
                <a:gd name="T83" fmla="*/ 104 h 270"/>
                <a:gd name="T84" fmla="*/ 135 w 270"/>
                <a:gd name="T85" fmla="*/ 125 h 270"/>
                <a:gd name="T86" fmla="*/ 0 w 270"/>
                <a:gd name="T87" fmla="*/ 58 h 270"/>
                <a:gd name="T88" fmla="*/ 3 w 270"/>
                <a:gd name="T89" fmla="*/ 55 h 270"/>
                <a:gd name="T90" fmla="*/ 41 w 270"/>
                <a:gd name="T91" fmla="*/ 80 h 270"/>
                <a:gd name="T92" fmla="*/ 229 w 270"/>
                <a:gd name="T93" fmla="*/ 80 h 270"/>
                <a:gd name="T94" fmla="*/ 267 w 270"/>
                <a:gd name="T95" fmla="*/ 55 h 270"/>
                <a:gd name="T96" fmla="*/ 270 w 270"/>
                <a:gd name="T97" fmla="*/ 58 h 270"/>
                <a:gd name="T98" fmla="*/ 135 w 270"/>
                <a:gd name="T99" fmla="*/ 125 h 270"/>
                <a:gd name="T100" fmla="*/ 42 w 270"/>
                <a:gd name="T101" fmla="*/ 79 h 270"/>
                <a:gd name="T102" fmla="*/ 42 w 270"/>
                <a:gd name="T103" fmla="*/ 13 h 270"/>
                <a:gd name="T104" fmla="*/ 228 w 270"/>
                <a:gd name="T105" fmla="*/ 13 h 270"/>
                <a:gd name="T106" fmla="*/ 228 w 270"/>
                <a:gd name="T107" fmla="*/ 7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0" h="270">
                  <a:moveTo>
                    <a:pt x="135" y="270"/>
                  </a:moveTo>
                  <a:cubicBezTo>
                    <a:pt x="59" y="270"/>
                    <a:pt x="0" y="248"/>
                    <a:pt x="0" y="220"/>
                  </a:cubicBezTo>
                  <a:cubicBezTo>
                    <a:pt x="0" y="208"/>
                    <a:pt x="0" y="208"/>
                    <a:pt x="0" y="208"/>
                  </a:cubicBezTo>
                  <a:cubicBezTo>
                    <a:pt x="0" y="207"/>
                    <a:pt x="1" y="206"/>
                    <a:pt x="2" y="206"/>
                  </a:cubicBezTo>
                  <a:cubicBezTo>
                    <a:pt x="3" y="206"/>
                    <a:pt x="3" y="206"/>
                    <a:pt x="3" y="206"/>
                  </a:cubicBezTo>
                  <a:cubicBezTo>
                    <a:pt x="3" y="206"/>
                    <a:pt x="4" y="206"/>
                    <a:pt x="5" y="207"/>
                  </a:cubicBezTo>
                  <a:cubicBezTo>
                    <a:pt x="6" y="209"/>
                    <a:pt x="8" y="211"/>
                    <a:pt x="11" y="213"/>
                  </a:cubicBezTo>
                  <a:cubicBezTo>
                    <a:pt x="18" y="219"/>
                    <a:pt x="28" y="224"/>
                    <a:pt x="40" y="228"/>
                  </a:cubicBezTo>
                  <a:cubicBezTo>
                    <a:pt x="65" y="237"/>
                    <a:pt x="99" y="242"/>
                    <a:pt x="135" y="242"/>
                  </a:cubicBezTo>
                  <a:cubicBezTo>
                    <a:pt x="171" y="242"/>
                    <a:pt x="204" y="237"/>
                    <a:pt x="230" y="228"/>
                  </a:cubicBezTo>
                  <a:cubicBezTo>
                    <a:pt x="242" y="224"/>
                    <a:pt x="252" y="218"/>
                    <a:pt x="259" y="213"/>
                  </a:cubicBezTo>
                  <a:cubicBezTo>
                    <a:pt x="261" y="211"/>
                    <a:pt x="263" y="209"/>
                    <a:pt x="265" y="207"/>
                  </a:cubicBezTo>
                  <a:cubicBezTo>
                    <a:pt x="266" y="206"/>
                    <a:pt x="266" y="206"/>
                    <a:pt x="267" y="206"/>
                  </a:cubicBezTo>
                  <a:cubicBezTo>
                    <a:pt x="268" y="206"/>
                    <a:pt x="268" y="206"/>
                    <a:pt x="268" y="206"/>
                  </a:cubicBezTo>
                  <a:cubicBezTo>
                    <a:pt x="269" y="206"/>
                    <a:pt x="270" y="207"/>
                    <a:pt x="270" y="208"/>
                  </a:cubicBezTo>
                  <a:cubicBezTo>
                    <a:pt x="270" y="220"/>
                    <a:pt x="270" y="220"/>
                    <a:pt x="270" y="220"/>
                  </a:cubicBezTo>
                  <a:cubicBezTo>
                    <a:pt x="270" y="248"/>
                    <a:pt x="211" y="270"/>
                    <a:pt x="135" y="270"/>
                  </a:cubicBezTo>
                  <a:close/>
                  <a:moveTo>
                    <a:pt x="135" y="241"/>
                  </a:moveTo>
                  <a:cubicBezTo>
                    <a:pt x="59" y="241"/>
                    <a:pt x="0" y="219"/>
                    <a:pt x="0" y="191"/>
                  </a:cubicBezTo>
                  <a:cubicBezTo>
                    <a:pt x="0" y="179"/>
                    <a:pt x="0" y="179"/>
                    <a:pt x="0" y="179"/>
                  </a:cubicBezTo>
                  <a:cubicBezTo>
                    <a:pt x="0" y="178"/>
                    <a:pt x="1" y="177"/>
                    <a:pt x="2" y="177"/>
                  </a:cubicBezTo>
                  <a:cubicBezTo>
                    <a:pt x="3" y="177"/>
                    <a:pt x="3" y="177"/>
                    <a:pt x="3" y="177"/>
                  </a:cubicBezTo>
                  <a:cubicBezTo>
                    <a:pt x="3" y="177"/>
                    <a:pt x="4" y="177"/>
                    <a:pt x="5" y="178"/>
                  </a:cubicBezTo>
                  <a:cubicBezTo>
                    <a:pt x="6" y="180"/>
                    <a:pt x="8" y="182"/>
                    <a:pt x="11" y="184"/>
                  </a:cubicBezTo>
                  <a:cubicBezTo>
                    <a:pt x="18" y="189"/>
                    <a:pt x="28" y="195"/>
                    <a:pt x="40" y="199"/>
                  </a:cubicBezTo>
                  <a:cubicBezTo>
                    <a:pt x="65" y="208"/>
                    <a:pt x="99" y="213"/>
                    <a:pt x="135" y="213"/>
                  </a:cubicBezTo>
                  <a:cubicBezTo>
                    <a:pt x="171" y="213"/>
                    <a:pt x="204" y="208"/>
                    <a:pt x="230" y="199"/>
                  </a:cubicBezTo>
                  <a:cubicBezTo>
                    <a:pt x="242" y="195"/>
                    <a:pt x="252" y="189"/>
                    <a:pt x="259" y="184"/>
                  </a:cubicBezTo>
                  <a:cubicBezTo>
                    <a:pt x="261" y="182"/>
                    <a:pt x="263" y="180"/>
                    <a:pt x="265" y="178"/>
                  </a:cubicBezTo>
                  <a:cubicBezTo>
                    <a:pt x="266" y="177"/>
                    <a:pt x="266" y="177"/>
                    <a:pt x="267" y="177"/>
                  </a:cubicBezTo>
                  <a:cubicBezTo>
                    <a:pt x="268" y="177"/>
                    <a:pt x="268" y="177"/>
                    <a:pt x="268" y="177"/>
                  </a:cubicBezTo>
                  <a:cubicBezTo>
                    <a:pt x="269" y="177"/>
                    <a:pt x="270" y="178"/>
                    <a:pt x="270" y="179"/>
                  </a:cubicBezTo>
                  <a:cubicBezTo>
                    <a:pt x="270" y="191"/>
                    <a:pt x="270" y="191"/>
                    <a:pt x="270" y="191"/>
                  </a:cubicBezTo>
                  <a:cubicBezTo>
                    <a:pt x="270" y="219"/>
                    <a:pt x="211" y="241"/>
                    <a:pt x="135" y="241"/>
                  </a:cubicBezTo>
                  <a:close/>
                  <a:moveTo>
                    <a:pt x="135" y="212"/>
                  </a:moveTo>
                  <a:cubicBezTo>
                    <a:pt x="59" y="212"/>
                    <a:pt x="0" y="190"/>
                    <a:pt x="0" y="162"/>
                  </a:cubicBezTo>
                  <a:cubicBezTo>
                    <a:pt x="0" y="150"/>
                    <a:pt x="0" y="150"/>
                    <a:pt x="0" y="150"/>
                  </a:cubicBezTo>
                  <a:cubicBezTo>
                    <a:pt x="0" y="149"/>
                    <a:pt x="1" y="148"/>
                    <a:pt x="2" y="148"/>
                  </a:cubicBezTo>
                  <a:cubicBezTo>
                    <a:pt x="3" y="148"/>
                    <a:pt x="3" y="148"/>
                    <a:pt x="3" y="148"/>
                  </a:cubicBezTo>
                  <a:cubicBezTo>
                    <a:pt x="3" y="148"/>
                    <a:pt x="4" y="148"/>
                    <a:pt x="5" y="149"/>
                  </a:cubicBezTo>
                  <a:cubicBezTo>
                    <a:pt x="6" y="151"/>
                    <a:pt x="8" y="153"/>
                    <a:pt x="11" y="154"/>
                  </a:cubicBezTo>
                  <a:cubicBezTo>
                    <a:pt x="18" y="160"/>
                    <a:pt x="28" y="166"/>
                    <a:pt x="40" y="170"/>
                  </a:cubicBezTo>
                  <a:cubicBezTo>
                    <a:pt x="65" y="179"/>
                    <a:pt x="99" y="184"/>
                    <a:pt x="135" y="184"/>
                  </a:cubicBezTo>
                  <a:cubicBezTo>
                    <a:pt x="171" y="184"/>
                    <a:pt x="204" y="179"/>
                    <a:pt x="230" y="170"/>
                  </a:cubicBezTo>
                  <a:cubicBezTo>
                    <a:pt x="242" y="166"/>
                    <a:pt x="252" y="160"/>
                    <a:pt x="259" y="154"/>
                  </a:cubicBezTo>
                  <a:cubicBezTo>
                    <a:pt x="261" y="153"/>
                    <a:pt x="263" y="151"/>
                    <a:pt x="265" y="149"/>
                  </a:cubicBezTo>
                  <a:cubicBezTo>
                    <a:pt x="266" y="148"/>
                    <a:pt x="266" y="148"/>
                    <a:pt x="267" y="148"/>
                  </a:cubicBezTo>
                  <a:cubicBezTo>
                    <a:pt x="268" y="148"/>
                    <a:pt x="268" y="148"/>
                    <a:pt x="268" y="148"/>
                  </a:cubicBezTo>
                  <a:cubicBezTo>
                    <a:pt x="269" y="148"/>
                    <a:pt x="270" y="149"/>
                    <a:pt x="270" y="150"/>
                  </a:cubicBezTo>
                  <a:cubicBezTo>
                    <a:pt x="270" y="162"/>
                    <a:pt x="270" y="162"/>
                    <a:pt x="270" y="162"/>
                  </a:cubicBezTo>
                  <a:cubicBezTo>
                    <a:pt x="270" y="190"/>
                    <a:pt x="211" y="212"/>
                    <a:pt x="135" y="212"/>
                  </a:cubicBezTo>
                  <a:close/>
                  <a:moveTo>
                    <a:pt x="135" y="183"/>
                  </a:moveTo>
                  <a:cubicBezTo>
                    <a:pt x="59" y="183"/>
                    <a:pt x="0" y="161"/>
                    <a:pt x="0" y="133"/>
                  </a:cubicBezTo>
                  <a:cubicBezTo>
                    <a:pt x="0" y="121"/>
                    <a:pt x="0" y="121"/>
                    <a:pt x="0" y="121"/>
                  </a:cubicBezTo>
                  <a:cubicBezTo>
                    <a:pt x="0" y="120"/>
                    <a:pt x="1" y="119"/>
                    <a:pt x="2" y="119"/>
                  </a:cubicBezTo>
                  <a:cubicBezTo>
                    <a:pt x="3" y="119"/>
                    <a:pt x="3" y="119"/>
                    <a:pt x="3" y="119"/>
                  </a:cubicBezTo>
                  <a:cubicBezTo>
                    <a:pt x="3" y="119"/>
                    <a:pt x="4" y="119"/>
                    <a:pt x="5" y="119"/>
                  </a:cubicBezTo>
                  <a:cubicBezTo>
                    <a:pt x="6" y="122"/>
                    <a:pt x="8" y="124"/>
                    <a:pt x="11" y="125"/>
                  </a:cubicBezTo>
                  <a:cubicBezTo>
                    <a:pt x="18" y="131"/>
                    <a:pt x="28" y="137"/>
                    <a:pt x="40" y="141"/>
                  </a:cubicBezTo>
                  <a:cubicBezTo>
                    <a:pt x="65" y="150"/>
                    <a:pt x="99" y="155"/>
                    <a:pt x="135" y="155"/>
                  </a:cubicBezTo>
                  <a:cubicBezTo>
                    <a:pt x="171" y="155"/>
                    <a:pt x="204" y="150"/>
                    <a:pt x="230" y="141"/>
                  </a:cubicBezTo>
                  <a:cubicBezTo>
                    <a:pt x="242" y="137"/>
                    <a:pt x="252" y="131"/>
                    <a:pt x="259" y="125"/>
                  </a:cubicBezTo>
                  <a:cubicBezTo>
                    <a:pt x="261" y="124"/>
                    <a:pt x="263" y="122"/>
                    <a:pt x="265" y="119"/>
                  </a:cubicBezTo>
                  <a:cubicBezTo>
                    <a:pt x="266" y="119"/>
                    <a:pt x="266" y="119"/>
                    <a:pt x="267" y="119"/>
                  </a:cubicBezTo>
                  <a:cubicBezTo>
                    <a:pt x="268" y="119"/>
                    <a:pt x="268" y="119"/>
                    <a:pt x="268" y="119"/>
                  </a:cubicBezTo>
                  <a:cubicBezTo>
                    <a:pt x="269" y="119"/>
                    <a:pt x="270" y="120"/>
                    <a:pt x="270" y="121"/>
                  </a:cubicBezTo>
                  <a:cubicBezTo>
                    <a:pt x="270" y="133"/>
                    <a:pt x="270" y="133"/>
                    <a:pt x="270" y="133"/>
                  </a:cubicBezTo>
                  <a:cubicBezTo>
                    <a:pt x="270" y="161"/>
                    <a:pt x="211" y="183"/>
                    <a:pt x="135" y="183"/>
                  </a:cubicBezTo>
                  <a:close/>
                  <a:moveTo>
                    <a:pt x="135" y="154"/>
                  </a:moveTo>
                  <a:cubicBezTo>
                    <a:pt x="59" y="154"/>
                    <a:pt x="0" y="132"/>
                    <a:pt x="0" y="104"/>
                  </a:cubicBezTo>
                  <a:cubicBezTo>
                    <a:pt x="0" y="92"/>
                    <a:pt x="0" y="92"/>
                    <a:pt x="0" y="92"/>
                  </a:cubicBezTo>
                  <a:cubicBezTo>
                    <a:pt x="0" y="91"/>
                    <a:pt x="1" y="90"/>
                    <a:pt x="2" y="90"/>
                  </a:cubicBezTo>
                  <a:cubicBezTo>
                    <a:pt x="3" y="89"/>
                    <a:pt x="3" y="89"/>
                    <a:pt x="3" y="89"/>
                  </a:cubicBezTo>
                  <a:cubicBezTo>
                    <a:pt x="3" y="89"/>
                    <a:pt x="4" y="90"/>
                    <a:pt x="5" y="90"/>
                  </a:cubicBezTo>
                  <a:cubicBezTo>
                    <a:pt x="6" y="93"/>
                    <a:pt x="8" y="94"/>
                    <a:pt x="11" y="96"/>
                  </a:cubicBezTo>
                  <a:cubicBezTo>
                    <a:pt x="18" y="102"/>
                    <a:pt x="28" y="107"/>
                    <a:pt x="40" y="112"/>
                  </a:cubicBezTo>
                  <a:cubicBezTo>
                    <a:pt x="65" y="121"/>
                    <a:pt x="99" y="126"/>
                    <a:pt x="135" y="126"/>
                  </a:cubicBezTo>
                  <a:cubicBezTo>
                    <a:pt x="171" y="126"/>
                    <a:pt x="204" y="121"/>
                    <a:pt x="230" y="112"/>
                  </a:cubicBezTo>
                  <a:cubicBezTo>
                    <a:pt x="242" y="107"/>
                    <a:pt x="252" y="102"/>
                    <a:pt x="259" y="96"/>
                  </a:cubicBezTo>
                  <a:cubicBezTo>
                    <a:pt x="261" y="94"/>
                    <a:pt x="263" y="93"/>
                    <a:pt x="265" y="90"/>
                  </a:cubicBezTo>
                  <a:cubicBezTo>
                    <a:pt x="266" y="90"/>
                    <a:pt x="266" y="89"/>
                    <a:pt x="267" y="89"/>
                  </a:cubicBezTo>
                  <a:cubicBezTo>
                    <a:pt x="268" y="90"/>
                    <a:pt x="268" y="90"/>
                    <a:pt x="268" y="90"/>
                  </a:cubicBezTo>
                  <a:cubicBezTo>
                    <a:pt x="269" y="90"/>
                    <a:pt x="270" y="91"/>
                    <a:pt x="270" y="92"/>
                  </a:cubicBezTo>
                  <a:cubicBezTo>
                    <a:pt x="270" y="104"/>
                    <a:pt x="270" y="104"/>
                    <a:pt x="270" y="104"/>
                  </a:cubicBezTo>
                  <a:cubicBezTo>
                    <a:pt x="270" y="132"/>
                    <a:pt x="211" y="154"/>
                    <a:pt x="135" y="154"/>
                  </a:cubicBezTo>
                  <a:close/>
                  <a:moveTo>
                    <a:pt x="135" y="125"/>
                  </a:moveTo>
                  <a:cubicBezTo>
                    <a:pt x="59" y="125"/>
                    <a:pt x="0" y="103"/>
                    <a:pt x="0" y="75"/>
                  </a:cubicBezTo>
                  <a:cubicBezTo>
                    <a:pt x="0" y="58"/>
                    <a:pt x="0" y="58"/>
                    <a:pt x="0" y="58"/>
                  </a:cubicBezTo>
                  <a:cubicBezTo>
                    <a:pt x="0" y="56"/>
                    <a:pt x="1" y="55"/>
                    <a:pt x="2" y="55"/>
                  </a:cubicBezTo>
                  <a:cubicBezTo>
                    <a:pt x="3" y="55"/>
                    <a:pt x="3" y="55"/>
                    <a:pt x="3" y="55"/>
                  </a:cubicBezTo>
                  <a:cubicBezTo>
                    <a:pt x="4" y="55"/>
                    <a:pt x="5" y="55"/>
                    <a:pt x="5" y="56"/>
                  </a:cubicBezTo>
                  <a:cubicBezTo>
                    <a:pt x="10" y="65"/>
                    <a:pt x="23" y="73"/>
                    <a:pt x="41" y="80"/>
                  </a:cubicBezTo>
                  <a:cubicBezTo>
                    <a:pt x="66" y="89"/>
                    <a:pt x="100" y="94"/>
                    <a:pt x="135" y="94"/>
                  </a:cubicBezTo>
                  <a:cubicBezTo>
                    <a:pt x="170" y="94"/>
                    <a:pt x="204" y="89"/>
                    <a:pt x="229" y="80"/>
                  </a:cubicBezTo>
                  <a:cubicBezTo>
                    <a:pt x="247" y="74"/>
                    <a:pt x="259" y="65"/>
                    <a:pt x="265" y="56"/>
                  </a:cubicBezTo>
                  <a:cubicBezTo>
                    <a:pt x="265" y="55"/>
                    <a:pt x="266" y="55"/>
                    <a:pt x="267" y="55"/>
                  </a:cubicBezTo>
                  <a:cubicBezTo>
                    <a:pt x="268" y="55"/>
                    <a:pt x="268" y="55"/>
                    <a:pt x="268" y="55"/>
                  </a:cubicBezTo>
                  <a:cubicBezTo>
                    <a:pt x="269" y="55"/>
                    <a:pt x="270" y="56"/>
                    <a:pt x="270" y="58"/>
                  </a:cubicBezTo>
                  <a:cubicBezTo>
                    <a:pt x="270" y="75"/>
                    <a:pt x="270" y="75"/>
                    <a:pt x="270" y="75"/>
                  </a:cubicBezTo>
                  <a:cubicBezTo>
                    <a:pt x="270" y="103"/>
                    <a:pt x="211" y="125"/>
                    <a:pt x="135" y="125"/>
                  </a:cubicBezTo>
                  <a:close/>
                  <a:moveTo>
                    <a:pt x="135" y="93"/>
                  </a:moveTo>
                  <a:cubicBezTo>
                    <a:pt x="100" y="93"/>
                    <a:pt x="67" y="88"/>
                    <a:pt x="42" y="79"/>
                  </a:cubicBezTo>
                  <a:cubicBezTo>
                    <a:pt x="17" y="70"/>
                    <a:pt x="3" y="58"/>
                    <a:pt x="3" y="46"/>
                  </a:cubicBezTo>
                  <a:cubicBezTo>
                    <a:pt x="3" y="34"/>
                    <a:pt x="17" y="22"/>
                    <a:pt x="42" y="13"/>
                  </a:cubicBezTo>
                  <a:cubicBezTo>
                    <a:pt x="66" y="4"/>
                    <a:pt x="100" y="0"/>
                    <a:pt x="135" y="0"/>
                  </a:cubicBezTo>
                  <a:cubicBezTo>
                    <a:pt x="170" y="0"/>
                    <a:pt x="203" y="4"/>
                    <a:pt x="228" y="13"/>
                  </a:cubicBezTo>
                  <a:cubicBezTo>
                    <a:pt x="253" y="22"/>
                    <a:pt x="266" y="34"/>
                    <a:pt x="266" y="46"/>
                  </a:cubicBezTo>
                  <a:cubicBezTo>
                    <a:pt x="266" y="58"/>
                    <a:pt x="253" y="70"/>
                    <a:pt x="228" y="79"/>
                  </a:cubicBezTo>
                  <a:cubicBezTo>
                    <a:pt x="203" y="88"/>
                    <a:pt x="170" y="93"/>
                    <a:pt x="135" y="93"/>
                  </a:cubicBez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3" name="Freeform 304">
              <a:extLst>
                <a:ext uri="{FF2B5EF4-FFF2-40B4-BE49-F238E27FC236}">
                  <a16:creationId xmlns:a16="http://schemas.microsoft.com/office/drawing/2014/main" id="{EC250BB9-3312-4BC9-9F98-32C3E5A1862B}"/>
                </a:ext>
              </a:extLst>
            </p:cNvPr>
            <p:cNvSpPr>
              <a:spLocks noEditPoints="1"/>
            </p:cNvSpPr>
            <p:nvPr/>
          </p:nvSpPr>
          <p:spPr bwMode="auto">
            <a:xfrm>
              <a:off x="452438" y="5461000"/>
              <a:ext cx="719138" cy="723900"/>
            </a:xfrm>
            <a:custGeom>
              <a:avLst/>
              <a:gdLst>
                <a:gd name="T0" fmla="*/ 230 w 275"/>
                <a:gd name="T1" fmla="*/ 19 h 276"/>
                <a:gd name="T2" fmla="*/ 230 w 275"/>
                <a:gd name="T3" fmla="*/ 79 h 276"/>
                <a:gd name="T4" fmla="*/ 46 w 275"/>
                <a:gd name="T5" fmla="*/ 79 h 276"/>
                <a:gd name="T6" fmla="*/ 46 w 275"/>
                <a:gd name="T7" fmla="*/ 19 h 276"/>
                <a:gd name="T8" fmla="*/ 270 w 275"/>
                <a:gd name="T9" fmla="*/ 61 h 276"/>
                <a:gd name="T10" fmla="*/ 138 w 275"/>
                <a:gd name="T11" fmla="*/ 125 h 276"/>
                <a:gd name="T12" fmla="*/ 6 w 275"/>
                <a:gd name="T13" fmla="*/ 61 h 276"/>
                <a:gd name="T14" fmla="*/ 138 w 275"/>
                <a:gd name="T15" fmla="*/ 99 h 276"/>
                <a:gd name="T16" fmla="*/ 270 w 275"/>
                <a:gd name="T17" fmla="*/ 61 h 276"/>
                <a:gd name="T18" fmla="*/ 270 w 275"/>
                <a:gd name="T19" fmla="*/ 107 h 276"/>
                <a:gd name="T20" fmla="*/ 6 w 275"/>
                <a:gd name="T21" fmla="*/ 107 h 276"/>
                <a:gd name="T22" fmla="*/ 12 w 275"/>
                <a:gd name="T23" fmla="*/ 101 h 276"/>
                <a:gd name="T24" fmla="*/ 138 w 275"/>
                <a:gd name="T25" fmla="*/ 132 h 276"/>
                <a:gd name="T26" fmla="*/ 264 w 275"/>
                <a:gd name="T27" fmla="*/ 101 h 276"/>
                <a:gd name="T28" fmla="*/ 270 w 275"/>
                <a:gd name="T29" fmla="*/ 124 h 276"/>
                <a:gd name="T30" fmla="*/ 138 w 275"/>
                <a:gd name="T31" fmla="*/ 183 h 276"/>
                <a:gd name="T32" fmla="*/ 6 w 275"/>
                <a:gd name="T33" fmla="*/ 124 h 276"/>
                <a:gd name="T34" fmla="*/ 42 w 275"/>
                <a:gd name="T35" fmla="*/ 147 h 276"/>
                <a:gd name="T36" fmla="*/ 234 w 275"/>
                <a:gd name="T37" fmla="*/ 147 h 276"/>
                <a:gd name="T38" fmla="*/ 270 w 275"/>
                <a:gd name="T39" fmla="*/ 124 h 276"/>
                <a:gd name="T40" fmla="*/ 270 w 275"/>
                <a:gd name="T41" fmla="*/ 165 h 276"/>
                <a:gd name="T42" fmla="*/ 6 w 275"/>
                <a:gd name="T43" fmla="*/ 165 h 276"/>
                <a:gd name="T44" fmla="*/ 12 w 275"/>
                <a:gd name="T45" fmla="*/ 159 h 276"/>
                <a:gd name="T46" fmla="*/ 138 w 275"/>
                <a:gd name="T47" fmla="*/ 190 h 276"/>
                <a:gd name="T48" fmla="*/ 264 w 275"/>
                <a:gd name="T49" fmla="*/ 159 h 276"/>
                <a:gd name="T50" fmla="*/ 270 w 275"/>
                <a:gd name="T51" fmla="*/ 182 h 276"/>
                <a:gd name="T52" fmla="*/ 138 w 275"/>
                <a:gd name="T53" fmla="*/ 241 h 276"/>
                <a:gd name="T54" fmla="*/ 6 w 275"/>
                <a:gd name="T55" fmla="*/ 182 h 276"/>
                <a:gd name="T56" fmla="*/ 42 w 275"/>
                <a:gd name="T57" fmla="*/ 205 h 276"/>
                <a:gd name="T58" fmla="*/ 234 w 275"/>
                <a:gd name="T59" fmla="*/ 205 h 276"/>
                <a:gd name="T60" fmla="*/ 270 w 275"/>
                <a:gd name="T61" fmla="*/ 182 h 276"/>
                <a:gd name="T62" fmla="*/ 270 w 275"/>
                <a:gd name="T63" fmla="*/ 223 h 276"/>
                <a:gd name="T64" fmla="*/ 6 w 275"/>
                <a:gd name="T65" fmla="*/ 223 h 276"/>
                <a:gd name="T66" fmla="*/ 12 w 275"/>
                <a:gd name="T67" fmla="*/ 218 h 276"/>
                <a:gd name="T68" fmla="*/ 138 w 275"/>
                <a:gd name="T69" fmla="*/ 248 h 276"/>
                <a:gd name="T70" fmla="*/ 264 w 275"/>
                <a:gd name="T71" fmla="*/ 218 h 276"/>
                <a:gd name="T72" fmla="*/ 138 w 275"/>
                <a:gd name="T73" fmla="*/ 0 h 276"/>
                <a:gd name="T74" fmla="*/ 4 w 275"/>
                <a:gd name="T75" fmla="*/ 49 h 276"/>
                <a:gd name="T76" fmla="*/ 4 w 275"/>
                <a:gd name="T77" fmla="*/ 55 h 276"/>
                <a:gd name="T78" fmla="*/ 1 w 275"/>
                <a:gd name="T79" fmla="*/ 78 h 276"/>
                <a:gd name="T80" fmla="*/ 4 w 275"/>
                <a:gd name="T81" fmla="*/ 90 h 276"/>
                <a:gd name="T82" fmla="*/ 0 w 275"/>
                <a:gd name="T83" fmla="*/ 107 h 276"/>
                <a:gd name="T84" fmla="*/ 0 w 275"/>
                <a:gd name="T85" fmla="*/ 124 h 276"/>
                <a:gd name="T86" fmla="*/ 4 w 275"/>
                <a:gd name="T87" fmla="*/ 148 h 276"/>
                <a:gd name="T88" fmla="*/ 0 w 275"/>
                <a:gd name="T89" fmla="*/ 165 h 276"/>
                <a:gd name="T90" fmla="*/ 0 w 275"/>
                <a:gd name="T91" fmla="*/ 182 h 276"/>
                <a:gd name="T92" fmla="*/ 4 w 275"/>
                <a:gd name="T93" fmla="*/ 206 h 276"/>
                <a:gd name="T94" fmla="*/ 0 w 275"/>
                <a:gd name="T95" fmla="*/ 223 h 276"/>
                <a:gd name="T96" fmla="*/ 275 w 275"/>
                <a:gd name="T97" fmla="*/ 223 h 276"/>
                <a:gd name="T98" fmla="*/ 272 w 275"/>
                <a:gd name="T99" fmla="*/ 206 h 276"/>
                <a:gd name="T100" fmla="*/ 275 w 275"/>
                <a:gd name="T101" fmla="*/ 182 h 276"/>
                <a:gd name="T102" fmla="*/ 275 w 275"/>
                <a:gd name="T103" fmla="*/ 165 h 276"/>
                <a:gd name="T104" fmla="*/ 272 w 275"/>
                <a:gd name="T105" fmla="*/ 148 h 276"/>
                <a:gd name="T106" fmla="*/ 275 w 275"/>
                <a:gd name="T107" fmla="*/ 124 h 276"/>
                <a:gd name="T108" fmla="*/ 275 w 275"/>
                <a:gd name="T109" fmla="*/ 107 h 276"/>
                <a:gd name="T110" fmla="*/ 272 w 275"/>
                <a:gd name="T111" fmla="*/ 90 h 276"/>
                <a:gd name="T112" fmla="*/ 275 w 275"/>
                <a:gd name="T113" fmla="*/ 61 h 276"/>
                <a:gd name="T114" fmla="*/ 271 w 275"/>
                <a:gd name="T115" fmla="*/ 55 h 276"/>
                <a:gd name="T116" fmla="*/ 232 w 275"/>
                <a:gd name="T117" fmla="*/ 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5" h="276">
                  <a:moveTo>
                    <a:pt x="138" y="5"/>
                  </a:moveTo>
                  <a:cubicBezTo>
                    <a:pt x="173" y="5"/>
                    <a:pt x="206" y="10"/>
                    <a:pt x="230" y="19"/>
                  </a:cubicBezTo>
                  <a:cubicBezTo>
                    <a:pt x="253" y="27"/>
                    <a:pt x="267" y="38"/>
                    <a:pt x="267" y="49"/>
                  </a:cubicBezTo>
                  <a:cubicBezTo>
                    <a:pt x="267" y="60"/>
                    <a:pt x="253" y="71"/>
                    <a:pt x="230" y="79"/>
                  </a:cubicBezTo>
                  <a:cubicBezTo>
                    <a:pt x="206" y="88"/>
                    <a:pt x="173" y="93"/>
                    <a:pt x="138" y="93"/>
                  </a:cubicBezTo>
                  <a:cubicBezTo>
                    <a:pt x="103" y="93"/>
                    <a:pt x="70" y="88"/>
                    <a:pt x="46" y="79"/>
                  </a:cubicBezTo>
                  <a:cubicBezTo>
                    <a:pt x="22" y="71"/>
                    <a:pt x="9" y="60"/>
                    <a:pt x="9" y="49"/>
                  </a:cubicBezTo>
                  <a:cubicBezTo>
                    <a:pt x="9" y="38"/>
                    <a:pt x="22" y="27"/>
                    <a:pt x="46" y="19"/>
                  </a:cubicBezTo>
                  <a:cubicBezTo>
                    <a:pt x="70" y="10"/>
                    <a:pt x="103" y="5"/>
                    <a:pt x="138" y="5"/>
                  </a:cubicBezTo>
                  <a:moveTo>
                    <a:pt x="270" y="61"/>
                  </a:moveTo>
                  <a:cubicBezTo>
                    <a:pt x="270" y="78"/>
                    <a:pt x="270" y="78"/>
                    <a:pt x="270" y="78"/>
                  </a:cubicBezTo>
                  <a:cubicBezTo>
                    <a:pt x="270" y="104"/>
                    <a:pt x="211" y="125"/>
                    <a:pt x="138" y="125"/>
                  </a:cubicBezTo>
                  <a:cubicBezTo>
                    <a:pt x="65" y="125"/>
                    <a:pt x="6" y="104"/>
                    <a:pt x="6" y="78"/>
                  </a:cubicBezTo>
                  <a:cubicBezTo>
                    <a:pt x="6" y="61"/>
                    <a:pt x="6" y="61"/>
                    <a:pt x="6" y="61"/>
                  </a:cubicBezTo>
                  <a:cubicBezTo>
                    <a:pt x="12" y="70"/>
                    <a:pt x="24" y="79"/>
                    <a:pt x="43" y="85"/>
                  </a:cubicBezTo>
                  <a:cubicBezTo>
                    <a:pt x="69" y="95"/>
                    <a:pt x="102" y="99"/>
                    <a:pt x="138" y="99"/>
                  </a:cubicBezTo>
                  <a:cubicBezTo>
                    <a:pt x="174" y="99"/>
                    <a:pt x="207" y="95"/>
                    <a:pt x="233" y="85"/>
                  </a:cubicBezTo>
                  <a:cubicBezTo>
                    <a:pt x="252" y="79"/>
                    <a:pt x="264" y="70"/>
                    <a:pt x="270" y="61"/>
                  </a:cubicBezTo>
                  <a:moveTo>
                    <a:pt x="270" y="95"/>
                  </a:moveTo>
                  <a:cubicBezTo>
                    <a:pt x="270" y="107"/>
                    <a:pt x="270" y="107"/>
                    <a:pt x="270" y="107"/>
                  </a:cubicBezTo>
                  <a:cubicBezTo>
                    <a:pt x="270" y="133"/>
                    <a:pt x="211" y="154"/>
                    <a:pt x="138" y="154"/>
                  </a:cubicBezTo>
                  <a:cubicBezTo>
                    <a:pt x="65" y="154"/>
                    <a:pt x="6" y="133"/>
                    <a:pt x="6" y="107"/>
                  </a:cubicBezTo>
                  <a:cubicBezTo>
                    <a:pt x="6" y="95"/>
                    <a:pt x="6" y="95"/>
                    <a:pt x="6" y="95"/>
                  </a:cubicBezTo>
                  <a:cubicBezTo>
                    <a:pt x="7" y="97"/>
                    <a:pt x="9" y="99"/>
                    <a:pt x="12" y="101"/>
                  </a:cubicBezTo>
                  <a:cubicBezTo>
                    <a:pt x="19" y="107"/>
                    <a:pt x="29" y="113"/>
                    <a:pt x="42" y="117"/>
                  </a:cubicBezTo>
                  <a:cubicBezTo>
                    <a:pt x="68" y="127"/>
                    <a:pt x="102" y="132"/>
                    <a:pt x="138" y="132"/>
                  </a:cubicBezTo>
                  <a:cubicBezTo>
                    <a:pt x="174" y="132"/>
                    <a:pt x="208" y="127"/>
                    <a:pt x="234" y="117"/>
                  </a:cubicBezTo>
                  <a:cubicBezTo>
                    <a:pt x="246" y="113"/>
                    <a:pt x="257" y="107"/>
                    <a:pt x="264" y="101"/>
                  </a:cubicBezTo>
                  <a:cubicBezTo>
                    <a:pt x="266" y="99"/>
                    <a:pt x="268" y="97"/>
                    <a:pt x="270" y="95"/>
                  </a:cubicBezTo>
                  <a:moveTo>
                    <a:pt x="270" y="124"/>
                  </a:moveTo>
                  <a:cubicBezTo>
                    <a:pt x="270" y="136"/>
                    <a:pt x="270" y="136"/>
                    <a:pt x="270" y="136"/>
                  </a:cubicBezTo>
                  <a:cubicBezTo>
                    <a:pt x="270" y="162"/>
                    <a:pt x="211" y="183"/>
                    <a:pt x="138" y="183"/>
                  </a:cubicBezTo>
                  <a:cubicBezTo>
                    <a:pt x="65" y="183"/>
                    <a:pt x="6" y="162"/>
                    <a:pt x="6" y="136"/>
                  </a:cubicBezTo>
                  <a:cubicBezTo>
                    <a:pt x="6" y="124"/>
                    <a:pt x="6" y="124"/>
                    <a:pt x="6" y="124"/>
                  </a:cubicBezTo>
                  <a:cubicBezTo>
                    <a:pt x="7" y="126"/>
                    <a:pt x="9" y="128"/>
                    <a:pt x="12" y="130"/>
                  </a:cubicBezTo>
                  <a:cubicBezTo>
                    <a:pt x="19" y="137"/>
                    <a:pt x="29" y="142"/>
                    <a:pt x="42" y="147"/>
                  </a:cubicBezTo>
                  <a:cubicBezTo>
                    <a:pt x="68" y="156"/>
                    <a:pt x="102" y="161"/>
                    <a:pt x="138" y="161"/>
                  </a:cubicBezTo>
                  <a:cubicBezTo>
                    <a:pt x="174" y="161"/>
                    <a:pt x="208" y="156"/>
                    <a:pt x="234" y="147"/>
                  </a:cubicBezTo>
                  <a:cubicBezTo>
                    <a:pt x="246" y="142"/>
                    <a:pt x="257" y="137"/>
                    <a:pt x="264" y="130"/>
                  </a:cubicBezTo>
                  <a:cubicBezTo>
                    <a:pt x="266" y="128"/>
                    <a:pt x="268" y="126"/>
                    <a:pt x="270" y="124"/>
                  </a:cubicBezTo>
                  <a:moveTo>
                    <a:pt x="270" y="153"/>
                  </a:moveTo>
                  <a:cubicBezTo>
                    <a:pt x="270" y="165"/>
                    <a:pt x="270" y="165"/>
                    <a:pt x="270" y="165"/>
                  </a:cubicBezTo>
                  <a:cubicBezTo>
                    <a:pt x="270" y="191"/>
                    <a:pt x="211" y="212"/>
                    <a:pt x="138" y="212"/>
                  </a:cubicBezTo>
                  <a:cubicBezTo>
                    <a:pt x="65" y="212"/>
                    <a:pt x="6" y="191"/>
                    <a:pt x="6" y="165"/>
                  </a:cubicBezTo>
                  <a:cubicBezTo>
                    <a:pt x="6" y="153"/>
                    <a:pt x="6" y="153"/>
                    <a:pt x="6" y="153"/>
                  </a:cubicBezTo>
                  <a:cubicBezTo>
                    <a:pt x="7" y="155"/>
                    <a:pt x="9" y="157"/>
                    <a:pt x="12" y="159"/>
                  </a:cubicBezTo>
                  <a:cubicBezTo>
                    <a:pt x="19" y="166"/>
                    <a:pt x="29" y="171"/>
                    <a:pt x="42" y="176"/>
                  </a:cubicBezTo>
                  <a:cubicBezTo>
                    <a:pt x="68" y="185"/>
                    <a:pt x="102" y="190"/>
                    <a:pt x="138" y="190"/>
                  </a:cubicBezTo>
                  <a:cubicBezTo>
                    <a:pt x="174" y="190"/>
                    <a:pt x="208" y="185"/>
                    <a:pt x="234" y="176"/>
                  </a:cubicBezTo>
                  <a:cubicBezTo>
                    <a:pt x="246" y="171"/>
                    <a:pt x="257" y="166"/>
                    <a:pt x="264" y="159"/>
                  </a:cubicBezTo>
                  <a:cubicBezTo>
                    <a:pt x="266" y="157"/>
                    <a:pt x="268" y="155"/>
                    <a:pt x="270" y="153"/>
                  </a:cubicBezTo>
                  <a:moveTo>
                    <a:pt x="270" y="182"/>
                  </a:moveTo>
                  <a:cubicBezTo>
                    <a:pt x="270" y="194"/>
                    <a:pt x="270" y="194"/>
                    <a:pt x="270" y="194"/>
                  </a:cubicBezTo>
                  <a:cubicBezTo>
                    <a:pt x="270" y="220"/>
                    <a:pt x="211" y="241"/>
                    <a:pt x="138" y="241"/>
                  </a:cubicBezTo>
                  <a:cubicBezTo>
                    <a:pt x="65" y="241"/>
                    <a:pt x="6" y="220"/>
                    <a:pt x="6" y="194"/>
                  </a:cubicBezTo>
                  <a:cubicBezTo>
                    <a:pt x="6" y="182"/>
                    <a:pt x="6" y="182"/>
                    <a:pt x="6" y="182"/>
                  </a:cubicBezTo>
                  <a:cubicBezTo>
                    <a:pt x="7" y="184"/>
                    <a:pt x="9" y="187"/>
                    <a:pt x="12" y="189"/>
                  </a:cubicBezTo>
                  <a:cubicBezTo>
                    <a:pt x="19" y="195"/>
                    <a:pt x="29" y="200"/>
                    <a:pt x="42" y="205"/>
                  </a:cubicBezTo>
                  <a:cubicBezTo>
                    <a:pt x="68" y="214"/>
                    <a:pt x="102" y="219"/>
                    <a:pt x="138" y="219"/>
                  </a:cubicBezTo>
                  <a:cubicBezTo>
                    <a:pt x="174" y="219"/>
                    <a:pt x="208" y="214"/>
                    <a:pt x="234" y="205"/>
                  </a:cubicBezTo>
                  <a:cubicBezTo>
                    <a:pt x="246" y="200"/>
                    <a:pt x="257" y="195"/>
                    <a:pt x="264" y="189"/>
                  </a:cubicBezTo>
                  <a:cubicBezTo>
                    <a:pt x="266" y="187"/>
                    <a:pt x="268" y="184"/>
                    <a:pt x="270" y="182"/>
                  </a:cubicBezTo>
                  <a:moveTo>
                    <a:pt x="270" y="211"/>
                  </a:moveTo>
                  <a:cubicBezTo>
                    <a:pt x="270" y="223"/>
                    <a:pt x="270" y="223"/>
                    <a:pt x="270" y="223"/>
                  </a:cubicBezTo>
                  <a:cubicBezTo>
                    <a:pt x="270" y="249"/>
                    <a:pt x="211" y="270"/>
                    <a:pt x="138" y="270"/>
                  </a:cubicBezTo>
                  <a:cubicBezTo>
                    <a:pt x="65" y="270"/>
                    <a:pt x="6" y="249"/>
                    <a:pt x="6" y="223"/>
                  </a:cubicBezTo>
                  <a:cubicBezTo>
                    <a:pt x="6" y="211"/>
                    <a:pt x="6" y="211"/>
                    <a:pt x="6" y="211"/>
                  </a:cubicBezTo>
                  <a:cubicBezTo>
                    <a:pt x="7" y="214"/>
                    <a:pt x="9" y="216"/>
                    <a:pt x="12" y="218"/>
                  </a:cubicBezTo>
                  <a:cubicBezTo>
                    <a:pt x="19" y="224"/>
                    <a:pt x="29" y="229"/>
                    <a:pt x="42" y="234"/>
                  </a:cubicBezTo>
                  <a:cubicBezTo>
                    <a:pt x="68" y="243"/>
                    <a:pt x="102" y="248"/>
                    <a:pt x="138" y="248"/>
                  </a:cubicBezTo>
                  <a:cubicBezTo>
                    <a:pt x="174" y="248"/>
                    <a:pt x="208" y="243"/>
                    <a:pt x="234" y="234"/>
                  </a:cubicBezTo>
                  <a:cubicBezTo>
                    <a:pt x="246" y="229"/>
                    <a:pt x="257" y="224"/>
                    <a:pt x="264" y="218"/>
                  </a:cubicBezTo>
                  <a:cubicBezTo>
                    <a:pt x="266" y="216"/>
                    <a:pt x="268" y="214"/>
                    <a:pt x="270" y="211"/>
                  </a:cubicBezTo>
                  <a:moveTo>
                    <a:pt x="138" y="0"/>
                  </a:moveTo>
                  <a:cubicBezTo>
                    <a:pt x="102" y="0"/>
                    <a:pt x="69" y="5"/>
                    <a:pt x="44" y="14"/>
                  </a:cubicBezTo>
                  <a:cubicBezTo>
                    <a:pt x="18" y="23"/>
                    <a:pt x="4" y="36"/>
                    <a:pt x="4" y="49"/>
                  </a:cubicBezTo>
                  <a:cubicBezTo>
                    <a:pt x="4" y="51"/>
                    <a:pt x="4" y="53"/>
                    <a:pt x="5" y="55"/>
                  </a:cubicBezTo>
                  <a:cubicBezTo>
                    <a:pt x="4" y="55"/>
                    <a:pt x="4" y="55"/>
                    <a:pt x="4" y="55"/>
                  </a:cubicBezTo>
                  <a:cubicBezTo>
                    <a:pt x="2" y="56"/>
                    <a:pt x="1" y="58"/>
                    <a:pt x="1" y="61"/>
                  </a:cubicBezTo>
                  <a:cubicBezTo>
                    <a:pt x="1" y="78"/>
                    <a:pt x="1" y="78"/>
                    <a:pt x="1" y="78"/>
                  </a:cubicBezTo>
                  <a:cubicBezTo>
                    <a:pt x="1" y="82"/>
                    <a:pt x="2" y="86"/>
                    <a:pt x="4" y="90"/>
                  </a:cubicBezTo>
                  <a:cubicBezTo>
                    <a:pt x="4" y="90"/>
                    <a:pt x="4" y="90"/>
                    <a:pt x="4" y="90"/>
                  </a:cubicBezTo>
                  <a:cubicBezTo>
                    <a:pt x="2" y="91"/>
                    <a:pt x="0" y="93"/>
                    <a:pt x="0" y="95"/>
                  </a:cubicBezTo>
                  <a:cubicBezTo>
                    <a:pt x="0" y="107"/>
                    <a:pt x="0" y="107"/>
                    <a:pt x="0" y="107"/>
                  </a:cubicBezTo>
                  <a:cubicBezTo>
                    <a:pt x="0" y="111"/>
                    <a:pt x="2" y="115"/>
                    <a:pt x="4" y="119"/>
                  </a:cubicBezTo>
                  <a:cubicBezTo>
                    <a:pt x="2" y="120"/>
                    <a:pt x="0" y="122"/>
                    <a:pt x="0" y="124"/>
                  </a:cubicBezTo>
                  <a:cubicBezTo>
                    <a:pt x="0" y="136"/>
                    <a:pt x="0" y="136"/>
                    <a:pt x="0" y="136"/>
                  </a:cubicBezTo>
                  <a:cubicBezTo>
                    <a:pt x="0" y="140"/>
                    <a:pt x="2" y="144"/>
                    <a:pt x="4" y="148"/>
                  </a:cubicBezTo>
                  <a:cubicBezTo>
                    <a:pt x="2" y="149"/>
                    <a:pt x="0" y="151"/>
                    <a:pt x="0" y="153"/>
                  </a:cubicBezTo>
                  <a:cubicBezTo>
                    <a:pt x="0" y="165"/>
                    <a:pt x="0" y="165"/>
                    <a:pt x="0" y="165"/>
                  </a:cubicBezTo>
                  <a:cubicBezTo>
                    <a:pt x="0" y="169"/>
                    <a:pt x="2" y="173"/>
                    <a:pt x="4" y="177"/>
                  </a:cubicBezTo>
                  <a:cubicBezTo>
                    <a:pt x="2" y="178"/>
                    <a:pt x="0" y="180"/>
                    <a:pt x="0" y="182"/>
                  </a:cubicBezTo>
                  <a:cubicBezTo>
                    <a:pt x="0" y="194"/>
                    <a:pt x="0" y="194"/>
                    <a:pt x="0" y="194"/>
                  </a:cubicBezTo>
                  <a:cubicBezTo>
                    <a:pt x="0" y="198"/>
                    <a:pt x="2" y="203"/>
                    <a:pt x="4" y="206"/>
                  </a:cubicBezTo>
                  <a:cubicBezTo>
                    <a:pt x="2" y="207"/>
                    <a:pt x="0" y="209"/>
                    <a:pt x="0" y="211"/>
                  </a:cubicBezTo>
                  <a:cubicBezTo>
                    <a:pt x="0" y="223"/>
                    <a:pt x="0" y="223"/>
                    <a:pt x="0" y="223"/>
                  </a:cubicBezTo>
                  <a:cubicBezTo>
                    <a:pt x="0" y="253"/>
                    <a:pt x="60" y="276"/>
                    <a:pt x="138" y="276"/>
                  </a:cubicBezTo>
                  <a:cubicBezTo>
                    <a:pt x="216" y="276"/>
                    <a:pt x="275" y="253"/>
                    <a:pt x="275" y="223"/>
                  </a:cubicBezTo>
                  <a:cubicBezTo>
                    <a:pt x="275" y="211"/>
                    <a:pt x="275" y="211"/>
                    <a:pt x="275" y="211"/>
                  </a:cubicBezTo>
                  <a:cubicBezTo>
                    <a:pt x="275" y="209"/>
                    <a:pt x="274" y="207"/>
                    <a:pt x="272" y="206"/>
                  </a:cubicBezTo>
                  <a:cubicBezTo>
                    <a:pt x="274" y="203"/>
                    <a:pt x="275" y="198"/>
                    <a:pt x="275" y="194"/>
                  </a:cubicBezTo>
                  <a:cubicBezTo>
                    <a:pt x="275" y="182"/>
                    <a:pt x="275" y="182"/>
                    <a:pt x="275" y="182"/>
                  </a:cubicBezTo>
                  <a:cubicBezTo>
                    <a:pt x="275" y="180"/>
                    <a:pt x="274" y="178"/>
                    <a:pt x="272" y="177"/>
                  </a:cubicBezTo>
                  <a:cubicBezTo>
                    <a:pt x="274" y="173"/>
                    <a:pt x="275" y="169"/>
                    <a:pt x="275" y="165"/>
                  </a:cubicBezTo>
                  <a:cubicBezTo>
                    <a:pt x="275" y="153"/>
                    <a:pt x="275" y="153"/>
                    <a:pt x="275" y="153"/>
                  </a:cubicBezTo>
                  <a:cubicBezTo>
                    <a:pt x="275" y="151"/>
                    <a:pt x="274" y="149"/>
                    <a:pt x="272" y="148"/>
                  </a:cubicBezTo>
                  <a:cubicBezTo>
                    <a:pt x="274" y="144"/>
                    <a:pt x="275" y="140"/>
                    <a:pt x="275" y="136"/>
                  </a:cubicBezTo>
                  <a:cubicBezTo>
                    <a:pt x="275" y="124"/>
                    <a:pt x="275" y="124"/>
                    <a:pt x="275" y="124"/>
                  </a:cubicBezTo>
                  <a:cubicBezTo>
                    <a:pt x="275" y="122"/>
                    <a:pt x="274" y="120"/>
                    <a:pt x="272" y="119"/>
                  </a:cubicBezTo>
                  <a:cubicBezTo>
                    <a:pt x="274" y="115"/>
                    <a:pt x="275" y="111"/>
                    <a:pt x="275" y="107"/>
                  </a:cubicBezTo>
                  <a:cubicBezTo>
                    <a:pt x="275" y="95"/>
                    <a:pt x="275" y="95"/>
                    <a:pt x="275" y="95"/>
                  </a:cubicBezTo>
                  <a:cubicBezTo>
                    <a:pt x="275" y="93"/>
                    <a:pt x="274" y="91"/>
                    <a:pt x="272" y="90"/>
                  </a:cubicBezTo>
                  <a:cubicBezTo>
                    <a:pt x="274" y="86"/>
                    <a:pt x="275" y="82"/>
                    <a:pt x="275" y="78"/>
                  </a:cubicBezTo>
                  <a:cubicBezTo>
                    <a:pt x="275" y="61"/>
                    <a:pt x="275" y="61"/>
                    <a:pt x="275" y="61"/>
                  </a:cubicBezTo>
                  <a:cubicBezTo>
                    <a:pt x="275" y="58"/>
                    <a:pt x="274" y="56"/>
                    <a:pt x="271" y="55"/>
                  </a:cubicBezTo>
                  <a:cubicBezTo>
                    <a:pt x="271" y="55"/>
                    <a:pt x="271" y="55"/>
                    <a:pt x="271" y="55"/>
                  </a:cubicBezTo>
                  <a:cubicBezTo>
                    <a:pt x="272" y="53"/>
                    <a:pt x="272" y="51"/>
                    <a:pt x="272" y="49"/>
                  </a:cubicBezTo>
                  <a:cubicBezTo>
                    <a:pt x="272" y="36"/>
                    <a:pt x="258" y="23"/>
                    <a:pt x="232" y="14"/>
                  </a:cubicBezTo>
                  <a:cubicBezTo>
                    <a:pt x="207" y="5"/>
                    <a:pt x="173" y="0"/>
                    <a:pt x="13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4" name="Freeform 305">
              <a:extLst>
                <a:ext uri="{FF2B5EF4-FFF2-40B4-BE49-F238E27FC236}">
                  <a16:creationId xmlns:a16="http://schemas.microsoft.com/office/drawing/2014/main" id="{12FC8E09-82C4-4BE7-9AC5-E061C705E79F}"/>
                </a:ext>
              </a:extLst>
            </p:cNvPr>
            <p:cNvSpPr>
              <a:spLocks noEditPoints="1"/>
            </p:cNvSpPr>
            <p:nvPr/>
          </p:nvSpPr>
          <p:spPr bwMode="auto">
            <a:xfrm>
              <a:off x="954088" y="5815013"/>
              <a:ext cx="704850" cy="555625"/>
            </a:xfrm>
            <a:custGeom>
              <a:avLst/>
              <a:gdLst>
                <a:gd name="T0" fmla="*/ 0 w 269"/>
                <a:gd name="T1" fmla="*/ 163 h 212"/>
                <a:gd name="T2" fmla="*/ 1 w 269"/>
                <a:gd name="T3" fmla="*/ 148 h 212"/>
                <a:gd name="T4" fmla="*/ 4 w 269"/>
                <a:gd name="T5" fmla="*/ 149 h 212"/>
                <a:gd name="T6" fmla="*/ 40 w 269"/>
                <a:gd name="T7" fmla="*/ 171 h 212"/>
                <a:gd name="T8" fmla="*/ 229 w 269"/>
                <a:gd name="T9" fmla="*/ 171 h 212"/>
                <a:gd name="T10" fmla="*/ 265 w 269"/>
                <a:gd name="T11" fmla="*/ 149 h 212"/>
                <a:gd name="T12" fmla="*/ 268 w 269"/>
                <a:gd name="T13" fmla="*/ 148 h 212"/>
                <a:gd name="T14" fmla="*/ 269 w 269"/>
                <a:gd name="T15" fmla="*/ 163 h 212"/>
                <a:gd name="T16" fmla="*/ 135 w 269"/>
                <a:gd name="T17" fmla="*/ 183 h 212"/>
                <a:gd name="T18" fmla="*/ 0 w 269"/>
                <a:gd name="T19" fmla="*/ 122 h 212"/>
                <a:gd name="T20" fmla="*/ 2 w 269"/>
                <a:gd name="T21" fmla="*/ 119 h 212"/>
                <a:gd name="T22" fmla="*/ 10 w 269"/>
                <a:gd name="T23" fmla="*/ 126 h 212"/>
                <a:gd name="T24" fmla="*/ 135 w 269"/>
                <a:gd name="T25" fmla="*/ 156 h 212"/>
                <a:gd name="T26" fmla="*/ 259 w 269"/>
                <a:gd name="T27" fmla="*/ 126 h 212"/>
                <a:gd name="T28" fmla="*/ 267 w 269"/>
                <a:gd name="T29" fmla="*/ 119 h 212"/>
                <a:gd name="T30" fmla="*/ 269 w 269"/>
                <a:gd name="T31" fmla="*/ 122 h 212"/>
                <a:gd name="T32" fmla="*/ 135 w 269"/>
                <a:gd name="T33" fmla="*/ 183 h 212"/>
                <a:gd name="T34" fmla="*/ 0 w 269"/>
                <a:gd name="T35" fmla="*/ 104 h 212"/>
                <a:gd name="T36" fmla="*/ 1 w 269"/>
                <a:gd name="T37" fmla="*/ 90 h 212"/>
                <a:gd name="T38" fmla="*/ 4 w 269"/>
                <a:gd name="T39" fmla="*/ 91 h 212"/>
                <a:gd name="T40" fmla="*/ 40 w 269"/>
                <a:gd name="T41" fmla="*/ 113 h 212"/>
                <a:gd name="T42" fmla="*/ 229 w 269"/>
                <a:gd name="T43" fmla="*/ 113 h 212"/>
                <a:gd name="T44" fmla="*/ 265 w 269"/>
                <a:gd name="T45" fmla="*/ 91 h 212"/>
                <a:gd name="T46" fmla="*/ 268 w 269"/>
                <a:gd name="T47" fmla="*/ 90 h 212"/>
                <a:gd name="T48" fmla="*/ 269 w 269"/>
                <a:gd name="T49" fmla="*/ 104 h 212"/>
                <a:gd name="T50" fmla="*/ 135 w 269"/>
                <a:gd name="T51" fmla="*/ 125 h 212"/>
                <a:gd name="T52" fmla="*/ 0 w 269"/>
                <a:gd name="T53" fmla="*/ 58 h 212"/>
                <a:gd name="T54" fmla="*/ 2 w 269"/>
                <a:gd name="T55" fmla="*/ 55 h 212"/>
                <a:gd name="T56" fmla="*/ 41 w 269"/>
                <a:gd name="T57" fmla="*/ 81 h 212"/>
                <a:gd name="T58" fmla="*/ 228 w 269"/>
                <a:gd name="T59" fmla="*/ 81 h 212"/>
                <a:gd name="T60" fmla="*/ 267 w 269"/>
                <a:gd name="T61" fmla="*/ 55 h 212"/>
                <a:gd name="T62" fmla="*/ 269 w 269"/>
                <a:gd name="T63" fmla="*/ 58 h 212"/>
                <a:gd name="T64" fmla="*/ 135 w 269"/>
                <a:gd name="T65" fmla="*/ 125 h 212"/>
                <a:gd name="T66" fmla="*/ 41 w 269"/>
                <a:gd name="T67" fmla="*/ 79 h 212"/>
                <a:gd name="T68" fmla="*/ 41 w 269"/>
                <a:gd name="T69" fmla="*/ 14 h 212"/>
                <a:gd name="T70" fmla="*/ 228 w 269"/>
                <a:gd name="T71" fmla="*/ 14 h 212"/>
                <a:gd name="T72" fmla="*/ 228 w 269"/>
                <a:gd name="T73" fmla="*/ 7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12">
                  <a:moveTo>
                    <a:pt x="135" y="212"/>
                  </a:moveTo>
                  <a:cubicBezTo>
                    <a:pt x="59" y="212"/>
                    <a:pt x="0" y="191"/>
                    <a:pt x="0" y="163"/>
                  </a:cubicBezTo>
                  <a:cubicBezTo>
                    <a:pt x="0" y="151"/>
                    <a:pt x="0" y="151"/>
                    <a:pt x="0" y="151"/>
                  </a:cubicBezTo>
                  <a:cubicBezTo>
                    <a:pt x="0" y="150"/>
                    <a:pt x="0" y="149"/>
                    <a:pt x="1" y="148"/>
                  </a:cubicBezTo>
                  <a:cubicBezTo>
                    <a:pt x="2" y="148"/>
                    <a:pt x="2" y="148"/>
                    <a:pt x="2" y="148"/>
                  </a:cubicBezTo>
                  <a:cubicBezTo>
                    <a:pt x="3" y="148"/>
                    <a:pt x="4" y="149"/>
                    <a:pt x="4" y="149"/>
                  </a:cubicBezTo>
                  <a:cubicBezTo>
                    <a:pt x="6" y="151"/>
                    <a:pt x="8" y="153"/>
                    <a:pt x="10" y="155"/>
                  </a:cubicBezTo>
                  <a:cubicBezTo>
                    <a:pt x="17" y="161"/>
                    <a:pt x="27" y="166"/>
                    <a:pt x="40" y="171"/>
                  </a:cubicBezTo>
                  <a:cubicBezTo>
                    <a:pt x="65" y="180"/>
                    <a:pt x="99" y="185"/>
                    <a:pt x="135" y="185"/>
                  </a:cubicBezTo>
                  <a:cubicBezTo>
                    <a:pt x="170" y="185"/>
                    <a:pt x="204" y="180"/>
                    <a:pt x="229" y="171"/>
                  </a:cubicBezTo>
                  <a:cubicBezTo>
                    <a:pt x="242" y="166"/>
                    <a:pt x="252" y="161"/>
                    <a:pt x="259" y="155"/>
                  </a:cubicBezTo>
                  <a:cubicBezTo>
                    <a:pt x="261" y="153"/>
                    <a:pt x="263" y="151"/>
                    <a:pt x="265" y="149"/>
                  </a:cubicBezTo>
                  <a:cubicBezTo>
                    <a:pt x="265" y="149"/>
                    <a:pt x="266" y="148"/>
                    <a:pt x="267" y="148"/>
                  </a:cubicBezTo>
                  <a:cubicBezTo>
                    <a:pt x="268" y="148"/>
                    <a:pt x="268" y="148"/>
                    <a:pt x="268" y="148"/>
                  </a:cubicBezTo>
                  <a:cubicBezTo>
                    <a:pt x="269" y="149"/>
                    <a:pt x="269" y="150"/>
                    <a:pt x="269" y="151"/>
                  </a:cubicBezTo>
                  <a:cubicBezTo>
                    <a:pt x="269" y="163"/>
                    <a:pt x="269" y="163"/>
                    <a:pt x="269" y="163"/>
                  </a:cubicBezTo>
                  <a:cubicBezTo>
                    <a:pt x="269" y="191"/>
                    <a:pt x="210" y="212"/>
                    <a:pt x="135" y="212"/>
                  </a:cubicBezTo>
                  <a:close/>
                  <a:moveTo>
                    <a:pt x="135" y="183"/>
                  </a:moveTo>
                  <a:cubicBezTo>
                    <a:pt x="59" y="183"/>
                    <a:pt x="0" y="161"/>
                    <a:pt x="0" y="134"/>
                  </a:cubicBezTo>
                  <a:cubicBezTo>
                    <a:pt x="0" y="122"/>
                    <a:pt x="0" y="122"/>
                    <a:pt x="0" y="122"/>
                  </a:cubicBezTo>
                  <a:cubicBezTo>
                    <a:pt x="0" y="121"/>
                    <a:pt x="0" y="120"/>
                    <a:pt x="1" y="119"/>
                  </a:cubicBezTo>
                  <a:cubicBezTo>
                    <a:pt x="2" y="119"/>
                    <a:pt x="2" y="119"/>
                    <a:pt x="2" y="119"/>
                  </a:cubicBezTo>
                  <a:cubicBezTo>
                    <a:pt x="3" y="119"/>
                    <a:pt x="4" y="119"/>
                    <a:pt x="4" y="120"/>
                  </a:cubicBezTo>
                  <a:cubicBezTo>
                    <a:pt x="6" y="122"/>
                    <a:pt x="8" y="124"/>
                    <a:pt x="10" y="126"/>
                  </a:cubicBezTo>
                  <a:cubicBezTo>
                    <a:pt x="17" y="132"/>
                    <a:pt x="27" y="137"/>
                    <a:pt x="40" y="142"/>
                  </a:cubicBezTo>
                  <a:cubicBezTo>
                    <a:pt x="65" y="151"/>
                    <a:pt x="99" y="156"/>
                    <a:pt x="135" y="156"/>
                  </a:cubicBezTo>
                  <a:cubicBezTo>
                    <a:pt x="170" y="156"/>
                    <a:pt x="204" y="151"/>
                    <a:pt x="229" y="142"/>
                  </a:cubicBezTo>
                  <a:cubicBezTo>
                    <a:pt x="242" y="137"/>
                    <a:pt x="252" y="132"/>
                    <a:pt x="259" y="126"/>
                  </a:cubicBezTo>
                  <a:cubicBezTo>
                    <a:pt x="261" y="124"/>
                    <a:pt x="263" y="122"/>
                    <a:pt x="265" y="120"/>
                  </a:cubicBezTo>
                  <a:cubicBezTo>
                    <a:pt x="265" y="119"/>
                    <a:pt x="266" y="119"/>
                    <a:pt x="267" y="119"/>
                  </a:cubicBezTo>
                  <a:cubicBezTo>
                    <a:pt x="268" y="119"/>
                    <a:pt x="268" y="119"/>
                    <a:pt x="268" y="119"/>
                  </a:cubicBezTo>
                  <a:cubicBezTo>
                    <a:pt x="269" y="120"/>
                    <a:pt x="269" y="121"/>
                    <a:pt x="269" y="122"/>
                  </a:cubicBezTo>
                  <a:cubicBezTo>
                    <a:pt x="269" y="134"/>
                    <a:pt x="269" y="134"/>
                    <a:pt x="269" y="134"/>
                  </a:cubicBezTo>
                  <a:cubicBezTo>
                    <a:pt x="269" y="161"/>
                    <a:pt x="210" y="183"/>
                    <a:pt x="135" y="183"/>
                  </a:cubicBezTo>
                  <a:close/>
                  <a:moveTo>
                    <a:pt x="135" y="154"/>
                  </a:moveTo>
                  <a:cubicBezTo>
                    <a:pt x="59" y="154"/>
                    <a:pt x="0" y="132"/>
                    <a:pt x="0" y="104"/>
                  </a:cubicBezTo>
                  <a:cubicBezTo>
                    <a:pt x="0" y="93"/>
                    <a:pt x="0" y="93"/>
                    <a:pt x="0" y="93"/>
                  </a:cubicBezTo>
                  <a:cubicBezTo>
                    <a:pt x="0" y="92"/>
                    <a:pt x="0" y="91"/>
                    <a:pt x="1" y="90"/>
                  </a:cubicBezTo>
                  <a:cubicBezTo>
                    <a:pt x="2" y="90"/>
                    <a:pt x="2" y="90"/>
                    <a:pt x="2" y="90"/>
                  </a:cubicBezTo>
                  <a:cubicBezTo>
                    <a:pt x="3" y="90"/>
                    <a:pt x="4" y="90"/>
                    <a:pt x="4" y="91"/>
                  </a:cubicBezTo>
                  <a:cubicBezTo>
                    <a:pt x="6" y="93"/>
                    <a:pt x="8" y="95"/>
                    <a:pt x="10" y="97"/>
                  </a:cubicBezTo>
                  <a:cubicBezTo>
                    <a:pt x="17" y="103"/>
                    <a:pt x="27" y="108"/>
                    <a:pt x="40" y="113"/>
                  </a:cubicBezTo>
                  <a:cubicBezTo>
                    <a:pt x="65" y="122"/>
                    <a:pt x="99" y="127"/>
                    <a:pt x="135" y="127"/>
                  </a:cubicBezTo>
                  <a:cubicBezTo>
                    <a:pt x="170" y="127"/>
                    <a:pt x="204" y="122"/>
                    <a:pt x="229" y="113"/>
                  </a:cubicBezTo>
                  <a:cubicBezTo>
                    <a:pt x="242" y="108"/>
                    <a:pt x="252" y="103"/>
                    <a:pt x="259" y="97"/>
                  </a:cubicBezTo>
                  <a:cubicBezTo>
                    <a:pt x="261" y="95"/>
                    <a:pt x="263" y="93"/>
                    <a:pt x="265" y="91"/>
                  </a:cubicBezTo>
                  <a:cubicBezTo>
                    <a:pt x="265" y="90"/>
                    <a:pt x="266" y="90"/>
                    <a:pt x="267" y="90"/>
                  </a:cubicBezTo>
                  <a:cubicBezTo>
                    <a:pt x="268" y="90"/>
                    <a:pt x="268" y="90"/>
                    <a:pt x="268" y="90"/>
                  </a:cubicBezTo>
                  <a:cubicBezTo>
                    <a:pt x="269" y="91"/>
                    <a:pt x="269" y="92"/>
                    <a:pt x="269" y="93"/>
                  </a:cubicBezTo>
                  <a:cubicBezTo>
                    <a:pt x="269" y="104"/>
                    <a:pt x="269" y="104"/>
                    <a:pt x="269" y="104"/>
                  </a:cubicBezTo>
                  <a:cubicBezTo>
                    <a:pt x="269" y="132"/>
                    <a:pt x="210" y="154"/>
                    <a:pt x="135" y="154"/>
                  </a:cubicBezTo>
                  <a:close/>
                  <a:moveTo>
                    <a:pt x="135" y="125"/>
                  </a:moveTo>
                  <a:cubicBezTo>
                    <a:pt x="59" y="125"/>
                    <a:pt x="0" y="103"/>
                    <a:pt x="0" y="75"/>
                  </a:cubicBezTo>
                  <a:cubicBezTo>
                    <a:pt x="0" y="58"/>
                    <a:pt x="0" y="58"/>
                    <a:pt x="0" y="58"/>
                  </a:cubicBezTo>
                  <a:cubicBezTo>
                    <a:pt x="0" y="57"/>
                    <a:pt x="1" y="56"/>
                    <a:pt x="2" y="56"/>
                  </a:cubicBezTo>
                  <a:cubicBezTo>
                    <a:pt x="2" y="55"/>
                    <a:pt x="2" y="55"/>
                    <a:pt x="2" y="55"/>
                  </a:cubicBezTo>
                  <a:cubicBezTo>
                    <a:pt x="3" y="55"/>
                    <a:pt x="4" y="56"/>
                    <a:pt x="5" y="57"/>
                  </a:cubicBezTo>
                  <a:cubicBezTo>
                    <a:pt x="10" y="66"/>
                    <a:pt x="23" y="74"/>
                    <a:pt x="41" y="81"/>
                  </a:cubicBezTo>
                  <a:cubicBezTo>
                    <a:pt x="66" y="90"/>
                    <a:pt x="99" y="94"/>
                    <a:pt x="135" y="94"/>
                  </a:cubicBezTo>
                  <a:cubicBezTo>
                    <a:pt x="170" y="94"/>
                    <a:pt x="203" y="90"/>
                    <a:pt x="228" y="81"/>
                  </a:cubicBezTo>
                  <a:cubicBezTo>
                    <a:pt x="246" y="74"/>
                    <a:pt x="259" y="66"/>
                    <a:pt x="264" y="57"/>
                  </a:cubicBezTo>
                  <a:cubicBezTo>
                    <a:pt x="265" y="56"/>
                    <a:pt x="266" y="55"/>
                    <a:pt x="267" y="55"/>
                  </a:cubicBezTo>
                  <a:cubicBezTo>
                    <a:pt x="267" y="56"/>
                    <a:pt x="267" y="56"/>
                    <a:pt x="267" y="56"/>
                  </a:cubicBezTo>
                  <a:cubicBezTo>
                    <a:pt x="269" y="56"/>
                    <a:pt x="269" y="57"/>
                    <a:pt x="269" y="58"/>
                  </a:cubicBezTo>
                  <a:cubicBezTo>
                    <a:pt x="269" y="75"/>
                    <a:pt x="269" y="75"/>
                    <a:pt x="269" y="75"/>
                  </a:cubicBezTo>
                  <a:cubicBezTo>
                    <a:pt x="269" y="103"/>
                    <a:pt x="210" y="125"/>
                    <a:pt x="135" y="125"/>
                  </a:cubicBezTo>
                  <a:close/>
                  <a:moveTo>
                    <a:pt x="135" y="93"/>
                  </a:moveTo>
                  <a:cubicBezTo>
                    <a:pt x="99" y="93"/>
                    <a:pt x="66" y="88"/>
                    <a:pt x="41" y="79"/>
                  </a:cubicBezTo>
                  <a:cubicBezTo>
                    <a:pt x="17" y="71"/>
                    <a:pt x="3" y="59"/>
                    <a:pt x="3" y="47"/>
                  </a:cubicBezTo>
                  <a:cubicBezTo>
                    <a:pt x="3" y="34"/>
                    <a:pt x="17" y="23"/>
                    <a:pt x="41" y="14"/>
                  </a:cubicBezTo>
                  <a:cubicBezTo>
                    <a:pt x="66" y="5"/>
                    <a:pt x="99" y="0"/>
                    <a:pt x="135" y="0"/>
                  </a:cubicBezTo>
                  <a:cubicBezTo>
                    <a:pt x="170" y="0"/>
                    <a:pt x="203" y="5"/>
                    <a:pt x="228" y="14"/>
                  </a:cubicBezTo>
                  <a:cubicBezTo>
                    <a:pt x="252" y="23"/>
                    <a:pt x="266" y="34"/>
                    <a:pt x="266" y="47"/>
                  </a:cubicBezTo>
                  <a:cubicBezTo>
                    <a:pt x="266" y="59"/>
                    <a:pt x="252" y="71"/>
                    <a:pt x="228" y="79"/>
                  </a:cubicBezTo>
                  <a:cubicBezTo>
                    <a:pt x="203" y="88"/>
                    <a:pt x="170" y="93"/>
                    <a:pt x="135" y="93"/>
                  </a:cubicBez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5" name="Freeform 306">
              <a:extLst>
                <a:ext uri="{FF2B5EF4-FFF2-40B4-BE49-F238E27FC236}">
                  <a16:creationId xmlns:a16="http://schemas.microsoft.com/office/drawing/2014/main" id="{BE173CE7-597B-4E32-A3A8-4FF8D4E27DB3}"/>
                </a:ext>
              </a:extLst>
            </p:cNvPr>
            <p:cNvSpPr>
              <a:spLocks noEditPoints="1"/>
            </p:cNvSpPr>
            <p:nvPr/>
          </p:nvSpPr>
          <p:spPr bwMode="auto">
            <a:xfrm>
              <a:off x="946150" y="5807075"/>
              <a:ext cx="720725" cy="571500"/>
            </a:xfrm>
            <a:custGeom>
              <a:avLst/>
              <a:gdLst>
                <a:gd name="T0" fmla="*/ 230 w 275"/>
                <a:gd name="T1" fmla="*/ 19 h 218"/>
                <a:gd name="T2" fmla="*/ 230 w 275"/>
                <a:gd name="T3" fmla="*/ 80 h 218"/>
                <a:gd name="T4" fmla="*/ 45 w 275"/>
                <a:gd name="T5" fmla="*/ 80 h 218"/>
                <a:gd name="T6" fmla="*/ 45 w 275"/>
                <a:gd name="T7" fmla="*/ 19 h 218"/>
                <a:gd name="T8" fmla="*/ 270 w 275"/>
                <a:gd name="T9" fmla="*/ 61 h 218"/>
                <a:gd name="T10" fmla="*/ 138 w 275"/>
                <a:gd name="T11" fmla="*/ 126 h 218"/>
                <a:gd name="T12" fmla="*/ 5 w 275"/>
                <a:gd name="T13" fmla="*/ 61 h 218"/>
                <a:gd name="T14" fmla="*/ 138 w 275"/>
                <a:gd name="T15" fmla="*/ 100 h 218"/>
                <a:gd name="T16" fmla="*/ 270 w 275"/>
                <a:gd name="T17" fmla="*/ 61 h 218"/>
                <a:gd name="T18" fmla="*/ 270 w 275"/>
                <a:gd name="T19" fmla="*/ 107 h 218"/>
                <a:gd name="T20" fmla="*/ 5 w 275"/>
                <a:gd name="T21" fmla="*/ 107 h 218"/>
                <a:gd name="T22" fmla="*/ 11 w 275"/>
                <a:gd name="T23" fmla="*/ 102 h 218"/>
                <a:gd name="T24" fmla="*/ 138 w 275"/>
                <a:gd name="T25" fmla="*/ 132 h 218"/>
                <a:gd name="T26" fmla="*/ 264 w 275"/>
                <a:gd name="T27" fmla="*/ 102 h 218"/>
                <a:gd name="T28" fmla="*/ 270 w 275"/>
                <a:gd name="T29" fmla="*/ 125 h 218"/>
                <a:gd name="T30" fmla="*/ 138 w 275"/>
                <a:gd name="T31" fmla="*/ 184 h 218"/>
                <a:gd name="T32" fmla="*/ 5 w 275"/>
                <a:gd name="T33" fmla="*/ 125 h 218"/>
                <a:gd name="T34" fmla="*/ 42 w 275"/>
                <a:gd name="T35" fmla="*/ 147 h 218"/>
                <a:gd name="T36" fmla="*/ 233 w 275"/>
                <a:gd name="T37" fmla="*/ 147 h 218"/>
                <a:gd name="T38" fmla="*/ 270 w 275"/>
                <a:gd name="T39" fmla="*/ 125 h 218"/>
                <a:gd name="T40" fmla="*/ 270 w 275"/>
                <a:gd name="T41" fmla="*/ 166 h 218"/>
                <a:gd name="T42" fmla="*/ 5 w 275"/>
                <a:gd name="T43" fmla="*/ 166 h 218"/>
                <a:gd name="T44" fmla="*/ 11 w 275"/>
                <a:gd name="T45" fmla="*/ 160 h 218"/>
                <a:gd name="T46" fmla="*/ 138 w 275"/>
                <a:gd name="T47" fmla="*/ 190 h 218"/>
                <a:gd name="T48" fmla="*/ 264 w 275"/>
                <a:gd name="T49" fmla="*/ 160 h 218"/>
                <a:gd name="T50" fmla="*/ 138 w 275"/>
                <a:gd name="T51" fmla="*/ 0 h 218"/>
                <a:gd name="T52" fmla="*/ 3 w 275"/>
                <a:gd name="T53" fmla="*/ 50 h 218"/>
                <a:gd name="T54" fmla="*/ 4 w 275"/>
                <a:gd name="T55" fmla="*/ 56 h 218"/>
                <a:gd name="T56" fmla="*/ 0 w 275"/>
                <a:gd name="T57" fmla="*/ 78 h 218"/>
                <a:gd name="T58" fmla="*/ 4 w 275"/>
                <a:gd name="T59" fmla="*/ 91 h 218"/>
                <a:gd name="T60" fmla="*/ 0 w 275"/>
                <a:gd name="T61" fmla="*/ 107 h 218"/>
                <a:gd name="T62" fmla="*/ 0 w 275"/>
                <a:gd name="T63" fmla="*/ 125 h 218"/>
                <a:gd name="T64" fmla="*/ 3 w 275"/>
                <a:gd name="T65" fmla="*/ 149 h 218"/>
                <a:gd name="T66" fmla="*/ 0 w 275"/>
                <a:gd name="T67" fmla="*/ 166 h 218"/>
                <a:gd name="T68" fmla="*/ 275 w 275"/>
                <a:gd name="T69" fmla="*/ 166 h 218"/>
                <a:gd name="T70" fmla="*/ 272 w 275"/>
                <a:gd name="T71" fmla="*/ 149 h 218"/>
                <a:gd name="T72" fmla="*/ 275 w 275"/>
                <a:gd name="T73" fmla="*/ 125 h 218"/>
                <a:gd name="T74" fmla="*/ 275 w 275"/>
                <a:gd name="T75" fmla="*/ 107 h 218"/>
                <a:gd name="T76" fmla="*/ 272 w 275"/>
                <a:gd name="T77" fmla="*/ 91 h 218"/>
                <a:gd name="T78" fmla="*/ 275 w 275"/>
                <a:gd name="T79" fmla="*/ 61 h 218"/>
                <a:gd name="T80" fmla="*/ 271 w 275"/>
                <a:gd name="T81" fmla="*/ 56 h 218"/>
                <a:gd name="T82" fmla="*/ 232 w 275"/>
                <a:gd name="T83" fmla="*/ 1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5" h="218">
                  <a:moveTo>
                    <a:pt x="138" y="6"/>
                  </a:moveTo>
                  <a:cubicBezTo>
                    <a:pt x="172" y="6"/>
                    <a:pt x="205" y="11"/>
                    <a:pt x="230" y="19"/>
                  </a:cubicBezTo>
                  <a:cubicBezTo>
                    <a:pt x="253" y="28"/>
                    <a:pt x="266" y="39"/>
                    <a:pt x="266" y="50"/>
                  </a:cubicBezTo>
                  <a:cubicBezTo>
                    <a:pt x="266" y="61"/>
                    <a:pt x="253" y="72"/>
                    <a:pt x="230" y="80"/>
                  </a:cubicBezTo>
                  <a:cubicBezTo>
                    <a:pt x="205" y="89"/>
                    <a:pt x="172" y="94"/>
                    <a:pt x="138" y="94"/>
                  </a:cubicBezTo>
                  <a:cubicBezTo>
                    <a:pt x="103" y="94"/>
                    <a:pt x="70" y="89"/>
                    <a:pt x="45" y="80"/>
                  </a:cubicBezTo>
                  <a:cubicBezTo>
                    <a:pt x="22" y="72"/>
                    <a:pt x="9" y="61"/>
                    <a:pt x="9" y="50"/>
                  </a:cubicBezTo>
                  <a:cubicBezTo>
                    <a:pt x="9" y="39"/>
                    <a:pt x="22" y="28"/>
                    <a:pt x="45" y="19"/>
                  </a:cubicBezTo>
                  <a:cubicBezTo>
                    <a:pt x="70" y="11"/>
                    <a:pt x="103" y="6"/>
                    <a:pt x="138" y="6"/>
                  </a:cubicBezTo>
                  <a:moveTo>
                    <a:pt x="270" y="61"/>
                  </a:moveTo>
                  <a:cubicBezTo>
                    <a:pt x="270" y="78"/>
                    <a:pt x="270" y="78"/>
                    <a:pt x="270" y="78"/>
                  </a:cubicBezTo>
                  <a:cubicBezTo>
                    <a:pt x="270" y="104"/>
                    <a:pt x="211" y="126"/>
                    <a:pt x="138" y="126"/>
                  </a:cubicBezTo>
                  <a:cubicBezTo>
                    <a:pt x="65" y="126"/>
                    <a:pt x="5" y="104"/>
                    <a:pt x="5" y="78"/>
                  </a:cubicBezTo>
                  <a:cubicBezTo>
                    <a:pt x="5" y="61"/>
                    <a:pt x="5" y="61"/>
                    <a:pt x="5" y="61"/>
                  </a:cubicBezTo>
                  <a:cubicBezTo>
                    <a:pt x="11" y="71"/>
                    <a:pt x="24" y="79"/>
                    <a:pt x="43" y="86"/>
                  </a:cubicBezTo>
                  <a:cubicBezTo>
                    <a:pt x="68" y="95"/>
                    <a:pt x="102" y="100"/>
                    <a:pt x="138" y="100"/>
                  </a:cubicBezTo>
                  <a:cubicBezTo>
                    <a:pt x="173" y="100"/>
                    <a:pt x="207" y="95"/>
                    <a:pt x="232" y="86"/>
                  </a:cubicBezTo>
                  <a:cubicBezTo>
                    <a:pt x="251" y="79"/>
                    <a:pt x="264" y="71"/>
                    <a:pt x="270" y="61"/>
                  </a:cubicBezTo>
                  <a:moveTo>
                    <a:pt x="270" y="96"/>
                  </a:moveTo>
                  <a:cubicBezTo>
                    <a:pt x="270" y="107"/>
                    <a:pt x="270" y="107"/>
                    <a:pt x="270" y="107"/>
                  </a:cubicBezTo>
                  <a:cubicBezTo>
                    <a:pt x="270" y="134"/>
                    <a:pt x="211" y="155"/>
                    <a:pt x="138" y="155"/>
                  </a:cubicBezTo>
                  <a:cubicBezTo>
                    <a:pt x="64" y="155"/>
                    <a:pt x="5" y="133"/>
                    <a:pt x="5" y="107"/>
                  </a:cubicBezTo>
                  <a:cubicBezTo>
                    <a:pt x="5" y="96"/>
                    <a:pt x="5" y="96"/>
                    <a:pt x="5" y="96"/>
                  </a:cubicBezTo>
                  <a:cubicBezTo>
                    <a:pt x="7" y="98"/>
                    <a:pt x="9" y="100"/>
                    <a:pt x="11" y="102"/>
                  </a:cubicBezTo>
                  <a:cubicBezTo>
                    <a:pt x="19" y="108"/>
                    <a:pt x="29" y="113"/>
                    <a:pt x="42" y="118"/>
                  </a:cubicBezTo>
                  <a:cubicBezTo>
                    <a:pt x="67" y="127"/>
                    <a:pt x="101" y="132"/>
                    <a:pt x="138" y="132"/>
                  </a:cubicBezTo>
                  <a:cubicBezTo>
                    <a:pt x="174" y="132"/>
                    <a:pt x="208" y="127"/>
                    <a:pt x="233" y="118"/>
                  </a:cubicBezTo>
                  <a:cubicBezTo>
                    <a:pt x="246" y="113"/>
                    <a:pt x="256" y="108"/>
                    <a:pt x="264" y="102"/>
                  </a:cubicBezTo>
                  <a:cubicBezTo>
                    <a:pt x="266" y="100"/>
                    <a:pt x="268" y="98"/>
                    <a:pt x="270" y="96"/>
                  </a:cubicBezTo>
                  <a:moveTo>
                    <a:pt x="270" y="125"/>
                  </a:moveTo>
                  <a:cubicBezTo>
                    <a:pt x="270" y="137"/>
                    <a:pt x="270" y="137"/>
                    <a:pt x="270" y="137"/>
                  </a:cubicBezTo>
                  <a:cubicBezTo>
                    <a:pt x="270" y="163"/>
                    <a:pt x="211" y="184"/>
                    <a:pt x="138" y="184"/>
                  </a:cubicBezTo>
                  <a:cubicBezTo>
                    <a:pt x="64" y="184"/>
                    <a:pt x="5" y="163"/>
                    <a:pt x="5" y="137"/>
                  </a:cubicBezTo>
                  <a:cubicBezTo>
                    <a:pt x="5" y="125"/>
                    <a:pt x="5" y="125"/>
                    <a:pt x="5" y="125"/>
                  </a:cubicBezTo>
                  <a:cubicBezTo>
                    <a:pt x="7" y="127"/>
                    <a:pt x="9" y="129"/>
                    <a:pt x="11" y="131"/>
                  </a:cubicBezTo>
                  <a:cubicBezTo>
                    <a:pt x="19" y="137"/>
                    <a:pt x="29" y="143"/>
                    <a:pt x="42" y="147"/>
                  </a:cubicBezTo>
                  <a:cubicBezTo>
                    <a:pt x="67" y="156"/>
                    <a:pt x="101" y="161"/>
                    <a:pt x="138" y="161"/>
                  </a:cubicBezTo>
                  <a:cubicBezTo>
                    <a:pt x="174" y="161"/>
                    <a:pt x="208" y="156"/>
                    <a:pt x="233" y="147"/>
                  </a:cubicBezTo>
                  <a:cubicBezTo>
                    <a:pt x="246" y="143"/>
                    <a:pt x="256" y="137"/>
                    <a:pt x="264" y="131"/>
                  </a:cubicBezTo>
                  <a:cubicBezTo>
                    <a:pt x="266" y="129"/>
                    <a:pt x="268" y="127"/>
                    <a:pt x="270" y="125"/>
                  </a:cubicBezTo>
                  <a:moveTo>
                    <a:pt x="270" y="154"/>
                  </a:moveTo>
                  <a:cubicBezTo>
                    <a:pt x="270" y="166"/>
                    <a:pt x="270" y="166"/>
                    <a:pt x="270" y="166"/>
                  </a:cubicBezTo>
                  <a:cubicBezTo>
                    <a:pt x="270" y="192"/>
                    <a:pt x="211" y="213"/>
                    <a:pt x="138" y="213"/>
                  </a:cubicBezTo>
                  <a:cubicBezTo>
                    <a:pt x="64" y="213"/>
                    <a:pt x="5" y="192"/>
                    <a:pt x="5" y="166"/>
                  </a:cubicBezTo>
                  <a:cubicBezTo>
                    <a:pt x="5" y="154"/>
                    <a:pt x="5" y="154"/>
                    <a:pt x="5" y="154"/>
                  </a:cubicBezTo>
                  <a:cubicBezTo>
                    <a:pt x="7" y="156"/>
                    <a:pt x="9" y="158"/>
                    <a:pt x="11" y="160"/>
                  </a:cubicBezTo>
                  <a:cubicBezTo>
                    <a:pt x="19" y="166"/>
                    <a:pt x="29" y="172"/>
                    <a:pt x="42" y="176"/>
                  </a:cubicBezTo>
                  <a:cubicBezTo>
                    <a:pt x="67" y="185"/>
                    <a:pt x="101" y="190"/>
                    <a:pt x="138" y="190"/>
                  </a:cubicBezTo>
                  <a:cubicBezTo>
                    <a:pt x="174" y="190"/>
                    <a:pt x="208" y="185"/>
                    <a:pt x="233" y="176"/>
                  </a:cubicBezTo>
                  <a:cubicBezTo>
                    <a:pt x="246" y="172"/>
                    <a:pt x="256" y="166"/>
                    <a:pt x="264" y="160"/>
                  </a:cubicBezTo>
                  <a:cubicBezTo>
                    <a:pt x="266" y="158"/>
                    <a:pt x="268" y="156"/>
                    <a:pt x="270" y="154"/>
                  </a:cubicBezTo>
                  <a:moveTo>
                    <a:pt x="138" y="0"/>
                  </a:moveTo>
                  <a:cubicBezTo>
                    <a:pt x="102" y="0"/>
                    <a:pt x="68" y="5"/>
                    <a:pt x="43" y="14"/>
                  </a:cubicBezTo>
                  <a:cubicBezTo>
                    <a:pt x="18" y="24"/>
                    <a:pt x="3" y="36"/>
                    <a:pt x="3" y="50"/>
                  </a:cubicBezTo>
                  <a:cubicBezTo>
                    <a:pt x="3" y="52"/>
                    <a:pt x="4" y="54"/>
                    <a:pt x="4" y="56"/>
                  </a:cubicBezTo>
                  <a:cubicBezTo>
                    <a:pt x="4" y="56"/>
                    <a:pt x="4" y="56"/>
                    <a:pt x="4" y="56"/>
                  </a:cubicBezTo>
                  <a:cubicBezTo>
                    <a:pt x="2" y="57"/>
                    <a:pt x="0" y="59"/>
                    <a:pt x="0" y="61"/>
                  </a:cubicBezTo>
                  <a:cubicBezTo>
                    <a:pt x="0" y="78"/>
                    <a:pt x="0" y="78"/>
                    <a:pt x="0" y="78"/>
                  </a:cubicBezTo>
                  <a:cubicBezTo>
                    <a:pt x="0" y="83"/>
                    <a:pt x="1" y="87"/>
                    <a:pt x="4" y="91"/>
                  </a:cubicBezTo>
                  <a:cubicBezTo>
                    <a:pt x="4" y="91"/>
                    <a:pt x="4" y="91"/>
                    <a:pt x="4" y="91"/>
                  </a:cubicBezTo>
                  <a:cubicBezTo>
                    <a:pt x="1" y="91"/>
                    <a:pt x="0" y="93"/>
                    <a:pt x="0" y="96"/>
                  </a:cubicBezTo>
                  <a:cubicBezTo>
                    <a:pt x="0" y="107"/>
                    <a:pt x="0" y="107"/>
                    <a:pt x="0" y="107"/>
                  </a:cubicBezTo>
                  <a:cubicBezTo>
                    <a:pt x="0" y="112"/>
                    <a:pt x="1" y="116"/>
                    <a:pt x="3" y="120"/>
                  </a:cubicBezTo>
                  <a:cubicBezTo>
                    <a:pt x="1" y="121"/>
                    <a:pt x="0" y="123"/>
                    <a:pt x="0" y="125"/>
                  </a:cubicBezTo>
                  <a:cubicBezTo>
                    <a:pt x="0" y="137"/>
                    <a:pt x="0" y="137"/>
                    <a:pt x="0" y="137"/>
                  </a:cubicBezTo>
                  <a:cubicBezTo>
                    <a:pt x="0" y="141"/>
                    <a:pt x="1" y="145"/>
                    <a:pt x="3" y="149"/>
                  </a:cubicBezTo>
                  <a:cubicBezTo>
                    <a:pt x="1" y="150"/>
                    <a:pt x="0" y="152"/>
                    <a:pt x="0" y="154"/>
                  </a:cubicBezTo>
                  <a:cubicBezTo>
                    <a:pt x="0" y="166"/>
                    <a:pt x="0" y="166"/>
                    <a:pt x="0" y="166"/>
                  </a:cubicBezTo>
                  <a:cubicBezTo>
                    <a:pt x="0" y="196"/>
                    <a:pt x="59" y="218"/>
                    <a:pt x="138" y="218"/>
                  </a:cubicBezTo>
                  <a:cubicBezTo>
                    <a:pt x="216" y="218"/>
                    <a:pt x="275" y="196"/>
                    <a:pt x="275" y="166"/>
                  </a:cubicBezTo>
                  <a:cubicBezTo>
                    <a:pt x="275" y="154"/>
                    <a:pt x="275" y="154"/>
                    <a:pt x="275" y="154"/>
                  </a:cubicBezTo>
                  <a:cubicBezTo>
                    <a:pt x="275" y="152"/>
                    <a:pt x="274" y="150"/>
                    <a:pt x="272" y="149"/>
                  </a:cubicBezTo>
                  <a:cubicBezTo>
                    <a:pt x="274" y="145"/>
                    <a:pt x="275" y="141"/>
                    <a:pt x="275" y="137"/>
                  </a:cubicBezTo>
                  <a:cubicBezTo>
                    <a:pt x="275" y="125"/>
                    <a:pt x="275" y="125"/>
                    <a:pt x="275" y="125"/>
                  </a:cubicBezTo>
                  <a:cubicBezTo>
                    <a:pt x="275" y="123"/>
                    <a:pt x="274" y="121"/>
                    <a:pt x="272" y="120"/>
                  </a:cubicBezTo>
                  <a:cubicBezTo>
                    <a:pt x="274" y="116"/>
                    <a:pt x="275" y="112"/>
                    <a:pt x="275" y="107"/>
                  </a:cubicBezTo>
                  <a:cubicBezTo>
                    <a:pt x="275" y="96"/>
                    <a:pt x="275" y="96"/>
                    <a:pt x="275" y="96"/>
                  </a:cubicBezTo>
                  <a:cubicBezTo>
                    <a:pt x="275" y="93"/>
                    <a:pt x="274" y="91"/>
                    <a:pt x="272" y="91"/>
                  </a:cubicBezTo>
                  <a:cubicBezTo>
                    <a:pt x="274" y="87"/>
                    <a:pt x="275" y="83"/>
                    <a:pt x="275" y="78"/>
                  </a:cubicBezTo>
                  <a:cubicBezTo>
                    <a:pt x="275" y="61"/>
                    <a:pt x="275" y="61"/>
                    <a:pt x="275" y="61"/>
                  </a:cubicBezTo>
                  <a:cubicBezTo>
                    <a:pt x="275" y="59"/>
                    <a:pt x="273" y="57"/>
                    <a:pt x="271" y="56"/>
                  </a:cubicBezTo>
                  <a:cubicBezTo>
                    <a:pt x="271" y="56"/>
                    <a:pt x="271" y="56"/>
                    <a:pt x="271" y="56"/>
                  </a:cubicBezTo>
                  <a:cubicBezTo>
                    <a:pt x="271" y="54"/>
                    <a:pt x="272" y="52"/>
                    <a:pt x="272" y="50"/>
                  </a:cubicBezTo>
                  <a:cubicBezTo>
                    <a:pt x="272" y="36"/>
                    <a:pt x="257" y="24"/>
                    <a:pt x="232" y="14"/>
                  </a:cubicBezTo>
                  <a:cubicBezTo>
                    <a:pt x="206" y="5"/>
                    <a:pt x="173" y="0"/>
                    <a:pt x="13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69" name="object 14">
            <a:extLst>
              <a:ext uri="{FF2B5EF4-FFF2-40B4-BE49-F238E27FC236}">
                <a16:creationId xmlns:a16="http://schemas.microsoft.com/office/drawing/2014/main" id="{1BACC70D-FF31-47A2-9747-C3880B8C12CD}"/>
              </a:ext>
            </a:extLst>
          </p:cNvPr>
          <p:cNvSpPr txBox="1"/>
          <p:nvPr/>
        </p:nvSpPr>
        <p:spPr>
          <a:xfrm>
            <a:off x="13509802" y="1370097"/>
            <a:ext cx="5403347" cy="1880002"/>
          </a:xfrm>
          <a:prstGeom prst="rect">
            <a:avLst/>
          </a:prstGeom>
          <a:solidFill>
            <a:srgbClr val="EEEEEE"/>
          </a:solidFill>
          <a:ln w="41883">
            <a:solidFill>
              <a:srgbClr val="404041"/>
            </a:solidFill>
          </a:ln>
        </p:spPr>
        <p:txBody>
          <a:bodyPr vert="horz" wrap="square" lIns="0" tIns="154940" rIns="0" bIns="0" rtlCol="0">
            <a:spAutoFit/>
          </a:bodyPr>
          <a:lstStyle/>
          <a:p>
            <a:pPr marR="79375" algn="ctr">
              <a:lnSpc>
                <a:spcPct val="100000"/>
              </a:lnSpc>
              <a:spcBef>
                <a:spcPts val="1220"/>
              </a:spcBef>
            </a:pPr>
            <a:r>
              <a:rPr lang="en-US" sz="2800" spc="-60" dirty="0">
                <a:solidFill>
                  <a:srgbClr val="404041"/>
                </a:solidFill>
                <a:latin typeface="Liberation Serif"/>
                <a:cs typeface="Liberation Serif"/>
              </a:rPr>
              <a:t>A PPK participant with a salary of PLN 4,000 costs the employer annually at least the amount of payments in the amount of PLN 720</a:t>
            </a:r>
            <a:endParaRPr sz="2800" dirty="0">
              <a:latin typeface="Liberation Serif"/>
              <a:cs typeface="Liberation Serif"/>
            </a:endParaRPr>
          </a:p>
        </p:txBody>
      </p:sp>
      <p:sp>
        <p:nvSpPr>
          <p:cNvPr id="71" name="object 6">
            <a:extLst>
              <a:ext uri="{FF2B5EF4-FFF2-40B4-BE49-F238E27FC236}">
                <a16:creationId xmlns:a16="http://schemas.microsoft.com/office/drawing/2014/main" id="{D2517540-225F-46F9-A18A-086070E724C3}"/>
              </a:ext>
            </a:extLst>
          </p:cNvPr>
          <p:cNvSpPr/>
          <p:nvPr/>
        </p:nvSpPr>
        <p:spPr>
          <a:xfrm>
            <a:off x="14792886" y="3253686"/>
            <a:ext cx="2837180" cy="762000"/>
          </a:xfrm>
          <a:custGeom>
            <a:avLst/>
            <a:gdLst/>
            <a:ahLst/>
            <a:cxnLst/>
            <a:rect l="l" t="t" r="r" b="b"/>
            <a:pathLst>
              <a:path w="2837180" h="762000">
                <a:moveTo>
                  <a:pt x="0" y="761913"/>
                </a:moveTo>
                <a:lnTo>
                  <a:pt x="0" y="0"/>
                </a:lnTo>
                <a:lnTo>
                  <a:pt x="2837002" y="0"/>
                </a:lnTo>
                <a:lnTo>
                  <a:pt x="2837002" y="761913"/>
                </a:lnTo>
              </a:path>
            </a:pathLst>
          </a:custGeom>
          <a:ln w="41883">
            <a:solidFill>
              <a:srgbClr val="404041"/>
            </a:solidFill>
          </a:ln>
        </p:spPr>
        <p:txBody>
          <a:bodyPr wrap="square" lIns="0" tIns="0" rIns="0" bIns="0" rtlCol="0"/>
          <a:lstStyle/>
          <a:p>
            <a:endParaRPr/>
          </a:p>
        </p:txBody>
      </p:sp>
      <p:sp>
        <p:nvSpPr>
          <p:cNvPr id="72" name="object 7">
            <a:extLst>
              <a:ext uri="{FF2B5EF4-FFF2-40B4-BE49-F238E27FC236}">
                <a16:creationId xmlns:a16="http://schemas.microsoft.com/office/drawing/2014/main" id="{7203C295-DED5-4A81-9351-358A77C07851}"/>
              </a:ext>
            </a:extLst>
          </p:cNvPr>
          <p:cNvSpPr txBox="1"/>
          <p:nvPr/>
        </p:nvSpPr>
        <p:spPr>
          <a:xfrm>
            <a:off x="14825771" y="5754704"/>
            <a:ext cx="1629352" cy="1086836"/>
          </a:xfrm>
          <a:prstGeom prst="rect">
            <a:avLst/>
          </a:prstGeom>
        </p:spPr>
        <p:txBody>
          <a:bodyPr vert="horz" wrap="square" lIns="0" tIns="12065" rIns="0" bIns="0" rtlCol="0">
            <a:spAutoFit/>
          </a:bodyPr>
          <a:lstStyle/>
          <a:p>
            <a:pPr marL="102235" marR="94615" algn="ctr">
              <a:lnSpc>
                <a:spcPct val="100400"/>
              </a:lnSpc>
              <a:spcBef>
                <a:spcPts val="95"/>
              </a:spcBef>
            </a:pPr>
            <a:r>
              <a:rPr lang="pl-PL" sz="2300" spc="40" dirty="0">
                <a:solidFill>
                  <a:srgbClr val="404041"/>
                </a:solidFill>
                <a:latin typeface="Liberation Serif"/>
                <a:cs typeface="Liberation Serif"/>
              </a:rPr>
              <a:t>maximum </a:t>
            </a:r>
            <a:r>
              <a:rPr lang="pl-PL" sz="2300" spc="40" dirty="0" err="1">
                <a:solidFill>
                  <a:srgbClr val="404041"/>
                </a:solidFill>
                <a:latin typeface="Liberation Serif"/>
                <a:cs typeface="Liberation Serif"/>
              </a:rPr>
              <a:t>payments</a:t>
            </a:r>
            <a:endParaRPr lang="pl-PL" sz="2300" spc="40" dirty="0">
              <a:solidFill>
                <a:srgbClr val="404041"/>
              </a:solidFill>
              <a:latin typeface="Liberation Serif"/>
              <a:cs typeface="Liberation Serif"/>
            </a:endParaRPr>
          </a:p>
          <a:p>
            <a:pPr marL="102235" marR="94615" algn="ctr">
              <a:lnSpc>
                <a:spcPct val="100400"/>
              </a:lnSpc>
              <a:spcBef>
                <a:spcPts val="95"/>
              </a:spcBef>
            </a:pPr>
            <a:r>
              <a:rPr lang="pl-PL" sz="2300" spc="40" dirty="0">
                <a:solidFill>
                  <a:srgbClr val="404041"/>
                </a:solidFill>
                <a:latin typeface="Liberation Serif"/>
                <a:cs typeface="Liberation Serif"/>
              </a:rPr>
              <a:t>per </a:t>
            </a:r>
            <a:r>
              <a:rPr lang="pl-PL" sz="2300" spc="40" dirty="0" err="1">
                <a:solidFill>
                  <a:srgbClr val="404041"/>
                </a:solidFill>
                <a:latin typeface="Liberation Serif"/>
                <a:cs typeface="Liberation Serif"/>
              </a:rPr>
              <a:t>year</a:t>
            </a:r>
            <a:endParaRPr sz="2300" dirty="0">
              <a:latin typeface="Liberation Serif"/>
              <a:cs typeface="Liberation Serif"/>
            </a:endParaRPr>
          </a:p>
        </p:txBody>
      </p:sp>
    </p:spTree>
    <p:extLst>
      <p:ext uri="{BB962C8B-B14F-4D97-AF65-F5344CB8AC3E}">
        <p14:creationId xmlns:p14="http://schemas.microsoft.com/office/powerpoint/2010/main" val="110342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a 11">
            <a:extLst>
              <a:ext uri="{FF2B5EF4-FFF2-40B4-BE49-F238E27FC236}">
                <a16:creationId xmlns:a16="http://schemas.microsoft.com/office/drawing/2014/main" id="{9C9836DD-9E90-413E-8F9F-E783E7FF12CD}"/>
              </a:ext>
            </a:extLst>
          </p:cNvPr>
          <p:cNvGrpSpPr/>
          <p:nvPr/>
        </p:nvGrpSpPr>
        <p:grpSpPr>
          <a:xfrm>
            <a:off x="8660083" y="8035629"/>
            <a:ext cx="2791460" cy="1953804"/>
            <a:chOff x="8660083" y="8035629"/>
            <a:chExt cx="2791460" cy="1953804"/>
          </a:xfrm>
        </p:grpSpPr>
        <p:sp>
          <p:nvSpPr>
            <p:cNvPr id="2" name="object 2"/>
            <p:cNvSpPr/>
            <p:nvPr/>
          </p:nvSpPr>
          <p:spPr>
            <a:xfrm>
              <a:off x="9668470" y="8035629"/>
              <a:ext cx="697865" cy="1116965"/>
            </a:xfrm>
            <a:custGeom>
              <a:avLst/>
              <a:gdLst/>
              <a:ahLst/>
              <a:cxnLst/>
              <a:rect l="l" t="t" r="r" b="b"/>
              <a:pathLst>
                <a:path w="697865" h="1116965">
                  <a:moveTo>
                    <a:pt x="697758" y="725674"/>
                  </a:moveTo>
                  <a:lnTo>
                    <a:pt x="628399" y="739768"/>
                  </a:lnTo>
                  <a:lnTo>
                    <a:pt x="600201" y="809682"/>
                  </a:lnTo>
                  <a:lnTo>
                    <a:pt x="21140" y="809682"/>
                  </a:lnTo>
                  <a:lnTo>
                    <a:pt x="0" y="872266"/>
                  </a:lnTo>
                  <a:lnTo>
                    <a:pt x="20847" y="893135"/>
                  </a:lnTo>
                  <a:lnTo>
                    <a:pt x="669833" y="893135"/>
                  </a:lnTo>
                  <a:lnTo>
                    <a:pt x="697758" y="865209"/>
                  </a:lnTo>
                  <a:lnTo>
                    <a:pt x="697758" y="725674"/>
                  </a:lnTo>
                  <a:close/>
                </a:path>
                <a:path w="697865" h="1116965">
                  <a:moveTo>
                    <a:pt x="188601" y="599939"/>
                  </a:moveTo>
                  <a:lnTo>
                    <a:pt x="80552" y="599939"/>
                  </a:lnTo>
                  <a:lnTo>
                    <a:pt x="76961" y="809682"/>
                  </a:lnTo>
                  <a:lnTo>
                    <a:pt x="188601" y="809682"/>
                  </a:lnTo>
                  <a:lnTo>
                    <a:pt x="188601" y="599939"/>
                  </a:lnTo>
                  <a:close/>
                </a:path>
                <a:path w="697865" h="1116965">
                  <a:moveTo>
                    <a:pt x="421212" y="354324"/>
                  </a:moveTo>
                  <a:lnTo>
                    <a:pt x="309561" y="354324"/>
                  </a:lnTo>
                  <a:lnTo>
                    <a:pt x="309561" y="762091"/>
                  </a:lnTo>
                  <a:lnTo>
                    <a:pt x="421212" y="762091"/>
                  </a:lnTo>
                  <a:lnTo>
                    <a:pt x="421212" y="354324"/>
                  </a:lnTo>
                  <a:close/>
                </a:path>
                <a:path w="697865" h="1116965">
                  <a:moveTo>
                    <a:pt x="644493" y="474477"/>
                  </a:moveTo>
                  <a:lnTo>
                    <a:pt x="532852" y="488571"/>
                  </a:lnTo>
                  <a:lnTo>
                    <a:pt x="532852" y="516476"/>
                  </a:lnTo>
                  <a:lnTo>
                    <a:pt x="454698" y="516476"/>
                  </a:lnTo>
                  <a:lnTo>
                    <a:pt x="454698" y="599939"/>
                  </a:lnTo>
                  <a:lnTo>
                    <a:pt x="532852" y="599939"/>
                  </a:lnTo>
                  <a:lnTo>
                    <a:pt x="532852" y="627844"/>
                  </a:lnTo>
                  <a:lnTo>
                    <a:pt x="644493" y="641938"/>
                  </a:lnTo>
                  <a:lnTo>
                    <a:pt x="644493" y="474477"/>
                  </a:lnTo>
                  <a:close/>
                </a:path>
                <a:path w="697865" h="1116965">
                  <a:moveTo>
                    <a:pt x="273520" y="516476"/>
                  </a:moveTo>
                  <a:lnTo>
                    <a:pt x="49328" y="516476"/>
                  </a:lnTo>
                  <a:lnTo>
                    <a:pt x="49328" y="599939"/>
                  </a:lnTo>
                  <a:lnTo>
                    <a:pt x="273520" y="599939"/>
                  </a:lnTo>
                  <a:lnTo>
                    <a:pt x="273520" y="516476"/>
                  </a:lnTo>
                  <a:close/>
                </a:path>
                <a:path w="697865" h="1116965">
                  <a:moveTo>
                    <a:pt x="188601" y="306734"/>
                  </a:moveTo>
                  <a:lnTo>
                    <a:pt x="80552" y="306734"/>
                  </a:lnTo>
                  <a:lnTo>
                    <a:pt x="80552" y="516476"/>
                  </a:lnTo>
                  <a:lnTo>
                    <a:pt x="188601" y="516476"/>
                  </a:lnTo>
                  <a:lnTo>
                    <a:pt x="188601" y="306734"/>
                  </a:lnTo>
                  <a:close/>
                </a:path>
                <a:path w="697865" h="1116965">
                  <a:moveTo>
                    <a:pt x="669833" y="223281"/>
                  </a:moveTo>
                  <a:lnTo>
                    <a:pt x="20847" y="223281"/>
                  </a:lnTo>
                  <a:lnTo>
                    <a:pt x="0" y="244149"/>
                  </a:lnTo>
                  <a:lnTo>
                    <a:pt x="21140" y="306734"/>
                  </a:lnTo>
                  <a:lnTo>
                    <a:pt x="600201" y="306734"/>
                  </a:lnTo>
                  <a:lnTo>
                    <a:pt x="628399" y="376648"/>
                  </a:lnTo>
                  <a:lnTo>
                    <a:pt x="697758" y="390742"/>
                  </a:lnTo>
                  <a:lnTo>
                    <a:pt x="697758" y="251207"/>
                  </a:lnTo>
                  <a:lnTo>
                    <a:pt x="669833" y="223281"/>
                  </a:lnTo>
                  <a:close/>
                </a:path>
                <a:path w="697865" h="1116965">
                  <a:moveTo>
                    <a:pt x="448834" y="1032963"/>
                  </a:moveTo>
                  <a:lnTo>
                    <a:pt x="281928" y="1032963"/>
                  </a:lnTo>
                  <a:lnTo>
                    <a:pt x="257238" y="1106102"/>
                  </a:lnTo>
                  <a:lnTo>
                    <a:pt x="267541" y="1116416"/>
                  </a:lnTo>
                  <a:lnTo>
                    <a:pt x="463200" y="1116416"/>
                  </a:lnTo>
                  <a:lnTo>
                    <a:pt x="473535" y="1106071"/>
                  </a:lnTo>
                  <a:lnTo>
                    <a:pt x="448834" y="1032963"/>
                  </a:lnTo>
                  <a:close/>
                </a:path>
                <a:path w="697865" h="1116965">
                  <a:moveTo>
                    <a:pt x="421212" y="926621"/>
                  </a:moveTo>
                  <a:lnTo>
                    <a:pt x="309561" y="926621"/>
                  </a:lnTo>
                  <a:lnTo>
                    <a:pt x="309561" y="1032963"/>
                  </a:lnTo>
                  <a:lnTo>
                    <a:pt x="421212" y="1032963"/>
                  </a:lnTo>
                  <a:lnTo>
                    <a:pt x="421212" y="926621"/>
                  </a:lnTo>
                  <a:close/>
                </a:path>
                <a:path w="697865" h="1116965">
                  <a:moveTo>
                    <a:pt x="421212" y="83452"/>
                  </a:moveTo>
                  <a:lnTo>
                    <a:pt x="309561" y="83452"/>
                  </a:lnTo>
                  <a:lnTo>
                    <a:pt x="309561" y="189784"/>
                  </a:lnTo>
                  <a:lnTo>
                    <a:pt x="421212" y="189784"/>
                  </a:lnTo>
                  <a:lnTo>
                    <a:pt x="421212" y="83452"/>
                  </a:lnTo>
                  <a:close/>
                </a:path>
                <a:path w="697865" h="1116965">
                  <a:moveTo>
                    <a:pt x="463200" y="0"/>
                  </a:moveTo>
                  <a:lnTo>
                    <a:pt x="267541" y="0"/>
                  </a:lnTo>
                  <a:lnTo>
                    <a:pt x="257238" y="10313"/>
                  </a:lnTo>
                  <a:lnTo>
                    <a:pt x="281928" y="83452"/>
                  </a:lnTo>
                  <a:lnTo>
                    <a:pt x="448834" y="83452"/>
                  </a:lnTo>
                  <a:lnTo>
                    <a:pt x="473535" y="10345"/>
                  </a:lnTo>
                  <a:lnTo>
                    <a:pt x="463200" y="0"/>
                  </a:lnTo>
                  <a:close/>
                </a:path>
              </a:pathLst>
            </a:custGeom>
            <a:solidFill>
              <a:srgbClr val="C48B0E"/>
            </a:solidFill>
          </p:spPr>
          <p:txBody>
            <a:bodyPr wrap="square" lIns="0" tIns="0" rIns="0" bIns="0" rtlCol="0"/>
            <a:lstStyle/>
            <a:p>
              <a:endParaRPr/>
            </a:p>
          </p:txBody>
        </p:sp>
        <p:sp>
          <p:nvSpPr>
            <p:cNvPr id="3" name="object 3"/>
            <p:cNvSpPr/>
            <p:nvPr/>
          </p:nvSpPr>
          <p:spPr>
            <a:xfrm>
              <a:off x="8660083" y="9319508"/>
              <a:ext cx="2791460" cy="669925"/>
            </a:xfrm>
            <a:custGeom>
              <a:avLst/>
              <a:gdLst/>
              <a:ahLst/>
              <a:cxnLst/>
              <a:rect l="l" t="t" r="r" b="b"/>
              <a:pathLst>
                <a:path w="2791459" h="669925">
                  <a:moveTo>
                    <a:pt x="1779767" y="651875"/>
                  </a:moveTo>
                  <a:lnTo>
                    <a:pt x="1727832" y="651875"/>
                  </a:lnTo>
                  <a:lnTo>
                    <a:pt x="1720848" y="669853"/>
                  </a:lnTo>
                  <a:lnTo>
                    <a:pt x="1786751" y="669853"/>
                  </a:lnTo>
                  <a:lnTo>
                    <a:pt x="1779767" y="651875"/>
                  </a:lnTo>
                  <a:close/>
                </a:path>
                <a:path w="2791459" h="669925">
                  <a:moveTo>
                    <a:pt x="1955375" y="651875"/>
                  </a:moveTo>
                  <a:lnTo>
                    <a:pt x="1865681" y="651875"/>
                  </a:lnTo>
                  <a:lnTo>
                    <a:pt x="1858697" y="669853"/>
                  </a:lnTo>
                  <a:lnTo>
                    <a:pt x="1962359" y="669853"/>
                  </a:lnTo>
                  <a:lnTo>
                    <a:pt x="1955375" y="651875"/>
                  </a:lnTo>
                  <a:close/>
                </a:path>
                <a:path w="2791459" h="669925">
                  <a:moveTo>
                    <a:pt x="1857807" y="448405"/>
                  </a:moveTo>
                  <a:lnTo>
                    <a:pt x="1822373" y="448405"/>
                  </a:lnTo>
                  <a:lnTo>
                    <a:pt x="1738962" y="651875"/>
                  </a:lnTo>
                  <a:lnTo>
                    <a:pt x="1760344" y="651875"/>
                  </a:lnTo>
                  <a:lnTo>
                    <a:pt x="1778898" y="606704"/>
                  </a:lnTo>
                  <a:lnTo>
                    <a:pt x="1922757" y="606704"/>
                  </a:lnTo>
                  <a:lnTo>
                    <a:pt x="1915376" y="588715"/>
                  </a:lnTo>
                  <a:lnTo>
                    <a:pt x="1786165" y="588715"/>
                  </a:lnTo>
                  <a:lnTo>
                    <a:pt x="1820729" y="504037"/>
                  </a:lnTo>
                  <a:lnTo>
                    <a:pt x="1880633" y="504037"/>
                  </a:lnTo>
                  <a:lnTo>
                    <a:pt x="1857807" y="448405"/>
                  </a:lnTo>
                  <a:close/>
                </a:path>
                <a:path w="2791459" h="669925">
                  <a:moveTo>
                    <a:pt x="1922757" y="606704"/>
                  </a:moveTo>
                  <a:lnTo>
                    <a:pt x="1862121" y="606704"/>
                  </a:lnTo>
                  <a:lnTo>
                    <a:pt x="1880351" y="651875"/>
                  </a:lnTo>
                  <a:lnTo>
                    <a:pt x="1941291" y="651875"/>
                  </a:lnTo>
                  <a:lnTo>
                    <a:pt x="1922757" y="606704"/>
                  </a:lnTo>
                  <a:close/>
                </a:path>
                <a:path w="2791459" h="669925">
                  <a:moveTo>
                    <a:pt x="1880633" y="504037"/>
                  </a:moveTo>
                  <a:lnTo>
                    <a:pt x="1820729" y="504037"/>
                  </a:lnTo>
                  <a:lnTo>
                    <a:pt x="1854844" y="588715"/>
                  </a:lnTo>
                  <a:lnTo>
                    <a:pt x="1915376" y="588715"/>
                  </a:lnTo>
                  <a:lnTo>
                    <a:pt x="1880633" y="504037"/>
                  </a:lnTo>
                  <a:close/>
                </a:path>
                <a:path w="2791459" h="669925">
                  <a:moveTo>
                    <a:pt x="502979" y="254358"/>
                  </a:moveTo>
                  <a:lnTo>
                    <a:pt x="374470" y="254358"/>
                  </a:lnTo>
                  <a:lnTo>
                    <a:pt x="367486" y="276829"/>
                  </a:lnTo>
                  <a:lnTo>
                    <a:pt x="509963" y="276829"/>
                  </a:lnTo>
                  <a:lnTo>
                    <a:pt x="502979" y="254358"/>
                  </a:lnTo>
                  <a:close/>
                </a:path>
                <a:path w="2791459" h="669925">
                  <a:moveTo>
                    <a:pt x="474331" y="22460"/>
                  </a:moveTo>
                  <a:lnTo>
                    <a:pt x="402940" y="22460"/>
                  </a:lnTo>
                  <a:lnTo>
                    <a:pt x="402940" y="254358"/>
                  </a:lnTo>
                  <a:lnTo>
                    <a:pt x="474331" y="254358"/>
                  </a:lnTo>
                  <a:lnTo>
                    <a:pt x="474331" y="22460"/>
                  </a:lnTo>
                  <a:close/>
                </a:path>
                <a:path w="2791459" h="669925">
                  <a:moveTo>
                    <a:pt x="509963" y="0"/>
                  </a:moveTo>
                  <a:lnTo>
                    <a:pt x="367486" y="0"/>
                  </a:lnTo>
                  <a:lnTo>
                    <a:pt x="374470" y="22460"/>
                  </a:lnTo>
                  <a:lnTo>
                    <a:pt x="502979" y="22460"/>
                  </a:lnTo>
                  <a:lnTo>
                    <a:pt x="509963" y="0"/>
                  </a:lnTo>
                  <a:close/>
                </a:path>
                <a:path w="2791459" h="669925">
                  <a:moveTo>
                    <a:pt x="2364933" y="258850"/>
                  </a:moveTo>
                  <a:lnTo>
                    <a:pt x="2262622" y="258850"/>
                  </a:lnTo>
                  <a:lnTo>
                    <a:pt x="2255648" y="276829"/>
                  </a:lnTo>
                  <a:lnTo>
                    <a:pt x="2371906" y="276829"/>
                  </a:lnTo>
                  <a:lnTo>
                    <a:pt x="2364933" y="258850"/>
                  </a:lnTo>
                  <a:close/>
                </a:path>
                <a:path w="2791459" h="669925">
                  <a:moveTo>
                    <a:pt x="2342410" y="75694"/>
                  </a:moveTo>
                  <a:lnTo>
                    <a:pt x="2285008" y="75694"/>
                  </a:lnTo>
                  <a:lnTo>
                    <a:pt x="2285008" y="258850"/>
                  </a:lnTo>
                  <a:lnTo>
                    <a:pt x="2342410" y="258850"/>
                  </a:lnTo>
                  <a:lnTo>
                    <a:pt x="2342410" y="75694"/>
                  </a:lnTo>
                  <a:close/>
                </a:path>
                <a:path w="2791459" h="669925">
                  <a:moveTo>
                    <a:pt x="2423549" y="55370"/>
                  </a:moveTo>
                  <a:lnTo>
                    <a:pt x="2204006" y="55370"/>
                  </a:lnTo>
                  <a:lnTo>
                    <a:pt x="2204006" y="110698"/>
                  </a:lnTo>
                  <a:lnTo>
                    <a:pt x="2224319" y="103714"/>
                  </a:lnTo>
                  <a:lnTo>
                    <a:pt x="2224319" y="75694"/>
                  </a:lnTo>
                  <a:lnTo>
                    <a:pt x="2423549" y="75694"/>
                  </a:lnTo>
                  <a:lnTo>
                    <a:pt x="2423549" y="55370"/>
                  </a:lnTo>
                  <a:close/>
                </a:path>
                <a:path w="2791459" h="669925">
                  <a:moveTo>
                    <a:pt x="2423549" y="75694"/>
                  </a:moveTo>
                  <a:lnTo>
                    <a:pt x="2403549" y="75694"/>
                  </a:lnTo>
                  <a:lnTo>
                    <a:pt x="2403549" y="103714"/>
                  </a:lnTo>
                  <a:lnTo>
                    <a:pt x="2423549" y="110698"/>
                  </a:lnTo>
                  <a:lnTo>
                    <a:pt x="2423549" y="75694"/>
                  </a:lnTo>
                  <a:close/>
                </a:path>
                <a:path w="2791459" h="669925">
                  <a:moveTo>
                    <a:pt x="1991216" y="73348"/>
                  </a:moveTo>
                  <a:lnTo>
                    <a:pt x="1933825" y="73348"/>
                  </a:lnTo>
                  <a:lnTo>
                    <a:pt x="1933844" y="187271"/>
                  </a:lnTo>
                  <a:lnTo>
                    <a:pt x="1939337" y="230349"/>
                  </a:lnTo>
                  <a:lnTo>
                    <a:pt x="1968791" y="268872"/>
                  </a:lnTo>
                  <a:lnTo>
                    <a:pt x="2005588" y="279760"/>
                  </a:lnTo>
                  <a:lnTo>
                    <a:pt x="2029519" y="281122"/>
                  </a:lnTo>
                  <a:lnTo>
                    <a:pt x="2053582" y="279760"/>
                  </a:lnTo>
                  <a:lnTo>
                    <a:pt x="2073799" y="275724"/>
                  </a:lnTo>
                  <a:lnTo>
                    <a:pt x="2090351" y="268983"/>
                  </a:lnTo>
                  <a:lnTo>
                    <a:pt x="2103182" y="259552"/>
                  </a:lnTo>
                  <a:lnTo>
                    <a:pt x="2103915" y="258588"/>
                  </a:lnTo>
                  <a:lnTo>
                    <a:pt x="2048304" y="258588"/>
                  </a:lnTo>
                  <a:lnTo>
                    <a:pt x="2033749" y="257544"/>
                  </a:lnTo>
                  <a:lnTo>
                    <a:pt x="1998487" y="232252"/>
                  </a:lnTo>
                  <a:lnTo>
                    <a:pt x="1991335" y="186957"/>
                  </a:lnTo>
                  <a:lnTo>
                    <a:pt x="1991216" y="73348"/>
                  </a:lnTo>
                  <a:close/>
                </a:path>
                <a:path w="2791459" h="669925">
                  <a:moveTo>
                    <a:pt x="2125149" y="73348"/>
                  </a:moveTo>
                  <a:lnTo>
                    <a:pt x="2104511" y="73348"/>
                  </a:lnTo>
                  <a:lnTo>
                    <a:pt x="2104393" y="186957"/>
                  </a:lnTo>
                  <a:lnTo>
                    <a:pt x="2103687" y="203279"/>
                  </a:lnTo>
                  <a:lnTo>
                    <a:pt x="2091653" y="241898"/>
                  </a:lnTo>
                  <a:lnTo>
                    <a:pt x="2048304" y="258588"/>
                  </a:lnTo>
                  <a:lnTo>
                    <a:pt x="2103915" y="258588"/>
                  </a:lnTo>
                  <a:lnTo>
                    <a:pt x="2112785" y="246945"/>
                  </a:lnTo>
                  <a:lnTo>
                    <a:pt x="2119651" y="230691"/>
                  </a:lnTo>
                  <a:lnTo>
                    <a:pt x="2123774" y="210798"/>
                  </a:lnTo>
                  <a:lnTo>
                    <a:pt x="2125149" y="187271"/>
                  </a:lnTo>
                  <a:lnTo>
                    <a:pt x="2125149" y="73348"/>
                  </a:lnTo>
                  <a:close/>
                </a:path>
                <a:path w="2791459" h="669925">
                  <a:moveTo>
                    <a:pt x="2019572" y="55370"/>
                  </a:moveTo>
                  <a:lnTo>
                    <a:pt x="1905648" y="55370"/>
                  </a:lnTo>
                  <a:lnTo>
                    <a:pt x="1912622" y="73348"/>
                  </a:lnTo>
                  <a:lnTo>
                    <a:pt x="2012598" y="73348"/>
                  </a:lnTo>
                  <a:lnTo>
                    <a:pt x="2019572" y="55370"/>
                  </a:lnTo>
                  <a:close/>
                </a:path>
                <a:path w="2791459" h="669925">
                  <a:moveTo>
                    <a:pt x="2153484" y="55370"/>
                  </a:moveTo>
                  <a:lnTo>
                    <a:pt x="2076345" y="55370"/>
                  </a:lnTo>
                  <a:lnTo>
                    <a:pt x="2083318" y="73348"/>
                  </a:lnTo>
                  <a:lnTo>
                    <a:pt x="2146510" y="73348"/>
                  </a:lnTo>
                  <a:lnTo>
                    <a:pt x="2153484" y="55370"/>
                  </a:lnTo>
                  <a:close/>
                </a:path>
                <a:path w="2791459" h="669925">
                  <a:moveTo>
                    <a:pt x="1793191" y="258850"/>
                  </a:moveTo>
                  <a:lnTo>
                    <a:pt x="1690890" y="258850"/>
                  </a:lnTo>
                  <a:lnTo>
                    <a:pt x="1683917" y="276829"/>
                  </a:lnTo>
                  <a:lnTo>
                    <a:pt x="1800175" y="276829"/>
                  </a:lnTo>
                  <a:lnTo>
                    <a:pt x="1793191" y="258850"/>
                  </a:lnTo>
                  <a:close/>
                </a:path>
                <a:path w="2791459" h="669925">
                  <a:moveTo>
                    <a:pt x="1770689" y="75694"/>
                  </a:moveTo>
                  <a:lnTo>
                    <a:pt x="1713267" y="75694"/>
                  </a:lnTo>
                  <a:lnTo>
                    <a:pt x="1713267" y="258850"/>
                  </a:lnTo>
                  <a:lnTo>
                    <a:pt x="1770689" y="258850"/>
                  </a:lnTo>
                  <a:lnTo>
                    <a:pt x="1770689" y="75694"/>
                  </a:lnTo>
                  <a:close/>
                </a:path>
                <a:path w="2791459" h="669925">
                  <a:moveTo>
                    <a:pt x="1851828" y="55370"/>
                  </a:moveTo>
                  <a:lnTo>
                    <a:pt x="1632264" y="55370"/>
                  </a:lnTo>
                  <a:lnTo>
                    <a:pt x="1632264" y="110698"/>
                  </a:lnTo>
                  <a:lnTo>
                    <a:pt x="1652577" y="103714"/>
                  </a:lnTo>
                  <a:lnTo>
                    <a:pt x="1652577" y="75694"/>
                  </a:lnTo>
                  <a:lnTo>
                    <a:pt x="1851828" y="75694"/>
                  </a:lnTo>
                  <a:lnTo>
                    <a:pt x="1851828" y="55370"/>
                  </a:lnTo>
                  <a:close/>
                </a:path>
                <a:path w="2791459" h="669925">
                  <a:moveTo>
                    <a:pt x="1851828" y="75694"/>
                  </a:moveTo>
                  <a:lnTo>
                    <a:pt x="1831829" y="75694"/>
                  </a:lnTo>
                  <a:lnTo>
                    <a:pt x="1831829" y="103714"/>
                  </a:lnTo>
                  <a:lnTo>
                    <a:pt x="1851828" y="110698"/>
                  </a:lnTo>
                  <a:lnTo>
                    <a:pt x="1851828" y="75694"/>
                  </a:lnTo>
                  <a:close/>
                </a:path>
                <a:path w="2791459" h="669925">
                  <a:moveTo>
                    <a:pt x="1533859" y="258850"/>
                  </a:moveTo>
                  <a:lnTo>
                    <a:pt x="1430794" y="258850"/>
                  </a:lnTo>
                  <a:lnTo>
                    <a:pt x="1423820" y="276829"/>
                  </a:lnTo>
                  <a:lnTo>
                    <a:pt x="1540832" y="276829"/>
                  </a:lnTo>
                  <a:lnTo>
                    <a:pt x="1533859" y="258850"/>
                  </a:lnTo>
                  <a:close/>
                </a:path>
                <a:path w="2791459" h="669925">
                  <a:moveTo>
                    <a:pt x="1450521" y="73348"/>
                  </a:moveTo>
                  <a:lnTo>
                    <a:pt x="1387800" y="73348"/>
                  </a:lnTo>
                  <a:lnTo>
                    <a:pt x="1453620" y="185177"/>
                  </a:lnTo>
                  <a:lnTo>
                    <a:pt x="1453620" y="258850"/>
                  </a:lnTo>
                  <a:lnTo>
                    <a:pt x="1511022" y="258850"/>
                  </a:lnTo>
                  <a:lnTo>
                    <a:pt x="1511022" y="177460"/>
                  </a:lnTo>
                  <a:lnTo>
                    <a:pt x="1522660" y="157722"/>
                  </a:lnTo>
                  <a:lnTo>
                    <a:pt x="1500310" y="157722"/>
                  </a:lnTo>
                  <a:lnTo>
                    <a:pt x="1450521" y="73348"/>
                  </a:lnTo>
                  <a:close/>
                </a:path>
                <a:path w="2791459" h="669925">
                  <a:moveTo>
                    <a:pt x="1572412" y="73348"/>
                  </a:moveTo>
                  <a:lnTo>
                    <a:pt x="1549879" y="73348"/>
                  </a:lnTo>
                  <a:lnTo>
                    <a:pt x="1500310" y="157722"/>
                  </a:lnTo>
                  <a:lnTo>
                    <a:pt x="1522660" y="157722"/>
                  </a:lnTo>
                  <a:lnTo>
                    <a:pt x="1572412" y="73348"/>
                  </a:lnTo>
                  <a:close/>
                </a:path>
                <a:path w="2791459" h="669925">
                  <a:moveTo>
                    <a:pt x="1475127" y="55370"/>
                  </a:moveTo>
                  <a:lnTo>
                    <a:pt x="1368932" y="55370"/>
                  </a:lnTo>
                  <a:lnTo>
                    <a:pt x="1375916" y="73348"/>
                  </a:lnTo>
                  <a:lnTo>
                    <a:pt x="1468154" y="73348"/>
                  </a:lnTo>
                  <a:lnTo>
                    <a:pt x="1475127" y="55370"/>
                  </a:lnTo>
                  <a:close/>
                </a:path>
                <a:path w="2791459" h="669925">
                  <a:moveTo>
                    <a:pt x="1591270" y="55370"/>
                  </a:moveTo>
                  <a:lnTo>
                    <a:pt x="1527796" y="55370"/>
                  </a:lnTo>
                  <a:lnTo>
                    <a:pt x="1534770" y="73348"/>
                  </a:lnTo>
                  <a:lnTo>
                    <a:pt x="1584286" y="73348"/>
                  </a:lnTo>
                  <a:lnTo>
                    <a:pt x="1591270" y="55370"/>
                  </a:lnTo>
                  <a:close/>
                </a:path>
                <a:path w="2791459" h="669925">
                  <a:moveTo>
                    <a:pt x="1269511" y="258850"/>
                  </a:moveTo>
                  <a:lnTo>
                    <a:pt x="1167200" y="258850"/>
                  </a:lnTo>
                  <a:lnTo>
                    <a:pt x="1160226" y="276829"/>
                  </a:lnTo>
                  <a:lnTo>
                    <a:pt x="1276495" y="276829"/>
                  </a:lnTo>
                  <a:lnTo>
                    <a:pt x="1269511" y="258850"/>
                  </a:lnTo>
                  <a:close/>
                </a:path>
                <a:path w="2791459" h="669925">
                  <a:moveTo>
                    <a:pt x="1247009" y="75694"/>
                  </a:moveTo>
                  <a:lnTo>
                    <a:pt x="1189597" y="75694"/>
                  </a:lnTo>
                  <a:lnTo>
                    <a:pt x="1189597" y="258850"/>
                  </a:lnTo>
                  <a:lnTo>
                    <a:pt x="1247009" y="258850"/>
                  </a:lnTo>
                  <a:lnTo>
                    <a:pt x="1247009" y="75694"/>
                  </a:lnTo>
                  <a:close/>
                </a:path>
                <a:path w="2791459" h="669925">
                  <a:moveTo>
                    <a:pt x="1328148" y="55370"/>
                  </a:moveTo>
                  <a:lnTo>
                    <a:pt x="1108584" y="55370"/>
                  </a:lnTo>
                  <a:lnTo>
                    <a:pt x="1108584" y="110698"/>
                  </a:lnTo>
                  <a:lnTo>
                    <a:pt x="1128897" y="103714"/>
                  </a:lnTo>
                  <a:lnTo>
                    <a:pt x="1128897" y="75694"/>
                  </a:lnTo>
                  <a:lnTo>
                    <a:pt x="1328148" y="75694"/>
                  </a:lnTo>
                  <a:lnTo>
                    <a:pt x="1328148" y="55370"/>
                  </a:lnTo>
                  <a:close/>
                </a:path>
                <a:path w="2791459" h="669925">
                  <a:moveTo>
                    <a:pt x="1328148" y="75694"/>
                  </a:moveTo>
                  <a:lnTo>
                    <a:pt x="1308138" y="75694"/>
                  </a:lnTo>
                  <a:lnTo>
                    <a:pt x="1308138" y="103714"/>
                  </a:lnTo>
                  <a:lnTo>
                    <a:pt x="1328148" y="110698"/>
                  </a:lnTo>
                  <a:lnTo>
                    <a:pt x="1328148" y="75694"/>
                  </a:lnTo>
                  <a:close/>
                </a:path>
                <a:path w="2791459" h="669925">
                  <a:moveTo>
                    <a:pt x="882308" y="213595"/>
                  </a:moveTo>
                  <a:lnTo>
                    <a:pt x="882308" y="266128"/>
                  </a:lnTo>
                  <a:lnTo>
                    <a:pt x="893319" y="269676"/>
                  </a:lnTo>
                  <a:lnTo>
                    <a:pt x="936487" y="279019"/>
                  </a:lnTo>
                  <a:lnTo>
                    <a:pt x="968818" y="281122"/>
                  </a:lnTo>
                  <a:lnTo>
                    <a:pt x="989917" y="280031"/>
                  </a:lnTo>
                  <a:lnTo>
                    <a:pt x="1008301" y="276765"/>
                  </a:lnTo>
                  <a:lnTo>
                    <a:pt x="1023956" y="271328"/>
                  </a:lnTo>
                  <a:lnTo>
                    <a:pt x="1036868" y="263730"/>
                  </a:lnTo>
                  <a:lnTo>
                    <a:pt x="1037468" y="263154"/>
                  </a:lnTo>
                  <a:lnTo>
                    <a:pt x="965844" y="263154"/>
                  </a:lnTo>
                  <a:lnTo>
                    <a:pt x="952468" y="262382"/>
                  </a:lnTo>
                  <a:lnTo>
                    <a:pt x="914206" y="244990"/>
                  </a:lnTo>
                  <a:lnTo>
                    <a:pt x="901166" y="220579"/>
                  </a:lnTo>
                  <a:lnTo>
                    <a:pt x="882308" y="213595"/>
                  </a:lnTo>
                  <a:close/>
                </a:path>
                <a:path w="2791459" h="669925">
                  <a:moveTo>
                    <a:pt x="962127" y="51328"/>
                  </a:moveTo>
                  <a:lnTo>
                    <a:pt x="912819" y="61598"/>
                  </a:lnTo>
                  <a:lnTo>
                    <a:pt x="884360" y="91591"/>
                  </a:lnTo>
                  <a:lnTo>
                    <a:pt x="878894" y="120875"/>
                  </a:lnTo>
                  <a:lnTo>
                    <a:pt x="879725" y="133753"/>
                  </a:lnTo>
                  <a:lnTo>
                    <a:pt x="899913" y="169932"/>
                  </a:lnTo>
                  <a:lnTo>
                    <a:pt x="937751" y="185994"/>
                  </a:lnTo>
                  <a:lnTo>
                    <a:pt x="971038" y="194172"/>
                  </a:lnTo>
                  <a:lnTo>
                    <a:pt x="982717" y="197417"/>
                  </a:lnTo>
                  <a:lnTo>
                    <a:pt x="1012880" y="219857"/>
                  </a:lnTo>
                  <a:lnTo>
                    <a:pt x="1012880" y="228726"/>
                  </a:lnTo>
                  <a:lnTo>
                    <a:pt x="986099" y="260975"/>
                  </a:lnTo>
                  <a:lnTo>
                    <a:pt x="965844" y="263154"/>
                  </a:lnTo>
                  <a:lnTo>
                    <a:pt x="1037468" y="263154"/>
                  </a:lnTo>
                  <a:lnTo>
                    <a:pt x="1046997" y="253996"/>
                  </a:lnTo>
                  <a:lnTo>
                    <a:pt x="1054232" y="242254"/>
                  </a:lnTo>
                  <a:lnTo>
                    <a:pt x="1058573" y="228494"/>
                  </a:lnTo>
                  <a:lnTo>
                    <a:pt x="1060020" y="212705"/>
                  </a:lnTo>
                  <a:lnTo>
                    <a:pt x="1059155" y="199182"/>
                  </a:lnTo>
                  <a:lnTo>
                    <a:pt x="1038162" y="160162"/>
                  </a:lnTo>
                  <a:lnTo>
                    <a:pt x="1001414" y="143723"/>
                  </a:lnTo>
                  <a:lnTo>
                    <a:pt x="968200" y="135556"/>
                  </a:lnTo>
                  <a:lnTo>
                    <a:pt x="954538" y="131745"/>
                  </a:lnTo>
                  <a:lnTo>
                    <a:pt x="922631" y="108918"/>
                  </a:lnTo>
                  <a:lnTo>
                    <a:pt x="922631" y="89620"/>
                  </a:lnTo>
                  <a:lnTo>
                    <a:pt x="956692" y="69781"/>
                  </a:lnTo>
                  <a:lnTo>
                    <a:pt x="966996" y="69306"/>
                  </a:lnTo>
                  <a:lnTo>
                    <a:pt x="1046093" y="69306"/>
                  </a:lnTo>
                  <a:lnTo>
                    <a:pt x="1046093" y="64364"/>
                  </a:lnTo>
                  <a:lnTo>
                    <a:pt x="1002545" y="54553"/>
                  </a:lnTo>
                  <a:lnTo>
                    <a:pt x="971951" y="51530"/>
                  </a:lnTo>
                  <a:lnTo>
                    <a:pt x="962127" y="51328"/>
                  </a:lnTo>
                  <a:close/>
                </a:path>
                <a:path w="2791459" h="669925">
                  <a:moveTo>
                    <a:pt x="1046093" y="69306"/>
                  </a:moveTo>
                  <a:lnTo>
                    <a:pt x="966996" y="69306"/>
                  </a:lnTo>
                  <a:lnTo>
                    <a:pt x="979655" y="69970"/>
                  </a:lnTo>
                  <a:lnTo>
                    <a:pt x="990774" y="71962"/>
                  </a:lnTo>
                  <a:lnTo>
                    <a:pt x="1024460" y="96790"/>
                  </a:lnTo>
                  <a:lnTo>
                    <a:pt x="1027256" y="106363"/>
                  </a:lnTo>
                  <a:lnTo>
                    <a:pt x="1046093" y="113347"/>
                  </a:lnTo>
                  <a:lnTo>
                    <a:pt x="1046093" y="69306"/>
                  </a:lnTo>
                  <a:close/>
                </a:path>
                <a:path w="2791459" h="669925">
                  <a:moveTo>
                    <a:pt x="638043" y="258850"/>
                  </a:moveTo>
                  <a:lnTo>
                    <a:pt x="574579" y="258850"/>
                  </a:lnTo>
                  <a:lnTo>
                    <a:pt x="567605" y="276829"/>
                  </a:lnTo>
                  <a:lnTo>
                    <a:pt x="645017" y="276829"/>
                  </a:lnTo>
                  <a:lnTo>
                    <a:pt x="638043" y="258850"/>
                  </a:lnTo>
                  <a:close/>
                </a:path>
                <a:path w="2791459" h="669925">
                  <a:moveTo>
                    <a:pt x="689264" y="116760"/>
                  </a:moveTo>
                  <a:lnTo>
                    <a:pt x="616860" y="116760"/>
                  </a:lnTo>
                  <a:lnTo>
                    <a:pt x="752615" y="276829"/>
                  </a:lnTo>
                  <a:lnTo>
                    <a:pt x="791462" y="276829"/>
                  </a:lnTo>
                  <a:lnTo>
                    <a:pt x="791462" y="212150"/>
                  </a:lnTo>
                  <a:lnTo>
                    <a:pt x="770594" y="212150"/>
                  </a:lnTo>
                  <a:lnTo>
                    <a:pt x="689264" y="116760"/>
                  </a:lnTo>
                  <a:close/>
                </a:path>
                <a:path w="2791459" h="669925">
                  <a:moveTo>
                    <a:pt x="636923" y="55370"/>
                  </a:moveTo>
                  <a:lnTo>
                    <a:pt x="567605" y="55370"/>
                  </a:lnTo>
                  <a:lnTo>
                    <a:pt x="574579" y="73348"/>
                  </a:lnTo>
                  <a:lnTo>
                    <a:pt x="595981" y="73348"/>
                  </a:lnTo>
                  <a:lnTo>
                    <a:pt x="595981" y="258850"/>
                  </a:lnTo>
                  <a:lnTo>
                    <a:pt x="616860" y="258850"/>
                  </a:lnTo>
                  <a:lnTo>
                    <a:pt x="616860" y="116760"/>
                  </a:lnTo>
                  <a:lnTo>
                    <a:pt x="689264" y="116760"/>
                  </a:lnTo>
                  <a:lnTo>
                    <a:pt x="636923" y="55370"/>
                  </a:lnTo>
                  <a:close/>
                </a:path>
                <a:path w="2791459" h="669925">
                  <a:moveTo>
                    <a:pt x="791462" y="73348"/>
                  </a:moveTo>
                  <a:lnTo>
                    <a:pt x="770594" y="73348"/>
                  </a:lnTo>
                  <a:lnTo>
                    <a:pt x="770594" y="212150"/>
                  </a:lnTo>
                  <a:lnTo>
                    <a:pt x="791462" y="212150"/>
                  </a:lnTo>
                  <a:lnTo>
                    <a:pt x="791462" y="73348"/>
                  </a:lnTo>
                  <a:close/>
                </a:path>
                <a:path w="2791459" h="669925">
                  <a:moveTo>
                    <a:pt x="819838" y="55370"/>
                  </a:moveTo>
                  <a:lnTo>
                    <a:pt x="742427" y="55370"/>
                  </a:lnTo>
                  <a:lnTo>
                    <a:pt x="749401" y="73348"/>
                  </a:lnTo>
                  <a:lnTo>
                    <a:pt x="812854" y="73348"/>
                  </a:lnTo>
                  <a:lnTo>
                    <a:pt x="819838" y="55370"/>
                  </a:lnTo>
                  <a:close/>
                </a:path>
                <a:path w="2791459" h="669925">
                  <a:moveTo>
                    <a:pt x="1075276" y="651875"/>
                  </a:moveTo>
                  <a:lnTo>
                    <a:pt x="968337" y="651875"/>
                  </a:lnTo>
                  <a:lnTo>
                    <a:pt x="961352" y="669853"/>
                  </a:lnTo>
                  <a:lnTo>
                    <a:pt x="1075276" y="669853"/>
                  </a:lnTo>
                  <a:lnTo>
                    <a:pt x="1075276" y="651875"/>
                  </a:lnTo>
                  <a:close/>
                </a:path>
                <a:path w="2791459" h="669925">
                  <a:moveTo>
                    <a:pt x="1131083" y="570809"/>
                  </a:moveTo>
                  <a:lnTo>
                    <a:pt x="1064323" y="570809"/>
                  </a:lnTo>
                  <a:lnTo>
                    <a:pt x="1071045" y="572715"/>
                  </a:lnTo>
                  <a:lnTo>
                    <a:pt x="1075789" y="576506"/>
                  </a:lnTo>
                  <a:lnTo>
                    <a:pt x="1079585" y="580298"/>
                  </a:lnTo>
                  <a:lnTo>
                    <a:pt x="1083764" y="585982"/>
                  </a:lnTo>
                  <a:lnTo>
                    <a:pt x="1088321" y="593542"/>
                  </a:lnTo>
                  <a:lnTo>
                    <a:pt x="1093254" y="602965"/>
                  </a:lnTo>
                  <a:lnTo>
                    <a:pt x="1128562" y="669853"/>
                  </a:lnTo>
                  <a:lnTo>
                    <a:pt x="1201408" y="669853"/>
                  </a:lnTo>
                  <a:lnTo>
                    <a:pt x="1194434" y="651875"/>
                  </a:lnTo>
                  <a:lnTo>
                    <a:pt x="1178697" y="651875"/>
                  </a:lnTo>
                  <a:lnTo>
                    <a:pt x="1146342" y="590233"/>
                  </a:lnTo>
                  <a:lnTo>
                    <a:pt x="1141923" y="581626"/>
                  </a:lnTo>
                  <a:lnTo>
                    <a:pt x="1136656" y="575050"/>
                  </a:lnTo>
                  <a:lnTo>
                    <a:pt x="1131083" y="570809"/>
                  </a:lnTo>
                  <a:close/>
                </a:path>
                <a:path w="2791459" h="669925">
                  <a:moveTo>
                    <a:pt x="1046784" y="466383"/>
                  </a:moveTo>
                  <a:lnTo>
                    <a:pt x="989718" y="466383"/>
                  </a:lnTo>
                  <a:lnTo>
                    <a:pt x="989718" y="651875"/>
                  </a:lnTo>
                  <a:lnTo>
                    <a:pt x="1046784" y="651875"/>
                  </a:lnTo>
                  <a:lnTo>
                    <a:pt x="1046784" y="570809"/>
                  </a:lnTo>
                  <a:lnTo>
                    <a:pt x="1131083" y="570809"/>
                  </a:lnTo>
                  <a:lnTo>
                    <a:pt x="1124646" y="565993"/>
                  </a:lnTo>
                  <a:lnTo>
                    <a:pt x="1117243" y="563019"/>
                  </a:lnTo>
                  <a:lnTo>
                    <a:pt x="1108447" y="561752"/>
                  </a:lnTo>
                  <a:lnTo>
                    <a:pt x="1122543" y="559241"/>
                  </a:lnTo>
                  <a:lnTo>
                    <a:pt x="1134737" y="555509"/>
                  </a:lnTo>
                  <a:lnTo>
                    <a:pt x="1139938" y="553019"/>
                  </a:lnTo>
                  <a:lnTo>
                    <a:pt x="1046784" y="553019"/>
                  </a:lnTo>
                  <a:lnTo>
                    <a:pt x="1046784" y="466383"/>
                  </a:lnTo>
                  <a:close/>
                </a:path>
                <a:path w="2791459" h="669925">
                  <a:moveTo>
                    <a:pt x="1087746" y="448405"/>
                  </a:moveTo>
                  <a:lnTo>
                    <a:pt x="961352" y="448405"/>
                  </a:lnTo>
                  <a:lnTo>
                    <a:pt x="968337" y="466383"/>
                  </a:lnTo>
                  <a:lnTo>
                    <a:pt x="1066229" y="466383"/>
                  </a:lnTo>
                  <a:lnTo>
                    <a:pt x="1076029" y="467081"/>
                  </a:lnTo>
                  <a:lnTo>
                    <a:pt x="1106652" y="491087"/>
                  </a:lnTo>
                  <a:lnTo>
                    <a:pt x="1109463" y="509544"/>
                  </a:lnTo>
                  <a:lnTo>
                    <a:pt x="1108759" y="519415"/>
                  </a:lnTo>
                  <a:lnTo>
                    <a:pt x="1084634" y="550213"/>
                  </a:lnTo>
                  <a:lnTo>
                    <a:pt x="1066229" y="553019"/>
                  </a:lnTo>
                  <a:lnTo>
                    <a:pt x="1139938" y="553019"/>
                  </a:lnTo>
                  <a:lnTo>
                    <a:pt x="1167382" y="518872"/>
                  </a:lnTo>
                  <a:lnTo>
                    <a:pt x="1168309" y="507900"/>
                  </a:lnTo>
                  <a:lnTo>
                    <a:pt x="1166995" y="494464"/>
                  </a:lnTo>
                  <a:lnTo>
                    <a:pt x="1135717" y="457138"/>
                  </a:lnTo>
                  <a:lnTo>
                    <a:pt x="1105955" y="449377"/>
                  </a:lnTo>
                  <a:lnTo>
                    <a:pt x="1087746" y="448405"/>
                  </a:lnTo>
                  <a:close/>
                </a:path>
                <a:path w="2791459" h="669925">
                  <a:moveTo>
                    <a:pt x="2733623" y="651875"/>
                  </a:moveTo>
                  <a:lnTo>
                    <a:pt x="2630569" y="651875"/>
                  </a:lnTo>
                  <a:lnTo>
                    <a:pt x="2623585" y="669853"/>
                  </a:lnTo>
                  <a:lnTo>
                    <a:pt x="2740607" y="669853"/>
                  </a:lnTo>
                  <a:lnTo>
                    <a:pt x="2733623" y="651875"/>
                  </a:lnTo>
                  <a:close/>
                </a:path>
                <a:path w="2791459" h="669925">
                  <a:moveTo>
                    <a:pt x="2650285" y="466383"/>
                  </a:moveTo>
                  <a:lnTo>
                    <a:pt x="2587565" y="466383"/>
                  </a:lnTo>
                  <a:lnTo>
                    <a:pt x="2653385" y="578202"/>
                  </a:lnTo>
                  <a:lnTo>
                    <a:pt x="2653385" y="651875"/>
                  </a:lnTo>
                  <a:lnTo>
                    <a:pt x="2710797" y="651875"/>
                  </a:lnTo>
                  <a:lnTo>
                    <a:pt x="2710797" y="570485"/>
                  </a:lnTo>
                  <a:lnTo>
                    <a:pt x="2722428" y="550758"/>
                  </a:lnTo>
                  <a:lnTo>
                    <a:pt x="2700095" y="550758"/>
                  </a:lnTo>
                  <a:lnTo>
                    <a:pt x="2650285" y="466383"/>
                  </a:lnTo>
                  <a:close/>
                </a:path>
                <a:path w="2791459" h="669925">
                  <a:moveTo>
                    <a:pt x="2772177" y="466383"/>
                  </a:moveTo>
                  <a:lnTo>
                    <a:pt x="2749644" y="466383"/>
                  </a:lnTo>
                  <a:lnTo>
                    <a:pt x="2700095" y="550758"/>
                  </a:lnTo>
                  <a:lnTo>
                    <a:pt x="2722428" y="550758"/>
                  </a:lnTo>
                  <a:lnTo>
                    <a:pt x="2772177" y="466383"/>
                  </a:lnTo>
                  <a:close/>
                </a:path>
                <a:path w="2791459" h="669925">
                  <a:moveTo>
                    <a:pt x="2674902" y="448405"/>
                  </a:moveTo>
                  <a:lnTo>
                    <a:pt x="2568707" y="448405"/>
                  </a:lnTo>
                  <a:lnTo>
                    <a:pt x="2575680" y="466383"/>
                  </a:lnTo>
                  <a:lnTo>
                    <a:pt x="2667918" y="466383"/>
                  </a:lnTo>
                  <a:lnTo>
                    <a:pt x="2674902" y="448405"/>
                  </a:lnTo>
                  <a:close/>
                </a:path>
                <a:path w="2791459" h="669925">
                  <a:moveTo>
                    <a:pt x="2791035" y="448405"/>
                  </a:moveTo>
                  <a:lnTo>
                    <a:pt x="2727571" y="448405"/>
                  </a:lnTo>
                  <a:lnTo>
                    <a:pt x="2734545" y="466383"/>
                  </a:lnTo>
                  <a:lnTo>
                    <a:pt x="2784061" y="466383"/>
                  </a:lnTo>
                  <a:lnTo>
                    <a:pt x="2791035" y="448405"/>
                  </a:lnTo>
                  <a:close/>
                </a:path>
                <a:path w="2791459" h="669925">
                  <a:moveTo>
                    <a:pt x="2337059" y="651875"/>
                  </a:moveTo>
                  <a:lnTo>
                    <a:pt x="2273606" y="651875"/>
                  </a:lnTo>
                  <a:lnTo>
                    <a:pt x="2266632" y="669853"/>
                  </a:lnTo>
                  <a:lnTo>
                    <a:pt x="2344043" y="669853"/>
                  </a:lnTo>
                  <a:lnTo>
                    <a:pt x="2337059" y="651875"/>
                  </a:lnTo>
                  <a:close/>
                </a:path>
                <a:path w="2791459" h="669925">
                  <a:moveTo>
                    <a:pt x="2388277" y="509795"/>
                  </a:moveTo>
                  <a:lnTo>
                    <a:pt x="2315877" y="509795"/>
                  </a:lnTo>
                  <a:lnTo>
                    <a:pt x="2451632" y="669853"/>
                  </a:lnTo>
                  <a:lnTo>
                    <a:pt x="2490479" y="669853"/>
                  </a:lnTo>
                  <a:lnTo>
                    <a:pt x="2490479" y="605185"/>
                  </a:lnTo>
                  <a:lnTo>
                    <a:pt x="2469600" y="605185"/>
                  </a:lnTo>
                  <a:lnTo>
                    <a:pt x="2388277" y="509795"/>
                  </a:lnTo>
                  <a:close/>
                </a:path>
                <a:path w="2791459" h="669925">
                  <a:moveTo>
                    <a:pt x="2335939" y="448405"/>
                  </a:moveTo>
                  <a:lnTo>
                    <a:pt x="2266632" y="448405"/>
                  </a:lnTo>
                  <a:lnTo>
                    <a:pt x="2273606" y="466383"/>
                  </a:lnTo>
                  <a:lnTo>
                    <a:pt x="2294998" y="466383"/>
                  </a:lnTo>
                  <a:lnTo>
                    <a:pt x="2294998" y="651875"/>
                  </a:lnTo>
                  <a:lnTo>
                    <a:pt x="2315877" y="651875"/>
                  </a:lnTo>
                  <a:lnTo>
                    <a:pt x="2315877" y="509795"/>
                  </a:lnTo>
                  <a:lnTo>
                    <a:pt x="2388277" y="509795"/>
                  </a:lnTo>
                  <a:lnTo>
                    <a:pt x="2335939" y="448405"/>
                  </a:lnTo>
                  <a:close/>
                </a:path>
                <a:path w="2791459" h="669925">
                  <a:moveTo>
                    <a:pt x="2490479" y="466383"/>
                  </a:moveTo>
                  <a:lnTo>
                    <a:pt x="2469600" y="466383"/>
                  </a:lnTo>
                  <a:lnTo>
                    <a:pt x="2469600" y="605185"/>
                  </a:lnTo>
                  <a:lnTo>
                    <a:pt x="2490479" y="605185"/>
                  </a:lnTo>
                  <a:lnTo>
                    <a:pt x="2490479" y="466383"/>
                  </a:lnTo>
                  <a:close/>
                </a:path>
                <a:path w="2791459" h="669925">
                  <a:moveTo>
                    <a:pt x="2518855" y="448405"/>
                  </a:moveTo>
                  <a:lnTo>
                    <a:pt x="2441443" y="448405"/>
                  </a:lnTo>
                  <a:lnTo>
                    <a:pt x="2448417" y="466383"/>
                  </a:lnTo>
                  <a:lnTo>
                    <a:pt x="2511881" y="466383"/>
                  </a:lnTo>
                  <a:lnTo>
                    <a:pt x="2518855" y="448405"/>
                  </a:lnTo>
                  <a:close/>
                </a:path>
                <a:path w="2791459" h="669925">
                  <a:moveTo>
                    <a:pt x="2098983" y="466383"/>
                  </a:moveTo>
                  <a:lnTo>
                    <a:pt x="2041906" y="466383"/>
                  </a:lnTo>
                  <a:lnTo>
                    <a:pt x="2041906" y="651875"/>
                  </a:lnTo>
                  <a:lnTo>
                    <a:pt x="2020524" y="651875"/>
                  </a:lnTo>
                  <a:lnTo>
                    <a:pt x="2013551" y="669853"/>
                  </a:lnTo>
                  <a:lnTo>
                    <a:pt x="2206267" y="669853"/>
                  </a:lnTo>
                  <a:lnTo>
                    <a:pt x="2206267" y="649550"/>
                  </a:lnTo>
                  <a:lnTo>
                    <a:pt x="2098983" y="649550"/>
                  </a:lnTo>
                  <a:lnTo>
                    <a:pt x="2098983" y="466383"/>
                  </a:lnTo>
                  <a:close/>
                </a:path>
                <a:path w="2791459" h="669925">
                  <a:moveTo>
                    <a:pt x="2206267" y="614546"/>
                  </a:moveTo>
                  <a:lnTo>
                    <a:pt x="2186268" y="621520"/>
                  </a:lnTo>
                  <a:lnTo>
                    <a:pt x="2186268" y="649550"/>
                  </a:lnTo>
                  <a:lnTo>
                    <a:pt x="2206267" y="649550"/>
                  </a:lnTo>
                  <a:lnTo>
                    <a:pt x="2206267" y="614546"/>
                  </a:lnTo>
                  <a:close/>
                </a:path>
                <a:path w="2791459" h="669925">
                  <a:moveTo>
                    <a:pt x="2127464" y="448405"/>
                  </a:moveTo>
                  <a:lnTo>
                    <a:pt x="2013551" y="448405"/>
                  </a:lnTo>
                  <a:lnTo>
                    <a:pt x="2020524" y="466383"/>
                  </a:lnTo>
                  <a:lnTo>
                    <a:pt x="2120490" y="466383"/>
                  </a:lnTo>
                  <a:lnTo>
                    <a:pt x="2127464" y="448405"/>
                  </a:lnTo>
                  <a:close/>
                </a:path>
                <a:path w="2791459" h="669925">
                  <a:moveTo>
                    <a:pt x="1648096" y="651875"/>
                  </a:moveTo>
                  <a:lnTo>
                    <a:pt x="1545785" y="651875"/>
                  </a:lnTo>
                  <a:lnTo>
                    <a:pt x="1538801" y="669853"/>
                  </a:lnTo>
                  <a:lnTo>
                    <a:pt x="1655070" y="669853"/>
                  </a:lnTo>
                  <a:lnTo>
                    <a:pt x="1648096" y="651875"/>
                  </a:lnTo>
                  <a:close/>
                </a:path>
                <a:path w="2791459" h="669925">
                  <a:moveTo>
                    <a:pt x="1625573" y="468729"/>
                  </a:moveTo>
                  <a:lnTo>
                    <a:pt x="1568172" y="468729"/>
                  </a:lnTo>
                  <a:lnTo>
                    <a:pt x="1568172" y="651875"/>
                  </a:lnTo>
                  <a:lnTo>
                    <a:pt x="1625573" y="651875"/>
                  </a:lnTo>
                  <a:lnTo>
                    <a:pt x="1625573" y="468729"/>
                  </a:lnTo>
                  <a:close/>
                </a:path>
                <a:path w="2791459" h="669925">
                  <a:moveTo>
                    <a:pt x="1706712" y="448405"/>
                  </a:moveTo>
                  <a:lnTo>
                    <a:pt x="1487158" y="448405"/>
                  </a:lnTo>
                  <a:lnTo>
                    <a:pt x="1487158" y="503722"/>
                  </a:lnTo>
                  <a:lnTo>
                    <a:pt x="1507482" y="496749"/>
                  </a:lnTo>
                  <a:lnTo>
                    <a:pt x="1507482" y="468729"/>
                  </a:lnTo>
                  <a:lnTo>
                    <a:pt x="1706712" y="468729"/>
                  </a:lnTo>
                  <a:lnTo>
                    <a:pt x="1706712" y="448405"/>
                  </a:lnTo>
                  <a:close/>
                </a:path>
                <a:path w="2791459" h="669925">
                  <a:moveTo>
                    <a:pt x="1706712" y="468729"/>
                  </a:moveTo>
                  <a:lnTo>
                    <a:pt x="1686713" y="468729"/>
                  </a:lnTo>
                  <a:lnTo>
                    <a:pt x="1686713" y="496749"/>
                  </a:lnTo>
                  <a:lnTo>
                    <a:pt x="1706712" y="503722"/>
                  </a:lnTo>
                  <a:lnTo>
                    <a:pt x="1706712" y="468729"/>
                  </a:lnTo>
                  <a:close/>
                </a:path>
                <a:path w="2791459" h="669925">
                  <a:moveTo>
                    <a:pt x="1388743" y="651875"/>
                  </a:moveTo>
                  <a:lnTo>
                    <a:pt x="1285688" y="651875"/>
                  </a:lnTo>
                  <a:lnTo>
                    <a:pt x="1278704" y="669853"/>
                  </a:lnTo>
                  <a:lnTo>
                    <a:pt x="1395727" y="669853"/>
                  </a:lnTo>
                  <a:lnTo>
                    <a:pt x="1388743" y="651875"/>
                  </a:lnTo>
                  <a:close/>
                </a:path>
                <a:path w="2791459" h="669925">
                  <a:moveTo>
                    <a:pt x="1305405" y="466383"/>
                  </a:moveTo>
                  <a:lnTo>
                    <a:pt x="1242684" y="466383"/>
                  </a:lnTo>
                  <a:lnTo>
                    <a:pt x="1308515" y="578202"/>
                  </a:lnTo>
                  <a:lnTo>
                    <a:pt x="1308515" y="651875"/>
                  </a:lnTo>
                  <a:lnTo>
                    <a:pt x="1365916" y="651875"/>
                  </a:lnTo>
                  <a:lnTo>
                    <a:pt x="1365916" y="570485"/>
                  </a:lnTo>
                  <a:lnTo>
                    <a:pt x="1377550" y="550758"/>
                  </a:lnTo>
                  <a:lnTo>
                    <a:pt x="1355215" y="550758"/>
                  </a:lnTo>
                  <a:lnTo>
                    <a:pt x="1305405" y="466383"/>
                  </a:lnTo>
                  <a:close/>
                </a:path>
                <a:path w="2791459" h="669925">
                  <a:moveTo>
                    <a:pt x="1427307" y="466383"/>
                  </a:moveTo>
                  <a:lnTo>
                    <a:pt x="1404763" y="466383"/>
                  </a:lnTo>
                  <a:lnTo>
                    <a:pt x="1355215" y="550758"/>
                  </a:lnTo>
                  <a:lnTo>
                    <a:pt x="1377550" y="550758"/>
                  </a:lnTo>
                  <a:lnTo>
                    <a:pt x="1427307" y="466383"/>
                  </a:lnTo>
                  <a:close/>
                </a:path>
                <a:path w="2791459" h="669925">
                  <a:moveTo>
                    <a:pt x="1330022" y="448405"/>
                  </a:moveTo>
                  <a:lnTo>
                    <a:pt x="1223826" y="448405"/>
                  </a:lnTo>
                  <a:lnTo>
                    <a:pt x="1230800" y="466383"/>
                  </a:lnTo>
                  <a:lnTo>
                    <a:pt x="1323048" y="466383"/>
                  </a:lnTo>
                  <a:lnTo>
                    <a:pt x="1330022" y="448405"/>
                  </a:lnTo>
                  <a:close/>
                </a:path>
                <a:path w="2791459" h="669925">
                  <a:moveTo>
                    <a:pt x="1446165" y="448405"/>
                  </a:moveTo>
                  <a:lnTo>
                    <a:pt x="1382690" y="448405"/>
                  </a:lnTo>
                  <a:lnTo>
                    <a:pt x="1389674" y="466383"/>
                  </a:lnTo>
                  <a:lnTo>
                    <a:pt x="1439181" y="466383"/>
                  </a:lnTo>
                  <a:lnTo>
                    <a:pt x="1446165" y="448405"/>
                  </a:lnTo>
                  <a:close/>
                </a:path>
                <a:path w="2791459" h="669925">
                  <a:moveTo>
                    <a:pt x="888527" y="448405"/>
                  </a:moveTo>
                  <a:lnTo>
                    <a:pt x="689413" y="448405"/>
                  </a:lnTo>
                  <a:lnTo>
                    <a:pt x="696387" y="466383"/>
                  </a:lnTo>
                  <a:lnTo>
                    <a:pt x="717768" y="466383"/>
                  </a:lnTo>
                  <a:lnTo>
                    <a:pt x="717768" y="651875"/>
                  </a:lnTo>
                  <a:lnTo>
                    <a:pt x="696387" y="651875"/>
                  </a:lnTo>
                  <a:lnTo>
                    <a:pt x="689413" y="669853"/>
                  </a:lnTo>
                  <a:lnTo>
                    <a:pt x="891187" y="669853"/>
                  </a:lnTo>
                  <a:lnTo>
                    <a:pt x="891187" y="649550"/>
                  </a:lnTo>
                  <a:lnTo>
                    <a:pt x="774845" y="649550"/>
                  </a:lnTo>
                  <a:lnTo>
                    <a:pt x="774845" y="559982"/>
                  </a:lnTo>
                  <a:lnTo>
                    <a:pt x="853199" y="559982"/>
                  </a:lnTo>
                  <a:lnTo>
                    <a:pt x="853199" y="539795"/>
                  </a:lnTo>
                  <a:lnTo>
                    <a:pt x="774845" y="539795"/>
                  </a:lnTo>
                  <a:lnTo>
                    <a:pt x="774845" y="468729"/>
                  </a:lnTo>
                  <a:lnTo>
                    <a:pt x="888527" y="468729"/>
                  </a:lnTo>
                  <a:lnTo>
                    <a:pt x="888527" y="448405"/>
                  </a:lnTo>
                  <a:close/>
                </a:path>
                <a:path w="2791459" h="669925">
                  <a:moveTo>
                    <a:pt x="891187" y="617625"/>
                  </a:moveTo>
                  <a:lnTo>
                    <a:pt x="870874" y="624609"/>
                  </a:lnTo>
                  <a:lnTo>
                    <a:pt x="870874" y="649550"/>
                  </a:lnTo>
                  <a:lnTo>
                    <a:pt x="891187" y="649550"/>
                  </a:lnTo>
                  <a:lnTo>
                    <a:pt x="891187" y="617625"/>
                  </a:lnTo>
                  <a:close/>
                </a:path>
                <a:path w="2791459" h="669925">
                  <a:moveTo>
                    <a:pt x="853199" y="559982"/>
                  </a:moveTo>
                  <a:lnTo>
                    <a:pt x="832896" y="559982"/>
                  </a:lnTo>
                  <a:lnTo>
                    <a:pt x="832896" y="588160"/>
                  </a:lnTo>
                  <a:lnTo>
                    <a:pt x="853199" y="588160"/>
                  </a:lnTo>
                  <a:lnTo>
                    <a:pt x="853199" y="559982"/>
                  </a:lnTo>
                  <a:close/>
                </a:path>
                <a:path w="2791459" h="669925">
                  <a:moveTo>
                    <a:pt x="853199" y="511638"/>
                  </a:moveTo>
                  <a:lnTo>
                    <a:pt x="832896" y="511638"/>
                  </a:lnTo>
                  <a:lnTo>
                    <a:pt x="832896" y="539795"/>
                  </a:lnTo>
                  <a:lnTo>
                    <a:pt x="853199" y="539795"/>
                  </a:lnTo>
                  <a:lnTo>
                    <a:pt x="853199" y="511638"/>
                  </a:lnTo>
                  <a:close/>
                </a:path>
                <a:path w="2791459" h="669925">
                  <a:moveTo>
                    <a:pt x="888527" y="468729"/>
                  </a:moveTo>
                  <a:lnTo>
                    <a:pt x="868078" y="468729"/>
                  </a:lnTo>
                  <a:lnTo>
                    <a:pt x="868078" y="493628"/>
                  </a:lnTo>
                  <a:lnTo>
                    <a:pt x="888527" y="500613"/>
                  </a:lnTo>
                  <a:lnTo>
                    <a:pt x="888527" y="468729"/>
                  </a:lnTo>
                  <a:close/>
                </a:path>
                <a:path w="2791459" h="669925">
                  <a:moveTo>
                    <a:pt x="381433" y="651875"/>
                  </a:moveTo>
                  <a:lnTo>
                    <a:pt x="318293" y="651875"/>
                  </a:lnTo>
                  <a:lnTo>
                    <a:pt x="311320" y="669853"/>
                  </a:lnTo>
                  <a:lnTo>
                    <a:pt x="388407" y="669853"/>
                  </a:lnTo>
                  <a:lnTo>
                    <a:pt x="381433" y="651875"/>
                  </a:lnTo>
                  <a:close/>
                </a:path>
                <a:path w="2791459" h="669925">
                  <a:moveTo>
                    <a:pt x="613646" y="651875"/>
                  </a:moveTo>
                  <a:lnTo>
                    <a:pt x="513670" y="651875"/>
                  </a:lnTo>
                  <a:lnTo>
                    <a:pt x="506696" y="669853"/>
                  </a:lnTo>
                  <a:lnTo>
                    <a:pt x="620630" y="669853"/>
                  </a:lnTo>
                  <a:lnTo>
                    <a:pt x="613646" y="651875"/>
                  </a:lnTo>
                  <a:close/>
                </a:path>
                <a:path w="2791459" h="669925">
                  <a:moveTo>
                    <a:pt x="402657" y="448405"/>
                  </a:moveTo>
                  <a:lnTo>
                    <a:pt x="311320" y="448405"/>
                  </a:lnTo>
                  <a:lnTo>
                    <a:pt x="318293" y="466383"/>
                  </a:lnTo>
                  <a:lnTo>
                    <a:pt x="339487" y="466383"/>
                  </a:lnTo>
                  <a:lnTo>
                    <a:pt x="339487" y="651875"/>
                  </a:lnTo>
                  <a:lnTo>
                    <a:pt x="360250" y="651875"/>
                  </a:lnTo>
                  <a:lnTo>
                    <a:pt x="360250" y="482959"/>
                  </a:lnTo>
                  <a:lnTo>
                    <a:pt x="418029" y="482959"/>
                  </a:lnTo>
                  <a:lnTo>
                    <a:pt x="402657" y="448405"/>
                  </a:lnTo>
                  <a:close/>
                </a:path>
                <a:path w="2791459" h="669925">
                  <a:moveTo>
                    <a:pt x="592264" y="482959"/>
                  </a:moveTo>
                  <a:lnTo>
                    <a:pt x="534852" y="482959"/>
                  </a:lnTo>
                  <a:lnTo>
                    <a:pt x="534852" y="651875"/>
                  </a:lnTo>
                  <a:lnTo>
                    <a:pt x="592264" y="651875"/>
                  </a:lnTo>
                  <a:lnTo>
                    <a:pt x="592264" y="482959"/>
                  </a:lnTo>
                  <a:close/>
                </a:path>
                <a:path w="2791459" h="669925">
                  <a:moveTo>
                    <a:pt x="418029" y="482959"/>
                  </a:moveTo>
                  <a:lnTo>
                    <a:pt x="360250" y="482959"/>
                  </a:lnTo>
                  <a:lnTo>
                    <a:pt x="428667" y="637383"/>
                  </a:lnTo>
                  <a:lnTo>
                    <a:pt x="466195" y="637383"/>
                  </a:lnTo>
                  <a:lnTo>
                    <a:pt x="487037" y="590505"/>
                  </a:lnTo>
                  <a:lnTo>
                    <a:pt x="465870" y="590505"/>
                  </a:lnTo>
                  <a:lnTo>
                    <a:pt x="418029" y="482959"/>
                  </a:lnTo>
                  <a:close/>
                </a:path>
                <a:path w="2791459" h="669925">
                  <a:moveTo>
                    <a:pt x="620630" y="448405"/>
                  </a:moveTo>
                  <a:lnTo>
                    <a:pt x="529355" y="448405"/>
                  </a:lnTo>
                  <a:lnTo>
                    <a:pt x="465870" y="590505"/>
                  </a:lnTo>
                  <a:lnTo>
                    <a:pt x="487037" y="590505"/>
                  </a:lnTo>
                  <a:lnTo>
                    <a:pt x="534852" y="482959"/>
                  </a:lnTo>
                  <a:lnTo>
                    <a:pt x="592264" y="482959"/>
                  </a:lnTo>
                  <a:lnTo>
                    <a:pt x="592264" y="466383"/>
                  </a:lnTo>
                  <a:lnTo>
                    <a:pt x="613646" y="466383"/>
                  </a:lnTo>
                  <a:lnTo>
                    <a:pt x="620630" y="448405"/>
                  </a:lnTo>
                  <a:close/>
                </a:path>
                <a:path w="2791459" h="669925">
                  <a:moveTo>
                    <a:pt x="248861" y="393024"/>
                  </a:moveTo>
                  <a:lnTo>
                    <a:pt x="0" y="393024"/>
                  </a:lnTo>
                  <a:lnTo>
                    <a:pt x="6973" y="415484"/>
                  </a:lnTo>
                  <a:lnTo>
                    <a:pt x="35443" y="415484"/>
                  </a:lnTo>
                  <a:lnTo>
                    <a:pt x="35443" y="647383"/>
                  </a:lnTo>
                  <a:lnTo>
                    <a:pt x="6973" y="647383"/>
                  </a:lnTo>
                  <a:lnTo>
                    <a:pt x="0" y="669853"/>
                  </a:lnTo>
                  <a:lnTo>
                    <a:pt x="252201" y="669853"/>
                  </a:lnTo>
                  <a:lnTo>
                    <a:pt x="252201" y="644482"/>
                  </a:lnTo>
                  <a:lnTo>
                    <a:pt x="106834" y="644482"/>
                  </a:lnTo>
                  <a:lnTo>
                    <a:pt x="106834" y="532444"/>
                  </a:lnTo>
                  <a:lnTo>
                    <a:pt x="204737" y="532444"/>
                  </a:lnTo>
                  <a:lnTo>
                    <a:pt x="204737" y="507262"/>
                  </a:lnTo>
                  <a:lnTo>
                    <a:pt x="106834" y="507262"/>
                  </a:lnTo>
                  <a:lnTo>
                    <a:pt x="106834" y="418406"/>
                  </a:lnTo>
                  <a:lnTo>
                    <a:pt x="248861" y="418406"/>
                  </a:lnTo>
                  <a:lnTo>
                    <a:pt x="248861" y="393024"/>
                  </a:lnTo>
                  <a:close/>
                </a:path>
                <a:path w="2791459" h="669925">
                  <a:moveTo>
                    <a:pt x="252201" y="604609"/>
                  </a:moveTo>
                  <a:lnTo>
                    <a:pt x="226055" y="611593"/>
                  </a:lnTo>
                  <a:lnTo>
                    <a:pt x="226820" y="644482"/>
                  </a:lnTo>
                  <a:lnTo>
                    <a:pt x="252201" y="644482"/>
                  </a:lnTo>
                  <a:lnTo>
                    <a:pt x="252201" y="604609"/>
                  </a:lnTo>
                  <a:close/>
                </a:path>
                <a:path w="2791459" h="669925">
                  <a:moveTo>
                    <a:pt x="204737" y="532444"/>
                  </a:moveTo>
                  <a:lnTo>
                    <a:pt x="179355" y="532444"/>
                  </a:lnTo>
                  <a:lnTo>
                    <a:pt x="179355" y="567699"/>
                  </a:lnTo>
                  <a:lnTo>
                    <a:pt x="204737" y="567699"/>
                  </a:lnTo>
                  <a:lnTo>
                    <a:pt x="204737" y="532444"/>
                  </a:lnTo>
                  <a:close/>
                </a:path>
                <a:path w="2791459" h="669925">
                  <a:moveTo>
                    <a:pt x="204737" y="472006"/>
                  </a:moveTo>
                  <a:lnTo>
                    <a:pt x="179355" y="472006"/>
                  </a:lnTo>
                  <a:lnTo>
                    <a:pt x="179355" y="507262"/>
                  </a:lnTo>
                  <a:lnTo>
                    <a:pt x="204737" y="507262"/>
                  </a:lnTo>
                  <a:lnTo>
                    <a:pt x="204737" y="472006"/>
                  </a:lnTo>
                  <a:close/>
                </a:path>
                <a:path w="2791459" h="669925">
                  <a:moveTo>
                    <a:pt x="248861" y="418406"/>
                  </a:moveTo>
                  <a:lnTo>
                    <a:pt x="223281" y="418406"/>
                  </a:lnTo>
                  <a:lnTo>
                    <a:pt x="223281" y="451305"/>
                  </a:lnTo>
                  <a:lnTo>
                    <a:pt x="248861" y="458289"/>
                  </a:lnTo>
                  <a:lnTo>
                    <a:pt x="248861" y="418406"/>
                  </a:lnTo>
                  <a:close/>
                </a:path>
              </a:pathLst>
            </a:custGeom>
            <a:solidFill>
              <a:srgbClr val="404041"/>
            </a:solidFill>
          </p:spPr>
          <p:txBody>
            <a:bodyPr wrap="square" lIns="0" tIns="0" rIns="0" bIns="0" rtlCol="0"/>
            <a:lstStyle/>
            <a:p>
              <a:endParaRPr/>
            </a:p>
          </p:txBody>
        </p:sp>
      </p:grpSp>
      <p:sp>
        <p:nvSpPr>
          <p:cNvPr id="6" name="Prostokąt 5">
            <a:extLst>
              <a:ext uri="{FF2B5EF4-FFF2-40B4-BE49-F238E27FC236}">
                <a16:creationId xmlns:a16="http://schemas.microsoft.com/office/drawing/2014/main" id="{7CDFF6E3-8A63-46D7-8897-C5A0ED278622}"/>
              </a:ext>
            </a:extLst>
          </p:cNvPr>
          <p:cNvSpPr/>
          <p:nvPr/>
        </p:nvSpPr>
        <p:spPr>
          <a:xfrm>
            <a:off x="5494369" y="4359275"/>
            <a:ext cx="9046066" cy="1523495"/>
          </a:xfrm>
          <a:prstGeom prst="rect">
            <a:avLst/>
          </a:prstGeom>
        </p:spPr>
        <p:txBody>
          <a:bodyPr wrap="none">
            <a:noAutofit/>
          </a:bodyPr>
          <a:lstStyle/>
          <a:p>
            <a:pPr marL="2988945" marR="5080" lvl="0" indent="-2976880" algn="ctr">
              <a:spcBef>
                <a:spcPts val="100"/>
              </a:spcBef>
            </a:pPr>
            <a:r>
              <a:rPr lang="pl-PL" sz="8400" kern="0" spc="-5" dirty="0">
                <a:solidFill>
                  <a:srgbClr val="C48B0E"/>
                </a:solidFill>
                <a:latin typeface="Liberation Serif"/>
              </a:rPr>
              <a:t>4. </a:t>
            </a:r>
            <a:r>
              <a:rPr lang="en-US" sz="8400" kern="0" spc="-5" dirty="0">
                <a:solidFill>
                  <a:srgbClr val="404041"/>
                </a:solidFill>
                <a:latin typeface="Liberation Serif"/>
              </a:rPr>
              <a:t>Employer's benefits</a:t>
            </a:r>
          </a:p>
          <a:p>
            <a:pPr marL="2988945" marR="5080" lvl="0" indent="-2976880" algn="ctr">
              <a:spcBef>
                <a:spcPts val="100"/>
              </a:spcBef>
            </a:pPr>
            <a:r>
              <a:rPr lang="en-US" sz="8400" kern="0" spc="-5" dirty="0">
                <a:solidFill>
                  <a:srgbClr val="404041"/>
                </a:solidFill>
                <a:latin typeface="Liberation Serif"/>
              </a:rPr>
              <a:t>resulting from having PPK</a:t>
            </a:r>
            <a:endParaRPr lang="pl-PL" dirty="0"/>
          </a:p>
        </p:txBody>
      </p:sp>
    </p:spTree>
    <p:extLst>
      <p:ext uri="{BB962C8B-B14F-4D97-AF65-F5344CB8AC3E}">
        <p14:creationId xmlns:p14="http://schemas.microsoft.com/office/powerpoint/2010/main" val="693464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3">
            <a:extLst>
              <a:ext uri="{FF2B5EF4-FFF2-40B4-BE49-F238E27FC236}">
                <a16:creationId xmlns:a16="http://schemas.microsoft.com/office/drawing/2014/main" id="{6126A877-6B1C-430C-B5FC-BEC6D2B70A00}"/>
              </a:ext>
            </a:extLst>
          </p:cNvPr>
          <p:cNvSpPr>
            <a:spLocks noChangeArrowheads="1"/>
          </p:cNvSpPr>
          <p:nvPr/>
        </p:nvSpPr>
        <p:spPr bwMode="auto">
          <a:xfrm>
            <a:off x="7163435" y="2835276"/>
            <a:ext cx="12940665" cy="662940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1" name="Freeform 22">
            <a:extLst>
              <a:ext uri="{FF2B5EF4-FFF2-40B4-BE49-F238E27FC236}">
                <a16:creationId xmlns:a16="http://schemas.microsoft.com/office/drawing/2014/main" id="{470F03F8-23E7-4067-AAE2-5E61C8B3A4EF}"/>
              </a:ext>
            </a:extLst>
          </p:cNvPr>
          <p:cNvSpPr>
            <a:spLocks/>
          </p:cNvSpPr>
          <p:nvPr/>
        </p:nvSpPr>
        <p:spPr bwMode="auto">
          <a:xfrm>
            <a:off x="3736975" y="2835275"/>
            <a:ext cx="3495675" cy="2324100"/>
          </a:xfrm>
          <a:custGeom>
            <a:avLst/>
            <a:gdLst>
              <a:gd name="T0" fmla="*/ 243 w 1346"/>
              <a:gd name="T1" fmla="*/ 0 h 894"/>
              <a:gd name="T2" fmla="*/ 226 w 1346"/>
              <a:gd name="T3" fmla="*/ 16 h 894"/>
              <a:gd name="T4" fmla="*/ 202 w 1346"/>
              <a:gd name="T5" fmla="*/ 573 h 894"/>
              <a:gd name="T6" fmla="*/ 113 w 1346"/>
              <a:gd name="T7" fmla="*/ 573 h 894"/>
              <a:gd name="T8" fmla="*/ 113 w 1346"/>
              <a:gd name="T9" fmla="*/ 754 h 894"/>
              <a:gd name="T10" fmla="*/ 0 w 1346"/>
              <a:gd name="T11" fmla="*/ 754 h 894"/>
              <a:gd name="T12" fmla="*/ 0 w 1346"/>
              <a:gd name="T13" fmla="*/ 894 h 894"/>
              <a:gd name="T14" fmla="*/ 1346 w 1346"/>
              <a:gd name="T15" fmla="*/ 894 h 894"/>
              <a:gd name="T16" fmla="*/ 1346 w 1346"/>
              <a:gd name="T17" fmla="*/ 754 h 894"/>
              <a:gd name="T18" fmla="*/ 1230 w 1346"/>
              <a:gd name="T19" fmla="*/ 754 h 894"/>
              <a:gd name="T20" fmla="*/ 1230 w 1346"/>
              <a:gd name="T21" fmla="*/ 474 h 894"/>
              <a:gd name="T22" fmla="*/ 1162 w 1346"/>
              <a:gd name="T23" fmla="*/ 474 h 894"/>
              <a:gd name="T24" fmla="*/ 1162 w 1346"/>
              <a:gd name="T25" fmla="*/ 259 h 894"/>
              <a:gd name="T26" fmla="*/ 972 w 1346"/>
              <a:gd name="T27" fmla="*/ 364 h 894"/>
              <a:gd name="T28" fmla="*/ 972 w 1346"/>
              <a:gd name="T29" fmla="*/ 259 h 894"/>
              <a:gd name="T30" fmla="*/ 781 w 1346"/>
              <a:gd name="T31" fmla="*/ 364 h 894"/>
              <a:gd name="T32" fmla="*/ 781 w 1346"/>
              <a:gd name="T33" fmla="*/ 259 h 894"/>
              <a:gd name="T34" fmla="*/ 536 w 1346"/>
              <a:gd name="T35" fmla="*/ 394 h 894"/>
              <a:gd name="T36" fmla="*/ 536 w 1346"/>
              <a:gd name="T37" fmla="*/ 573 h 894"/>
              <a:gd name="T38" fmla="*/ 475 w 1346"/>
              <a:gd name="T39" fmla="*/ 573 h 894"/>
              <a:gd name="T40" fmla="*/ 451 w 1346"/>
              <a:gd name="T41" fmla="*/ 16 h 894"/>
              <a:gd name="T42" fmla="*/ 434 w 1346"/>
              <a:gd name="T43" fmla="*/ 0 h 894"/>
              <a:gd name="T44" fmla="*/ 404 w 1346"/>
              <a:gd name="T45" fmla="*/ 0 h 894"/>
              <a:gd name="T46" fmla="*/ 387 w 1346"/>
              <a:gd name="T47" fmla="*/ 16 h 894"/>
              <a:gd name="T48" fmla="*/ 363 w 1346"/>
              <a:gd name="T49" fmla="*/ 573 h 894"/>
              <a:gd name="T50" fmla="*/ 314 w 1346"/>
              <a:gd name="T51" fmla="*/ 573 h 894"/>
              <a:gd name="T52" fmla="*/ 290 w 1346"/>
              <a:gd name="T53" fmla="*/ 16 h 894"/>
              <a:gd name="T54" fmla="*/ 273 w 1346"/>
              <a:gd name="T55" fmla="*/ 0 h 894"/>
              <a:gd name="T56" fmla="*/ 243 w 1346"/>
              <a:gd name="T57"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6" h="894">
                <a:moveTo>
                  <a:pt x="243" y="0"/>
                </a:moveTo>
                <a:cubicBezTo>
                  <a:pt x="234" y="0"/>
                  <a:pt x="226" y="7"/>
                  <a:pt x="226" y="16"/>
                </a:cubicBezTo>
                <a:cubicBezTo>
                  <a:pt x="202" y="573"/>
                  <a:pt x="202" y="573"/>
                  <a:pt x="202" y="573"/>
                </a:cubicBezTo>
                <a:cubicBezTo>
                  <a:pt x="113" y="573"/>
                  <a:pt x="113" y="573"/>
                  <a:pt x="113" y="573"/>
                </a:cubicBezTo>
                <a:cubicBezTo>
                  <a:pt x="113" y="754"/>
                  <a:pt x="113" y="754"/>
                  <a:pt x="113" y="754"/>
                </a:cubicBezTo>
                <a:cubicBezTo>
                  <a:pt x="0" y="754"/>
                  <a:pt x="0" y="754"/>
                  <a:pt x="0" y="754"/>
                </a:cubicBezTo>
                <a:cubicBezTo>
                  <a:pt x="0" y="894"/>
                  <a:pt x="0" y="894"/>
                  <a:pt x="0" y="894"/>
                </a:cubicBezTo>
                <a:cubicBezTo>
                  <a:pt x="1346" y="894"/>
                  <a:pt x="1346" y="894"/>
                  <a:pt x="1346" y="894"/>
                </a:cubicBezTo>
                <a:cubicBezTo>
                  <a:pt x="1346" y="754"/>
                  <a:pt x="1346" y="754"/>
                  <a:pt x="1346" y="754"/>
                </a:cubicBezTo>
                <a:cubicBezTo>
                  <a:pt x="1230" y="754"/>
                  <a:pt x="1230" y="754"/>
                  <a:pt x="1230" y="754"/>
                </a:cubicBezTo>
                <a:cubicBezTo>
                  <a:pt x="1230" y="474"/>
                  <a:pt x="1230" y="474"/>
                  <a:pt x="1230" y="474"/>
                </a:cubicBezTo>
                <a:cubicBezTo>
                  <a:pt x="1162" y="474"/>
                  <a:pt x="1162" y="474"/>
                  <a:pt x="1162" y="474"/>
                </a:cubicBezTo>
                <a:cubicBezTo>
                  <a:pt x="1162" y="259"/>
                  <a:pt x="1162" y="259"/>
                  <a:pt x="1162" y="259"/>
                </a:cubicBezTo>
                <a:cubicBezTo>
                  <a:pt x="972" y="364"/>
                  <a:pt x="972" y="364"/>
                  <a:pt x="972" y="364"/>
                </a:cubicBezTo>
                <a:cubicBezTo>
                  <a:pt x="972" y="259"/>
                  <a:pt x="972" y="259"/>
                  <a:pt x="972" y="259"/>
                </a:cubicBezTo>
                <a:cubicBezTo>
                  <a:pt x="781" y="364"/>
                  <a:pt x="781" y="364"/>
                  <a:pt x="781" y="364"/>
                </a:cubicBezTo>
                <a:cubicBezTo>
                  <a:pt x="781" y="259"/>
                  <a:pt x="781" y="259"/>
                  <a:pt x="781" y="259"/>
                </a:cubicBezTo>
                <a:cubicBezTo>
                  <a:pt x="536" y="394"/>
                  <a:pt x="536" y="394"/>
                  <a:pt x="536" y="394"/>
                </a:cubicBezTo>
                <a:cubicBezTo>
                  <a:pt x="536" y="573"/>
                  <a:pt x="536" y="573"/>
                  <a:pt x="536" y="573"/>
                </a:cubicBezTo>
                <a:cubicBezTo>
                  <a:pt x="475" y="573"/>
                  <a:pt x="475" y="573"/>
                  <a:pt x="475" y="573"/>
                </a:cubicBezTo>
                <a:cubicBezTo>
                  <a:pt x="451" y="16"/>
                  <a:pt x="451" y="16"/>
                  <a:pt x="451" y="16"/>
                </a:cubicBezTo>
                <a:cubicBezTo>
                  <a:pt x="451" y="7"/>
                  <a:pt x="443" y="0"/>
                  <a:pt x="434" y="0"/>
                </a:cubicBezTo>
                <a:cubicBezTo>
                  <a:pt x="404" y="0"/>
                  <a:pt x="404" y="0"/>
                  <a:pt x="404" y="0"/>
                </a:cubicBezTo>
                <a:cubicBezTo>
                  <a:pt x="395" y="0"/>
                  <a:pt x="387" y="7"/>
                  <a:pt x="387" y="16"/>
                </a:cubicBezTo>
                <a:cubicBezTo>
                  <a:pt x="363" y="573"/>
                  <a:pt x="363" y="573"/>
                  <a:pt x="363" y="573"/>
                </a:cubicBezTo>
                <a:cubicBezTo>
                  <a:pt x="314" y="573"/>
                  <a:pt x="314" y="573"/>
                  <a:pt x="314" y="573"/>
                </a:cubicBezTo>
                <a:cubicBezTo>
                  <a:pt x="290" y="16"/>
                  <a:pt x="290" y="16"/>
                  <a:pt x="290" y="16"/>
                </a:cubicBezTo>
                <a:cubicBezTo>
                  <a:pt x="289" y="7"/>
                  <a:pt x="282" y="0"/>
                  <a:pt x="273" y="0"/>
                </a:cubicBezTo>
                <a:lnTo>
                  <a:pt x="243" y="0"/>
                </a:lnTo>
                <a:close/>
              </a:path>
            </a:pathLst>
          </a:custGeom>
          <a:solidFill>
            <a:srgbClr val="D1D1D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2" name="Freeform 23">
            <a:extLst>
              <a:ext uri="{FF2B5EF4-FFF2-40B4-BE49-F238E27FC236}">
                <a16:creationId xmlns:a16="http://schemas.microsoft.com/office/drawing/2014/main" id="{6927CFA7-0DE0-4EBC-8676-2FCDEDF87E93}"/>
              </a:ext>
            </a:extLst>
          </p:cNvPr>
          <p:cNvSpPr>
            <a:spLocks/>
          </p:cNvSpPr>
          <p:nvPr/>
        </p:nvSpPr>
        <p:spPr bwMode="auto">
          <a:xfrm>
            <a:off x="1136650" y="4680118"/>
            <a:ext cx="3140075" cy="1223963"/>
          </a:xfrm>
          <a:custGeom>
            <a:avLst/>
            <a:gdLst>
              <a:gd name="T0" fmla="*/ 1201 w 1209"/>
              <a:gd name="T1" fmla="*/ 279 h 471"/>
              <a:gd name="T2" fmla="*/ 1201 w 1209"/>
              <a:gd name="T3" fmla="*/ 295 h 471"/>
              <a:gd name="T4" fmla="*/ 1181 w 1209"/>
              <a:gd name="T5" fmla="*/ 295 h 471"/>
              <a:gd name="T6" fmla="*/ 1181 w 1209"/>
              <a:gd name="T7" fmla="*/ 268 h 471"/>
              <a:gd name="T8" fmla="*/ 1196 w 1209"/>
              <a:gd name="T9" fmla="*/ 268 h 471"/>
              <a:gd name="T10" fmla="*/ 1196 w 1209"/>
              <a:gd name="T11" fmla="*/ 61 h 471"/>
              <a:gd name="T12" fmla="*/ 1181 w 1209"/>
              <a:gd name="T13" fmla="*/ 61 h 471"/>
              <a:gd name="T14" fmla="*/ 1181 w 1209"/>
              <a:gd name="T15" fmla="*/ 43 h 471"/>
              <a:gd name="T16" fmla="*/ 1138 w 1209"/>
              <a:gd name="T17" fmla="*/ 0 h 471"/>
              <a:gd name="T18" fmla="*/ 71 w 1209"/>
              <a:gd name="T19" fmla="*/ 0 h 471"/>
              <a:gd name="T20" fmla="*/ 28 w 1209"/>
              <a:gd name="T21" fmla="*/ 43 h 471"/>
              <a:gd name="T22" fmla="*/ 28 w 1209"/>
              <a:gd name="T23" fmla="*/ 61 h 471"/>
              <a:gd name="T24" fmla="*/ 13 w 1209"/>
              <a:gd name="T25" fmla="*/ 61 h 471"/>
              <a:gd name="T26" fmla="*/ 13 w 1209"/>
              <a:gd name="T27" fmla="*/ 268 h 471"/>
              <a:gd name="T28" fmla="*/ 28 w 1209"/>
              <a:gd name="T29" fmla="*/ 268 h 471"/>
              <a:gd name="T30" fmla="*/ 28 w 1209"/>
              <a:gd name="T31" fmla="*/ 295 h 471"/>
              <a:gd name="T32" fmla="*/ 8 w 1209"/>
              <a:gd name="T33" fmla="*/ 295 h 471"/>
              <a:gd name="T34" fmla="*/ 8 w 1209"/>
              <a:gd name="T35" fmla="*/ 279 h 471"/>
              <a:gd name="T36" fmla="*/ 0 w 1209"/>
              <a:gd name="T37" fmla="*/ 279 h 471"/>
              <a:gd name="T38" fmla="*/ 0 w 1209"/>
              <a:gd name="T39" fmla="*/ 339 h 471"/>
              <a:gd name="T40" fmla="*/ 8 w 1209"/>
              <a:gd name="T41" fmla="*/ 339 h 471"/>
              <a:gd name="T42" fmla="*/ 8 w 1209"/>
              <a:gd name="T43" fmla="*/ 323 h 471"/>
              <a:gd name="T44" fmla="*/ 28 w 1209"/>
              <a:gd name="T45" fmla="*/ 323 h 471"/>
              <a:gd name="T46" fmla="*/ 28 w 1209"/>
              <a:gd name="T47" fmla="*/ 350 h 471"/>
              <a:gd name="T48" fmla="*/ 109 w 1209"/>
              <a:gd name="T49" fmla="*/ 350 h 471"/>
              <a:gd name="T50" fmla="*/ 109 w 1209"/>
              <a:gd name="T51" fmla="*/ 389 h 471"/>
              <a:gd name="T52" fmla="*/ 122 w 1209"/>
              <a:gd name="T53" fmla="*/ 389 h 471"/>
              <a:gd name="T54" fmla="*/ 118 w 1209"/>
              <a:gd name="T55" fmla="*/ 410 h 471"/>
              <a:gd name="T56" fmla="*/ 178 w 1209"/>
              <a:gd name="T57" fmla="*/ 471 h 471"/>
              <a:gd name="T58" fmla="*/ 239 w 1209"/>
              <a:gd name="T59" fmla="*/ 410 h 471"/>
              <a:gd name="T60" fmla="*/ 235 w 1209"/>
              <a:gd name="T61" fmla="*/ 389 h 471"/>
              <a:gd name="T62" fmla="*/ 293 w 1209"/>
              <a:gd name="T63" fmla="*/ 389 h 471"/>
              <a:gd name="T64" fmla="*/ 289 w 1209"/>
              <a:gd name="T65" fmla="*/ 410 h 471"/>
              <a:gd name="T66" fmla="*/ 349 w 1209"/>
              <a:gd name="T67" fmla="*/ 471 h 471"/>
              <a:gd name="T68" fmla="*/ 410 w 1209"/>
              <a:gd name="T69" fmla="*/ 410 h 471"/>
              <a:gd name="T70" fmla="*/ 406 w 1209"/>
              <a:gd name="T71" fmla="*/ 389 h 471"/>
              <a:gd name="T72" fmla="*/ 418 w 1209"/>
              <a:gd name="T73" fmla="*/ 389 h 471"/>
              <a:gd name="T74" fmla="*/ 418 w 1209"/>
              <a:gd name="T75" fmla="*/ 350 h 471"/>
              <a:gd name="T76" fmla="*/ 449 w 1209"/>
              <a:gd name="T77" fmla="*/ 350 h 471"/>
              <a:gd name="T78" fmla="*/ 449 w 1209"/>
              <a:gd name="T79" fmla="*/ 389 h 471"/>
              <a:gd name="T80" fmla="*/ 758 w 1209"/>
              <a:gd name="T81" fmla="*/ 389 h 471"/>
              <a:gd name="T82" fmla="*/ 758 w 1209"/>
              <a:gd name="T83" fmla="*/ 350 h 471"/>
              <a:gd name="T84" fmla="*/ 791 w 1209"/>
              <a:gd name="T85" fmla="*/ 350 h 471"/>
              <a:gd name="T86" fmla="*/ 791 w 1209"/>
              <a:gd name="T87" fmla="*/ 389 h 471"/>
              <a:gd name="T88" fmla="*/ 804 w 1209"/>
              <a:gd name="T89" fmla="*/ 389 h 471"/>
              <a:gd name="T90" fmla="*/ 800 w 1209"/>
              <a:gd name="T91" fmla="*/ 410 h 471"/>
              <a:gd name="T92" fmla="*/ 860 w 1209"/>
              <a:gd name="T93" fmla="*/ 471 h 471"/>
              <a:gd name="T94" fmla="*/ 921 w 1209"/>
              <a:gd name="T95" fmla="*/ 410 h 471"/>
              <a:gd name="T96" fmla="*/ 917 w 1209"/>
              <a:gd name="T97" fmla="*/ 389 h 471"/>
              <a:gd name="T98" fmla="*/ 975 w 1209"/>
              <a:gd name="T99" fmla="*/ 389 h 471"/>
              <a:gd name="T100" fmla="*/ 971 w 1209"/>
              <a:gd name="T101" fmla="*/ 410 h 471"/>
              <a:gd name="T102" fmla="*/ 1032 w 1209"/>
              <a:gd name="T103" fmla="*/ 471 h 471"/>
              <a:gd name="T104" fmla="*/ 1092 w 1209"/>
              <a:gd name="T105" fmla="*/ 410 h 471"/>
              <a:gd name="T106" fmla="*/ 1088 w 1209"/>
              <a:gd name="T107" fmla="*/ 389 h 471"/>
              <a:gd name="T108" fmla="*/ 1100 w 1209"/>
              <a:gd name="T109" fmla="*/ 389 h 471"/>
              <a:gd name="T110" fmla="*/ 1100 w 1209"/>
              <a:gd name="T111" fmla="*/ 350 h 471"/>
              <a:gd name="T112" fmla="*/ 1181 w 1209"/>
              <a:gd name="T113" fmla="*/ 350 h 471"/>
              <a:gd name="T114" fmla="*/ 1181 w 1209"/>
              <a:gd name="T115" fmla="*/ 322 h 471"/>
              <a:gd name="T116" fmla="*/ 1201 w 1209"/>
              <a:gd name="T117" fmla="*/ 322 h 471"/>
              <a:gd name="T118" fmla="*/ 1201 w 1209"/>
              <a:gd name="T119" fmla="*/ 339 h 471"/>
              <a:gd name="T120" fmla="*/ 1209 w 1209"/>
              <a:gd name="T121" fmla="*/ 339 h 471"/>
              <a:gd name="T122" fmla="*/ 1209 w 1209"/>
              <a:gd name="T123" fmla="*/ 279 h 471"/>
              <a:gd name="T124" fmla="*/ 1201 w 1209"/>
              <a:gd name="T125" fmla="*/ 27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9" h="471">
                <a:moveTo>
                  <a:pt x="1201" y="279"/>
                </a:moveTo>
                <a:cubicBezTo>
                  <a:pt x="1201" y="295"/>
                  <a:pt x="1201" y="295"/>
                  <a:pt x="1201" y="295"/>
                </a:cubicBezTo>
                <a:cubicBezTo>
                  <a:pt x="1181" y="295"/>
                  <a:pt x="1181" y="295"/>
                  <a:pt x="1181" y="295"/>
                </a:cubicBezTo>
                <a:cubicBezTo>
                  <a:pt x="1181" y="268"/>
                  <a:pt x="1181" y="268"/>
                  <a:pt x="1181" y="268"/>
                </a:cubicBezTo>
                <a:cubicBezTo>
                  <a:pt x="1196" y="268"/>
                  <a:pt x="1196" y="268"/>
                  <a:pt x="1196" y="268"/>
                </a:cubicBezTo>
                <a:cubicBezTo>
                  <a:pt x="1196" y="61"/>
                  <a:pt x="1196" y="61"/>
                  <a:pt x="1196" y="61"/>
                </a:cubicBezTo>
                <a:cubicBezTo>
                  <a:pt x="1181" y="61"/>
                  <a:pt x="1181" y="61"/>
                  <a:pt x="1181" y="61"/>
                </a:cubicBezTo>
                <a:cubicBezTo>
                  <a:pt x="1181" y="43"/>
                  <a:pt x="1181" y="43"/>
                  <a:pt x="1181" y="43"/>
                </a:cubicBezTo>
                <a:cubicBezTo>
                  <a:pt x="1181" y="19"/>
                  <a:pt x="1162" y="0"/>
                  <a:pt x="1138" y="0"/>
                </a:cubicBezTo>
                <a:cubicBezTo>
                  <a:pt x="71" y="0"/>
                  <a:pt x="71" y="0"/>
                  <a:pt x="71" y="0"/>
                </a:cubicBezTo>
                <a:cubicBezTo>
                  <a:pt x="48" y="0"/>
                  <a:pt x="28" y="19"/>
                  <a:pt x="28" y="43"/>
                </a:cubicBezTo>
                <a:cubicBezTo>
                  <a:pt x="28" y="61"/>
                  <a:pt x="28" y="61"/>
                  <a:pt x="28" y="61"/>
                </a:cubicBezTo>
                <a:cubicBezTo>
                  <a:pt x="13" y="61"/>
                  <a:pt x="13" y="61"/>
                  <a:pt x="13" y="61"/>
                </a:cubicBezTo>
                <a:cubicBezTo>
                  <a:pt x="13" y="268"/>
                  <a:pt x="13" y="268"/>
                  <a:pt x="13" y="268"/>
                </a:cubicBezTo>
                <a:cubicBezTo>
                  <a:pt x="28" y="268"/>
                  <a:pt x="28" y="268"/>
                  <a:pt x="28" y="268"/>
                </a:cubicBezTo>
                <a:cubicBezTo>
                  <a:pt x="28" y="295"/>
                  <a:pt x="28" y="295"/>
                  <a:pt x="28" y="295"/>
                </a:cubicBezTo>
                <a:cubicBezTo>
                  <a:pt x="8" y="295"/>
                  <a:pt x="8" y="295"/>
                  <a:pt x="8" y="295"/>
                </a:cubicBezTo>
                <a:cubicBezTo>
                  <a:pt x="8" y="279"/>
                  <a:pt x="8" y="279"/>
                  <a:pt x="8" y="279"/>
                </a:cubicBezTo>
                <a:cubicBezTo>
                  <a:pt x="0" y="279"/>
                  <a:pt x="0" y="279"/>
                  <a:pt x="0" y="279"/>
                </a:cubicBezTo>
                <a:cubicBezTo>
                  <a:pt x="0" y="339"/>
                  <a:pt x="0" y="339"/>
                  <a:pt x="0" y="339"/>
                </a:cubicBezTo>
                <a:cubicBezTo>
                  <a:pt x="8" y="339"/>
                  <a:pt x="8" y="339"/>
                  <a:pt x="8" y="339"/>
                </a:cubicBezTo>
                <a:cubicBezTo>
                  <a:pt x="8" y="323"/>
                  <a:pt x="8" y="323"/>
                  <a:pt x="8" y="323"/>
                </a:cubicBezTo>
                <a:cubicBezTo>
                  <a:pt x="28" y="323"/>
                  <a:pt x="28" y="323"/>
                  <a:pt x="28" y="323"/>
                </a:cubicBezTo>
                <a:cubicBezTo>
                  <a:pt x="28" y="350"/>
                  <a:pt x="28" y="350"/>
                  <a:pt x="28" y="350"/>
                </a:cubicBezTo>
                <a:cubicBezTo>
                  <a:pt x="109" y="350"/>
                  <a:pt x="109" y="350"/>
                  <a:pt x="109" y="350"/>
                </a:cubicBezTo>
                <a:cubicBezTo>
                  <a:pt x="109" y="389"/>
                  <a:pt x="109" y="389"/>
                  <a:pt x="109" y="389"/>
                </a:cubicBezTo>
                <a:cubicBezTo>
                  <a:pt x="122" y="389"/>
                  <a:pt x="122" y="389"/>
                  <a:pt x="122" y="389"/>
                </a:cubicBezTo>
                <a:cubicBezTo>
                  <a:pt x="119" y="395"/>
                  <a:pt x="118" y="403"/>
                  <a:pt x="118" y="410"/>
                </a:cubicBezTo>
                <a:cubicBezTo>
                  <a:pt x="118" y="444"/>
                  <a:pt x="145" y="471"/>
                  <a:pt x="178" y="471"/>
                </a:cubicBezTo>
                <a:cubicBezTo>
                  <a:pt x="212" y="471"/>
                  <a:pt x="239" y="444"/>
                  <a:pt x="239" y="410"/>
                </a:cubicBezTo>
                <a:cubicBezTo>
                  <a:pt x="239" y="403"/>
                  <a:pt x="237" y="395"/>
                  <a:pt x="235" y="389"/>
                </a:cubicBezTo>
                <a:cubicBezTo>
                  <a:pt x="293" y="389"/>
                  <a:pt x="293" y="389"/>
                  <a:pt x="293" y="389"/>
                </a:cubicBezTo>
                <a:cubicBezTo>
                  <a:pt x="290" y="395"/>
                  <a:pt x="289" y="403"/>
                  <a:pt x="289" y="410"/>
                </a:cubicBezTo>
                <a:cubicBezTo>
                  <a:pt x="289" y="444"/>
                  <a:pt x="316" y="471"/>
                  <a:pt x="349" y="471"/>
                </a:cubicBezTo>
                <a:cubicBezTo>
                  <a:pt x="383" y="471"/>
                  <a:pt x="410" y="444"/>
                  <a:pt x="410" y="410"/>
                </a:cubicBezTo>
                <a:cubicBezTo>
                  <a:pt x="410" y="403"/>
                  <a:pt x="409" y="395"/>
                  <a:pt x="406" y="389"/>
                </a:cubicBezTo>
                <a:cubicBezTo>
                  <a:pt x="418" y="389"/>
                  <a:pt x="418" y="389"/>
                  <a:pt x="418" y="389"/>
                </a:cubicBezTo>
                <a:cubicBezTo>
                  <a:pt x="418" y="350"/>
                  <a:pt x="418" y="350"/>
                  <a:pt x="418" y="350"/>
                </a:cubicBezTo>
                <a:cubicBezTo>
                  <a:pt x="449" y="350"/>
                  <a:pt x="449" y="350"/>
                  <a:pt x="449" y="350"/>
                </a:cubicBezTo>
                <a:cubicBezTo>
                  <a:pt x="449" y="389"/>
                  <a:pt x="449" y="389"/>
                  <a:pt x="449" y="389"/>
                </a:cubicBezTo>
                <a:cubicBezTo>
                  <a:pt x="758" y="389"/>
                  <a:pt x="758" y="389"/>
                  <a:pt x="758" y="389"/>
                </a:cubicBezTo>
                <a:cubicBezTo>
                  <a:pt x="758" y="350"/>
                  <a:pt x="758" y="350"/>
                  <a:pt x="758" y="350"/>
                </a:cubicBezTo>
                <a:cubicBezTo>
                  <a:pt x="791" y="350"/>
                  <a:pt x="791" y="350"/>
                  <a:pt x="791" y="350"/>
                </a:cubicBezTo>
                <a:cubicBezTo>
                  <a:pt x="791" y="389"/>
                  <a:pt x="791" y="389"/>
                  <a:pt x="791" y="389"/>
                </a:cubicBezTo>
                <a:cubicBezTo>
                  <a:pt x="804" y="389"/>
                  <a:pt x="804" y="389"/>
                  <a:pt x="804" y="389"/>
                </a:cubicBezTo>
                <a:cubicBezTo>
                  <a:pt x="801" y="395"/>
                  <a:pt x="800" y="403"/>
                  <a:pt x="800" y="410"/>
                </a:cubicBezTo>
                <a:cubicBezTo>
                  <a:pt x="800" y="444"/>
                  <a:pt x="827" y="471"/>
                  <a:pt x="860" y="471"/>
                </a:cubicBezTo>
                <a:cubicBezTo>
                  <a:pt x="894" y="471"/>
                  <a:pt x="921" y="444"/>
                  <a:pt x="921" y="410"/>
                </a:cubicBezTo>
                <a:cubicBezTo>
                  <a:pt x="921" y="403"/>
                  <a:pt x="919" y="395"/>
                  <a:pt x="917" y="389"/>
                </a:cubicBezTo>
                <a:cubicBezTo>
                  <a:pt x="975" y="389"/>
                  <a:pt x="975" y="389"/>
                  <a:pt x="975" y="389"/>
                </a:cubicBezTo>
                <a:cubicBezTo>
                  <a:pt x="972" y="395"/>
                  <a:pt x="971" y="403"/>
                  <a:pt x="971" y="410"/>
                </a:cubicBezTo>
                <a:cubicBezTo>
                  <a:pt x="971" y="444"/>
                  <a:pt x="998" y="471"/>
                  <a:pt x="1032" y="471"/>
                </a:cubicBezTo>
                <a:cubicBezTo>
                  <a:pt x="1065" y="471"/>
                  <a:pt x="1092" y="444"/>
                  <a:pt x="1092" y="410"/>
                </a:cubicBezTo>
                <a:cubicBezTo>
                  <a:pt x="1092" y="403"/>
                  <a:pt x="1091" y="395"/>
                  <a:pt x="1088" y="389"/>
                </a:cubicBezTo>
                <a:cubicBezTo>
                  <a:pt x="1100" y="389"/>
                  <a:pt x="1100" y="389"/>
                  <a:pt x="1100" y="389"/>
                </a:cubicBezTo>
                <a:cubicBezTo>
                  <a:pt x="1100" y="350"/>
                  <a:pt x="1100" y="350"/>
                  <a:pt x="1100" y="350"/>
                </a:cubicBezTo>
                <a:cubicBezTo>
                  <a:pt x="1181" y="350"/>
                  <a:pt x="1181" y="350"/>
                  <a:pt x="1181" y="350"/>
                </a:cubicBezTo>
                <a:cubicBezTo>
                  <a:pt x="1181" y="322"/>
                  <a:pt x="1181" y="322"/>
                  <a:pt x="1181" y="322"/>
                </a:cubicBezTo>
                <a:cubicBezTo>
                  <a:pt x="1201" y="322"/>
                  <a:pt x="1201" y="322"/>
                  <a:pt x="1201" y="322"/>
                </a:cubicBezTo>
                <a:cubicBezTo>
                  <a:pt x="1201" y="339"/>
                  <a:pt x="1201" y="339"/>
                  <a:pt x="1201" y="339"/>
                </a:cubicBezTo>
                <a:cubicBezTo>
                  <a:pt x="1209" y="339"/>
                  <a:pt x="1209" y="339"/>
                  <a:pt x="1209" y="339"/>
                </a:cubicBezTo>
                <a:cubicBezTo>
                  <a:pt x="1209" y="279"/>
                  <a:pt x="1209" y="279"/>
                  <a:pt x="1209" y="279"/>
                </a:cubicBezTo>
                <a:lnTo>
                  <a:pt x="1201" y="279"/>
                </a:lnTo>
                <a:close/>
              </a:path>
            </a:pathLst>
          </a:custGeom>
          <a:solidFill>
            <a:srgbClr val="C48B0E"/>
          </a:solidFill>
          <a:ln>
            <a:noFill/>
          </a:ln>
        </p:spPr>
        <p:txBody>
          <a:bodyPr vert="horz" wrap="square" lIns="91440" tIns="45720" rIns="91440" bIns="45720" numCol="1" anchor="t" anchorCtr="0" compatLnSpc="1">
            <a:prstTxWarp prst="textNoShape">
              <a:avLst/>
            </a:prstTxWarp>
          </a:bodyPr>
          <a:lstStyle/>
          <a:p>
            <a:endParaRPr lang="pl-PL"/>
          </a:p>
        </p:txBody>
      </p:sp>
      <p:sp>
        <p:nvSpPr>
          <p:cNvPr id="2" name="object 2"/>
          <p:cNvSpPr txBox="1">
            <a:spLocks noGrp="1"/>
          </p:cNvSpPr>
          <p:nvPr>
            <p:ph type="title"/>
          </p:nvPr>
        </p:nvSpPr>
        <p:spPr>
          <a:xfrm>
            <a:off x="1755536" y="539754"/>
            <a:ext cx="15849596" cy="1379224"/>
          </a:xfrm>
          <a:prstGeom prst="rect">
            <a:avLst/>
          </a:prstGeom>
        </p:spPr>
        <p:txBody>
          <a:bodyPr vert="horz" wrap="square" lIns="0" tIns="17145" rIns="0" bIns="0" rtlCol="0">
            <a:spAutoFit/>
          </a:bodyPr>
          <a:lstStyle/>
          <a:p>
            <a:pPr marL="12700">
              <a:lnSpc>
                <a:spcPct val="100000"/>
              </a:lnSpc>
              <a:spcBef>
                <a:spcPts val="135"/>
              </a:spcBef>
            </a:pPr>
            <a:r>
              <a:rPr lang="en-US" spc="15" dirty="0"/>
              <a:t>Employer's benefits</a:t>
            </a:r>
            <a:r>
              <a:rPr lang="pl-PL" spc="15" dirty="0"/>
              <a:t> </a:t>
            </a:r>
            <a:r>
              <a:rPr lang="en-US" spc="15" dirty="0"/>
              <a:t>resulting from having PPK</a:t>
            </a:r>
            <a:br>
              <a:rPr lang="en-US" spc="15" dirty="0"/>
            </a:br>
            <a:r>
              <a:rPr lang="en-US" sz="2950" spc="15" dirty="0">
                <a:solidFill>
                  <a:srgbClr val="404041"/>
                </a:solidFill>
              </a:rPr>
              <a:t>according to sample content on the websites of PPK service providers</a:t>
            </a:r>
            <a:endParaRPr sz="2950" spc="15" dirty="0">
              <a:solidFill>
                <a:srgbClr val="404041"/>
              </a:solidFill>
            </a:endParaRPr>
          </a:p>
        </p:txBody>
      </p:sp>
      <p:sp>
        <p:nvSpPr>
          <p:cNvPr id="3" name="object 3"/>
          <p:cNvSpPr txBox="1"/>
          <p:nvPr/>
        </p:nvSpPr>
        <p:spPr>
          <a:xfrm>
            <a:off x="3283864" y="6243960"/>
            <a:ext cx="3399154" cy="1229183"/>
          </a:xfrm>
          <a:prstGeom prst="rect">
            <a:avLst/>
          </a:prstGeom>
        </p:spPr>
        <p:txBody>
          <a:bodyPr vert="horz" wrap="square" lIns="0" tIns="13335" rIns="0" bIns="0" rtlCol="0">
            <a:spAutoFit/>
          </a:bodyPr>
          <a:lstStyle/>
          <a:p>
            <a:pPr marL="12700">
              <a:lnSpc>
                <a:spcPct val="100000"/>
              </a:lnSpc>
              <a:spcBef>
                <a:spcPts val="105"/>
              </a:spcBef>
            </a:pPr>
            <a:r>
              <a:rPr lang="en-US" sz="3950" spc="-45" dirty="0">
                <a:solidFill>
                  <a:srgbClr val="404041"/>
                </a:solidFill>
                <a:latin typeface="Liberation Serif"/>
                <a:cs typeface="Liberation Serif"/>
              </a:rPr>
              <a:t>Employer</a:t>
            </a:r>
            <a:r>
              <a:rPr lang="pl-PL" sz="3950" spc="-45" dirty="0">
                <a:solidFill>
                  <a:srgbClr val="404041"/>
                </a:solidFill>
                <a:latin typeface="Liberation Serif"/>
                <a:cs typeface="Liberation Serif"/>
              </a:rPr>
              <a:t>,</a:t>
            </a:r>
            <a:r>
              <a:rPr lang="en-US" sz="3950" spc="-45" dirty="0">
                <a:solidFill>
                  <a:srgbClr val="404041"/>
                </a:solidFill>
                <a:latin typeface="Liberation Serif"/>
                <a:cs typeface="Liberation Serif"/>
              </a:rPr>
              <a:t> why is it worth it</a:t>
            </a:r>
            <a:endParaRPr sz="3950" dirty="0">
              <a:latin typeface="Liberation Serif"/>
              <a:cs typeface="Liberation Serif"/>
            </a:endParaRPr>
          </a:p>
        </p:txBody>
      </p:sp>
      <p:sp>
        <p:nvSpPr>
          <p:cNvPr id="6" name="object 6"/>
          <p:cNvSpPr txBox="1"/>
          <p:nvPr/>
        </p:nvSpPr>
        <p:spPr>
          <a:xfrm>
            <a:off x="2017363" y="4621237"/>
            <a:ext cx="1386205" cy="915669"/>
          </a:xfrm>
          <a:prstGeom prst="rect">
            <a:avLst/>
          </a:prstGeom>
        </p:spPr>
        <p:txBody>
          <a:bodyPr vert="horz" wrap="square" lIns="0" tIns="11430" rIns="0" bIns="0" rtlCol="0">
            <a:spAutoFit/>
          </a:bodyPr>
          <a:lstStyle/>
          <a:p>
            <a:pPr marL="12700">
              <a:lnSpc>
                <a:spcPct val="100000"/>
              </a:lnSpc>
              <a:spcBef>
                <a:spcPts val="90"/>
              </a:spcBef>
            </a:pPr>
            <a:r>
              <a:rPr sz="5850" spc="-15" dirty="0">
                <a:solidFill>
                  <a:srgbClr val="FFFFFF"/>
                </a:solidFill>
                <a:latin typeface="Liberation Serif"/>
                <a:cs typeface="Liberation Serif"/>
              </a:rPr>
              <a:t>PPK</a:t>
            </a:r>
            <a:endParaRPr sz="5850" dirty="0">
              <a:latin typeface="Liberation Serif"/>
              <a:cs typeface="Liberation Serif"/>
            </a:endParaRPr>
          </a:p>
        </p:txBody>
      </p:sp>
      <p:sp>
        <p:nvSpPr>
          <p:cNvPr id="7" name="object 7"/>
          <p:cNvSpPr/>
          <p:nvPr/>
        </p:nvSpPr>
        <p:spPr>
          <a:xfrm>
            <a:off x="0" y="5919629"/>
            <a:ext cx="7185025" cy="0"/>
          </a:xfrm>
          <a:custGeom>
            <a:avLst/>
            <a:gdLst/>
            <a:ahLst/>
            <a:cxnLst/>
            <a:rect l="l" t="t" r="r" b="b"/>
            <a:pathLst>
              <a:path w="7185025">
                <a:moveTo>
                  <a:pt x="0" y="0"/>
                </a:moveTo>
                <a:lnTo>
                  <a:pt x="7184483" y="0"/>
                </a:lnTo>
              </a:path>
            </a:pathLst>
          </a:custGeom>
          <a:ln w="40616">
            <a:solidFill>
              <a:srgbClr val="404041"/>
            </a:solidFill>
          </a:ln>
        </p:spPr>
        <p:txBody>
          <a:bodyPr wrap="square" lIns="0" tIns="0" rIns="0" bIns="0" rtlCol="0"/>
          <a:lstStyle/>
          <a:p>
            <a:endParaRPr/>
          </a:p>
        </p:txBody>
      </p:sp>
      <p:sp>
        <p:nvSpPr>
          <p:cNvPr id="8" name="object 8"/>
          <p:cNvSpPr/>
          <p:nvPr/>
        </p:nvSpPr>
        <p:spPr>
          <a:xfrm>
            <a:off x="4851791" y="5838773"/>
            <a:ext cx="161701" cy="16171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7299660" y="2204486"/>
            <a:ext cx="12783820" cy="7102084"/>
          </a:xfrm>
          <a:custGeom>
            <a:avLst/>
            <a:gdLst/>
            <a:ahLst/>
            <a:cxnLst/>
            <a:rect l="l" t="t" r="r" b="b"/>
            <a:pathLst>
              <a:path w="12783819" h="6488430">
                <a:moveTo>
                  <a:pt x="0" y="0"/>
                </a:moveTo>
                <a:lnTo>
                  <a:pt x="12783495" y="0"/>
                </a:lnTo>
                <a:lnTo>
                  <a:pt x="12783495" y="6487907"/>
                </a:lnTo>
                <a:lnTo>
                  <a:pt x="0" y="6487907"/>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7299660" y="9327525"/>
            <a:ext cx="12804775" cy="0"/>
          </a:xfrm>
          <a:custGeom>
            <a:avLst/>
            <a:gdLst/>
            <a:ahLst/>
            <a:cxnLst/>
            <a:rect l="l" t="t" r="r" b="b"/>
            <a:pathLst>
              <a:path w="12804775">
                <a:moveTo>
                  <a:pt x="0" y="0"/>
                </a:moveTo>
                <a:lnTo>
                  <a:pt x="12804439" y="0"/>
                </a:lnTo>
              </a:path>
            </a:pathLst>
          </a:custGeom>
          <a:ln w="41910">
            <a:solidFill>
              <a:srgbClr val="C48A10"/>
            </a:solidFill>
          </a:ln>
        </p:spPr>
        <p:txBody>
          <a:bodyPr wrap="square" lIns="0" tIns="0" rIns="0" bIns="0" rtlCol="0"/>
          <a:lstStyle/>
          <a:p>
            <a:endParaRPr/>
          </a:p>
        </p:txBody>
      </p:sp>
      <p:sp>
        <p:nvSpPr>
          <p:cNvPr id="12" name="object 12"/>
          <p:cNvSpPr/>
          <p:nvPr/>
        </p:nvSpPr>
        <p:spPr>
          <a:xfrm>
            <a:off x="7320601" y="2860050"/>
            <a:ext cx="0" cy="6446520"/>
          </a:xfrm>
          <a:custGeom>
            <a:avLst/>
            <a:gdLst/>
            <a:ahLst/>
            <a:cxnLst/>
            <a:rect l="l" t="t" r="r" b="b"/>
            <a:pathLst>
              <a:path h="6446520">
                <a:moveTo>
                  <a:pt x="0" y="0"/>
                </a:moveTo>
                <a:lnTo>
                  <a:pt x="0" y="6446520"/>
                </a:lnTo>
              </a:path>
            </a:pathLst>
          </a:custGeom>
          <a:ln w="41883">
            <a:solidFill>
              <a:srgbClr val="C48A10"/>
            </a:solidFill>
          </a:ln>
        </p:spPr>
        <p:txBody>
          <a:bodyPr wrap="square" lIns="0" tIns="0" rIns="0" bIns="0" rtlCol="0"/>
          <a:lstStyle/>
          <a:p>
            <a:endParaRPr/>
          </a:p>
        </p:txBody>
      </p:sp>
      <p:sp>
        <p:nvSpPr>
          <p:cNvPr id="13" name="object 13"/>
          <p:cNvSpPr/>
          <p:nvPr/>
        </p:nvSpPr>
        <p:spPr>
          <a:xfrm>
            <a:off x="7299660" y="2839095"/>
            <a:ext cx="12804775" cy="0"/>
          </a:xfrm>
          <a:custGeom>
            <a:avLst/>
            <a:gdLst/>
            <a:ahLst/>
            <a:cxnLst/>
            <a:rect l="l" t="t" r="r" b="b"/>
            <a:pathLst>
              <a:path w="12804775">
                <a:moveTo>
                  <a:pt x="0" y="0"/>
                </a:moveTo>
                <a:lnTo>
                  <a:pt x="12804439" y="0"/>
                </a:lnTo>
              </a:path>
            </a:pathLst>
          </a:custGeom>
          <a:ln w="41909">
            <a:solidFill>
              <a:srgbClr val="C48A10"/>
            </a:solidFill>
          </a:ln>
        </p:spPr>
        <p:txBody>
          <a:bodyPr wrap="square" lIns="0" tIns="0" rIns="0" bIns="0" rtlCol="0"/>
          <a:lstStyle/>
          <a:p>
            <a:endParaRPr/>
          </a:p>
        </p:txBody>
      </p:sp>
      <p:sp>
        <p:nvSpPr>
          <p:cNvPr id="14" name="object 14"/>
          <p:cNvSpPr txBox="1"/>
          <p:nvPr/>
        </p:nvSpPr>
        <p:spPr>
          <a:xfrm>
            <a:off x="7842611" y="3077701"/>
            <a:ext cx="11658240" cy="6027163"/>
          </a:xfrm>
          <a:prstGeom prst="rect">
            <a:avLst/>
          </a:prstGeom>
        </p:spPr>
        <p:txBody>
          <a:bodyPr vert="horz" wrap="square" lIns="0" tIns="12065" rIns="0" bIns="0" rtlCol="0">
            <a:spAutoFit/>
          </a:bodyPr>
          <a:lstStyle/>
          <a:p>
            <a:pPr marL="12700" marR="5080">
              <a:lnSpc>
                <a:spcPct val="100600"/>
              </a:lnSpc>
              <a:spcBef>
                <a:spcPts val="95"/>
              </a:spcBef>
              <a:tabLst>
                <a:tab pos="523240" algn="l"/>
                <a:tab pos="523875" algn="l"/>
                <a:tab pos="1602105" algn="l"/>
              </a:tabLst>
            </a:pPr>
            <a:r>
              <a:rPr lang="pl-PL" sz="2950" spc="10" dirty="0">
                <a:solidFill>
                  <a:srgbClr val="C48B0E"/>
                </a:solidFill>
                <a:latin typeface="Liberation Serif"/>
                <a:hlinkClick r:id="rId3">
                  <a:extLst>
                    <a:ext uri="{A12FA001-AC4F-418D-AE19-62706E023703}">
                      <ahyp:hlinkClr xmlns:ahyp="http://schemas.microsoft.com/office/drawing/2018/hyperlinkcolor" val="tx"/>
                    </a:ext>
                  </a:extLst>
                </a:hlinkClick>
              </a:rPr>
              <a:t>www.pfrtfi.pl</a:t>
            </a:r>
            <a:endParaRPr lang="pl-PL" sz="2950" spc="10" dirty="0">
              <a:solidFill>
                <a:srgbClr val="C48B0E"/>
              </a:solidFill>
              <a:latin typeface="Liberation Serif"/>
            </a:endParaRPr>
          </a:p>
          <a:p>
            <a:pPr marL="523240" marR="5080" indent="-510540">
              <a:lnSpc>
                <a:spcPct val="100600"/>
              </a:lnSpc>
              <a:spcBef>
                <a:spcPts val="95"/>
              </a:spcBef>
              <a:buFont typeface="Arial" panose="020B0604020202020204" pitchFamily="34" charset="0"/>
              <a:buChar char="•"/>
              <a:tabLst>
                <a:tab pos="523240" algn="l"/>
                <a:tab pos="523875" algn="l"/>
                <a:tab pos="1602105" algn="l"/>
              </a:tabLst>
            </a:pPr>
            <a:r>
              <a:rPr lang="en-US" sz="2950" spc="10" dirty="0">
                <a:latin typeface="Liberation Serif"/>
              </a:rPr>
              <a:t>Contributions are exempt from social security contributions</a:t>
            </a:r>
            <a:endParaRPr lang="pl-PL" sz="2950" spc="10" dirty="0">
              <a:latin typeface="Liberation Serif"/>
            </a:endParaRPr>
          </a:p>
          <a:p>
            <a:pPr marL="12700" marR="5080">
              <a:lnSpc>
                <a:spcPct val="100600"/>
              </a:lnSpc>
              <a:spcBef>
                <a:spcPts val="95"/>
              </a:spcBef>
              <a:tabLst>
                <a:tab pos="523240" algn="l"/>
                <a:tab pos="523875" algn="l"/>
                <a:tab pos="1602105" algn="l"/>
              </a:tabLst>
            </a:pPr>
            <a:endParaRPr lang="pl-PL" sz="2950" spc="10" dirty="0">
              <a:latin typeface="Liberation Serif"/>
              <a:cs typeface="Times New Roman"/>
            </a:endParaRPr>
          </a:p>
          <a:p>
            <a:pPr marL="12700" marR="5080">
              <a:lnSpc>
                <a:spcPct val="100600"/>
              </a:lnSpc>
              <a:spcBef>
                <a:spcPts val="95"/>
              </a:spcBef>
              <a:tabLst>
                <a:tab pos="523240" algn="l"/>
                <a:tab pos="523875" algn="l"/>
                <a:tab pos="1602105" algn="l"/>
              </a:tabLst>
            </a:pPr>
            <a:r>
              <a:rPr lang="pl-PL" sz="2950" spc="10" dirty="0">
                <a:solidFill>
                  <a:srgbClr val="C48B0E"/>
                </a:solidFill>
                <a:latin typeface="Liberation Serif"/>
                <a:cs typeface="Times New Roman"/>
                <a:hlinkClick r:id="rId4">
                  <a:extLst>
                    <a:ext uri="{A12FA001-AC4F-418D-AE19-62706E023703}">
                      <ahyp:hlinkClr xmlns:ahyp="http://schemas.microsoft.com/office/drawing/2018/hyperlinkcolor" val="tx"/>
                    </a:ext>
                  </a:extLst>
                </a:hlinkClick>
              </a:rPr>
              <a:t>www.ppk-aegon.pl</a:t>
            </a:r>
            <a:endParaRPr lang="pl-PL" sz="2950" spc="10" dirty="0">
              <a:solidFill>
                <a:srgbClr val="C48B0E"/>
              </a:solidFill>
              <a:latin typeface="Liberation Serif"/>
              <a:cs typeface="Times New Roman"/>
            </a:endParaRPr>
          </a:p>
          <a:p>
            <a:pPr marL="523240" marR="5080" indent="-510540">
              <a:lnSpc>
                <a:spcPct val="100600"/>
              </a:lnSpc>
              <a:spcBef>
                <a:spcPts val="95"/>
              </a:spcBef>
              <a:buFont typeface="Arial" panose="020B0604020202020204" pitchFamily="34" charset="0"/>
              <a:buChar char="•"/>
              <a:tabLst>
                <a:tab pos="523240" algn="l"/>
                <a:tab pos="523875" algn="l"/>
                <a:tab pos="1602105" algn="l"/>
              </a:tabLst>
            </a:pPr>
            <a:r>
              <a:rPr lang="en-US" sz="2950" spc="10" dirty="0">
                <a:latin typeface="Liberation Serif"/>
              </a:rPr>
              <a:t>Tax relief - the costs of running PPK will be part of the tax deductible costs</a:t>
            </a:r>
            <a:endParaRPr lang="pl-PL" sz="2950" spc="10" dirty="0">
              <a:latin typeface="Liberation Serif"/>
            </a:endParaRPr>
          </a:p>
          <a:p>
            <a:pPr marL="523240" marR="5080" indent="-510540">
              <a:lnSpc>
                <a:spcPct val="100600"/>
              </a:lnSpc>
              <a:spcBef>
                <a:spcPts val="95"/>
              </a:spcBef>
              <a:buFont typeface="Arial" panose="020B0604020202020204" pitchFamily="34" charset="0"/>
              <a:buChar char="•"/>
              <a:tabLst>
                <a:tab pos="523240" algn="l"/>
                <a:tab pos="523875" algn="l"/>
                <a:tab pos="1602105" algn="l"/>
              </a:tabLst>
            </a:pPr>
            <a:endParaRPr lang="pl-PL" sz="2950" spc="10" dirty="0">
              <a:latin typeface="Liberation Serif"/>
            </a:endParaRPr>
          </a:p>
          <a:p>
            <a:pPr marL="12700" marR="5080">
              <a:lnSpc>
                <a:spcPct val="100600"/>
              </a:lnSpc>
              <a:spcBef>
                <a:spcPts val="95"/>
              </a:spcBef>
              <a:tabLst>
                <a:tab pos="523240" algn="l"/>
                <a:tab pos="523875" algn="l"/>
                <a:tab pos="1602105" algn="l"/>
              </a:tabLst>
            </a:pPr>
            <a:r>
              <a:rPr lang="pl-PL" sz="2950" spc="10" dirty="0">
                <a:solidFill>
                  <a:srgbClr val="C48B0E"/>
                </a:solidFill>
                <a:latin typeface="Liberation Serif"/>
                <a:hlinkClick r:id="rId5">
                  <a:extLst>
                    <a:ext uri="{A12FA001-AC4F-418D-AE19-62706E023703}">
                      <ahyp:hlinkClr xmlns:ahyp="http://schemas.microsoft.com/office/drawing/2018/hyperlinkcolor" val="tx"/>
                    </a:ext>
                  </a:extLst>
                </a:hlinkClick>
              </a:rPr>
              <a:t>www.pzu.pl</a:t>
            </a:r>
            <a:endParaRPr lang="pl-PL" sz="2950" spc="10" dirty="0">
              <a:solidFill>
                <a:srgbClr val="C48B0E"/>
              </a:solidFill>
              <a:latin typeface="Liberation Serif"/>
            </a:endParaRPr>
          </a:p>
          <a:p>
            <a:pPr marL="457200" indent="-457200">
              <a:buFont typeface="Arial" panose="020B0604020202020204" pitchFamily="34" charset="0"/>
              <a:buChar char="•"/>
            </a:pPr>
            <a:r>
              <a:rPr lang="en-US" sz="2950" spc="10" dirty="0">
                <a:latin typeface="Liberation Serif"/>
              </a:rPr>
              <a:t>Lower employee turnover - PPK may have an impact on a lower employee turnover ratio, and thus lower recruitment costs</a:t>
            </a:r>
            <a:endParaRPr lang="pl-PL" sz="2950" spc="10" dirty="0">
              <a:latin typeface="Liberation Serif"/>
            </a:endParaRPr>
          </a:p>
          <a:p>
            <a:pPr marL="457200" indent="-457200">
              <a:buFont typeface="Arial" panose="020B0604020202020204" pitchFamily="34" charset="0"/>
              <a:buChar char="•"/>
            </a:pPr>
            <a:endParaRPr lang="pl-PL" sz="2950" spc="10" dirty="0">
              <a:latin typeface="Liberation Serif"/>
            </a:endParaRPr>
          </a:p>
          <a:p>
            <a:pPr marL="457200" indent="-457200">
              <a:buFont typeface="Arial" panose="020B0604020202020204" pitchFamily="34" charset="0"/>
              <a:buChar char="•"/>
            </a:pPr>
            <a:r>
              <a:rPr lang="en-US" sz="2950" spc="10" dirty="0">
                <a:latin typeface="Liberation Serif"/>
              </a:rPr>
              <a:t>Benefit for employees - Additional payments can be used as a benefit for employees</a:t>
            </a:r>
            <a:endParaRPr sz="3050" dirty="0">
              <a:latin typeface="Times New Roman"/>
              <a:cs typeface="Times New Roman"/>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ts val="4840"/>
              </a:lnSpc>
            </a:pPr>
            <a:fld id="{81D60167-4931-47E6-BA6A-407CBD079E47}" type="slidenum">
              <a:rPr spc="265" dirty="0"/>
              <a:t>14</a:t>
            </a:fld>
            <a:r>
              <a:rPr spc="130" dirty="0"/>
              <a:t>.</a:t>
            </a:r>
          </a:p>
        </p:txBody>
      </p:sp>
      <p:grpSp>
        <p:nvGrpSpPr>
          <p:cNvPr id="18" name="Grupa 17">
            <a:extLst>
              <a:ext uri="{FF2B5EF4-FFF2-40B4-BE49-F238E27FC236}">
                <a16:creationId xmlns:a16="http://schemas.microsoft.com/office/drawing/2014/main" id="{48ECDF8A-25C0-48F3-8204-2554A5F67585}"/>
              </a:ext>
            </a:extLst>
          </p:cNvPr>
          <p:cNvGrpSpPr/>
          <p:nvPr/>
        </p:nvGrpSpPr>
        <p:grpSpPr>
          <a:xfrm>
            <a:off x="1004335" y="9603812"/>
            <a:ext cx="2834001" cy="824865"/>
            <a:chOff x="1004335" y="9603812"/>
            <a:chExt cx="2834001" cy="824865"/>
          </a:xfrm>
        </p:grpSpPr>
        <p:sp>
          <p:nvSpPr>
            <p:cNvPr id="19" name="object 86">
              <a:extLst>
                <a:ext uri="{FF2B5EF4-FFF2-40B4-BE49-F238E27FC236}">
                  <a16:creationId xmlns:a16="http://schemas.microsoft.com/office/drawing/2014/main" id="{79C8F191-DD85-453A-A365-54A43311DD6C}"/>
                </a:ext>
              </a:extLst>
            </p:cNvPr>
            <p:cNvSpPr/>
            <p:nvPr/>
          </p:nvSpPr>
          <p:spPr>
            <a:xfrm>
              <a:off x="1004335" y="9603812"/>
              <a:ext cx="515620" cy="824865"/>
            </a:xfrm>
            <a:custGeom>
              <a:avLst/>
              <a:gdLst/>
              <a:ahLst/>
              <a:cxnLst/>
              <a:rect l="l" t="t" r="r" b="b"/>
              <a:pathLst>
                <a:path w="515619" h="824865">
                  <a:moveTo>
                    <a:pt x="515188" y="535795"/>
                  </a:moveTo>
                  <a:lnTo>
                    <a:pt x="463975" y="546203"/>
                  </a:lnTo>
                  <a:lnTo>
                    <a:pt x="443159" y="597824"/>
                  </a:lnTo>
                  <a:lnTo>
                    <a:pt x="15601" y="597824"/>
                  </a:lnTo>
                  <a:lnTo>
                    <a:pt x="0" y="644043"/>
                  </a:lnTo>
                  <a:lnTo>
                    <a:pt x="15392" y="659445"/>
                  </a:lnTo>
                  <a:lnTo>
                    <a:pt x="494560" y="659445"/>
                  </a:lnTo>
                  <a:lnTo>
                    <a:pt x="515188" y="638828"/>
                  </a:lnTo>
                  <a:lnTo>
                    <a:pt x="515188" y="535795"/>
                  </a:lnTo>
                  <a:close/>
                </a:path>
                <a:path w="515619" h="824865">
                  <a:moveTo>
                    <a:pt x="139252" y="442960"/>
                  </a:moveTo>
                  <a:lnTo>
                    <a:pt x="59474" y="442960"/>
                  </a:lnTo>
                  <a:lnTo>
                    <a:pt x="56825" y="597824"/>
                  </a:lnTo>
                  <a:lnTo>
                    <a:pt x="139252" y="597824"/>
                  </a:lnTo>
                  <a:lnTo>
                    <a:pt x="139252" y="442960"/>
                  </a:lnTo>
                  <a:close/>
                </a:path>
                <a:path w="515619" h="824865">
                  <a:moveTo>
                    <a:pt x="310995" y="261604"/>
                  </a:moveTo>
                  <a:lnTo>
                    <a:pt x="228568" y="261604"/>
                  </a:lnTo>
                  <a:lnTo>
                    <a:pt x="228568" y="562684"/>
                  </a:lnTo>
                  <a:lnTo>
                    <a:pt x="310995" y="562684"/>
                  </a:lnTo>
                  <a:lnTo>
                    <a:pt x="310995" y="261604"/>
                  </a:lnTo>
                  <a:close/>
                </a:path>
                <a:path w="515619" h="824865">
                  <a:moveTo>
                    <a:pt x="475859" y="350324"/>
                  </a:moveTo>
                  <a:lnTo>
                    <a:pt x="393422" y="360732"/>
                  </a:lnTo>
                  <a:lnTo>
                    <a:pt x="393422" y="381339"/>
                  </a:lnTo>
                  <a:lnTo>
                    <a:pt x="335717" y="381339"/>
                  </a:lnTo>
                  <a:lnTo>
                    <a:pt x="335717" y="442960"/>
                  </a:lnTo>
                  <a:lnTo>
                    <a:pt x="393422" y="442960"/>
                  </a:lnTo>
                  <a:lnTo>
                    <a:pt x="393422" y="463567"/>
                  </a:lnTo>
                  <a:lnTo>
                    <a:pt x="475859" y="473975"/>
                  </a:lnTo>
                  <a:lnTo>
                    <a:pt x="475859" y="350324"/>
                  </a:lnTo>
                  <a:close/>
                </a:path>
                <a:path w="515619" h="824865">
                  <a:moveTo>
                    <a:pt x="201951" y="381339"/>
                  </a:moveTo>
                  <a:lnTo>
                    <a:pt x="36417" y="381339"/>
                  </a:lnTo>
                  <a:lnTo>
                    <a:pt x="36417" y="442960"/>
                  </a:lnTo>
                  <a:lnTo>
                    <a:pt x="201951" y="442960"/>
                  </a:lnTo>
                  <a:lnTo>
                    <a:pt x="201951" y="381339"/>
                  </a:lnTo>
                  <a:close/>
                </a:path>
                <a:path w="515619" h="824865">
                  <a:moveTo>
                    <a:pt x="139252" y="226474"/>
                  </a:moveTo>
                  <a:lnTo>
                    <a:pt x="59474" y="226474"/>
                  </a:lnTo>
                  <a:lnTo>
                    <a:pt x="59474" y="381339"/>
                  </a:lnTo>
                  <a:lnTo>
                    <a:pt x="139252" y="381339"/>
                  </a:lnTo>
                  <a:lnTo>
                    <a:pt x="139252" y="226474"/>
                  </a:lnTo>
                  <a:close/>
                </a:path>
                <a:path w="515619" h="824865">
                  <a:moveTo>
                    <a:pt x="494560" y="164853"/>
                  </a:moveTo>
                  <a:lnTo>
                    <a:pt x="15392" y="164853"/>
                  </a:lnTo>
                  <a:lnTo>
                    <a:pt x="0" y="180266"/>
                  </a:lnTo>
                  <a:lnTo>
                    <a:pt x="15601" y="226474"/>
                  </a:lnTo>
                  <a:lnTo>
                    <a:pt x="443159" y="226474"/>
                  </a:lnTo>
                  <a:lnTo>
                    <a:pt x="463975" y="278096"/>
                  </a:lnTo>
                  <a:lnTo>
                    <a:pt x="515188" y="288504"/>
                  </a:lnTo>
                  <a:lnTo>
                    <a:pt x="515188" y="185470"/>
                  </a:lnTo>
                  <a:lnTo>
                    <a:pt x="494560" y="164853"/>
                  </a:lnTo>
                  <a:close/>
                </a:path>
                <a:path w="515619" h="824865">
                  <a:moveTo>
                    <a:pt x="331393" y="762688"/>
                  </a:moveTo>
                  <a:lnTo>
                    <a:pt x="208171" y="762688"/>
                  </a:lnTo>
                  <a:lnTo>
                    <a:pt x="189931" y="816687"/>
                  </a:lnTo>
                  <a:lnTo>
                    <a:pt x="197543" y="824309"/>
                  </a:lnTo>
                  <a:lnTo>
                    <a:pt x="342000" y="824309"/>
                  </a:lnTo>
                  <a:lnTo>
                    <a:pt x="349643" y="816666"/>
                  </a:lnTo>
                  <a:lnTo>
                    <a:pt x="331393" y="762688"/>
                  </a:lnTo>
                  <a:close/>
                </a:path>
                <a:path w="515619" h="824865">
                  <a:moveTo>
                    <a:pt x="310995" y="684167"/>
                  </a:moveTo>
                  <a:lnTo>
                    <a:pt x="228568" y="684167"/>
                  </a:lnTo>
                  <a:lnTo>
                    <a:pt x="228568" y="762688"/>
                  </a:lnTo>
                  <a:lnTo>
                    <a:pt x="310995" y="762688"/>
                  </a:lnTo>
                  <a:lnTo>
                    <a:pt x="310995" y="684167"/>
                  </a:lnTo>
                  <a:close/>
                </a:path>
                <a:path w="515619" h="824865">
                  <a:moveTo>
                    <a:pt x="310995" y="61610"/>
                  </a:moveTo>
                  <a:lnTo>
                    <a:pt x="228568" y="61610"/>
                  </a:lnTo>
                  <a:lnTo>
                    <a:pt x="228568" y="140131"/>
                  </a:lnTo>
                  <a:lnTo>
                    <a:pt x="310995" y="140131"/>
                  </a:lnTo>
                  <a:lnTo>
                    <a:pt x="310995" y="61610"/>
                  </a:lnTo>
                  <a:close/>
                </a:path>
                <a:path w="515619" h="824865">
                  <a:moveTo>
                    <a:pt x="342000" y="0"/>
                  </a:moveTo>
                  <a:lnTo>
                    <a:pt x="197543" y="0"/>
                  </a:lnTo>
                  <a:lnTo>
                    <a:pt x="189931" y="7612"/>
                  </a:lnTo>
                  <a:lnTo>
                    <a:pt x="208171" y="61610"/>
                  </a:lnTo>
                  <a:lnTo>
                    <a:pt x="331393" y="61610"/>
                  </a:lnTo>
                  <a:lnTo>
                    <a:pt x="349643" y="7633"/>
                  </a:lnTo>
                  <a:lnTo>
                    <a:pt x="342000" y="0"/>
                  </a:lnTo>
                  <a:close/>
                </a:path>
              </a:pathLst>
            </a:custGeom>
            <a:solidFill>
              <a:srgbClr val="C48A10"/>
            </a:solidFill>
          </p:spPr>
          <p:txBody>
            <a:bodyPr wrap="square" lIns="0" tIns="0" rIns="0" bIns="0" rtlCol="0"/>
            <a:lstStyle/>
            <a:p>
              <a:endParaRPr/>
            </a:p>
          </p:txBody>
        </p:sp>
        <p:sp>
          <p:nvSpPr>
            <p:cNvPr id="20" name="object 87">
              <a:extLst>
                <a:ext uri="{FF2B5EF4-FFF2-40B4-BE49-F238E27FC236}">
                  <a16:creationId xmlns:a16="http://schemas.microsoft.com/office/drawing/2014/main" id="{F29FC073-E8B8-48C1-A029-20BD25FCE1FD}"/>
                </a:ext>
              </a:extLst>
            </p:cNvPr>
            <p:cNvSpPr/>
            <p:nvPr/>
          </p:nvSpPr>
          <p:spPr>
            <a:xfrm>
              <a:off x="1777126" y="9768664"/>
              <a:ext cx="2061210" cy="494665"/>
            </a:xfrm>
            <a:custGeom>
              <a:avLst/>
              <a:gdLst/>
              <a:ahLst/>
              <a:cxnLst/>
              <a:rect l="l" t="t" r="r" b="b"/>
              <a:pathLst>
                <a:path w="2061210" h="494665">
                  <a:moveTo>
                    <a:pt x="1314096" y="481315"/>
                  </a:moveTo>
                  <a:lnTo>
                    <a:pt x="1275751" y="481315"/>
                  </a:lnTo>
                  <a:lnTo>
                    <a:pt x="1270600" y="494592"/>
                  </a:lnTo>
                  <a:lnTo>
                    <a:pt x="1319247" y="494592"/>
                  </a:lnTo>
                  <a:lnTo>
                    <a:pt x="1314096" y="481315"/>
                  </a:lnTo>
                  <a:close/>
                </a:path>
                <a:path w="2061210" h="494665">
                  <a:moveTo>
                    <a:pt x="1443767" y="481315"/>
                  </a:moveTo>
                  <a:lnTo>
                    <a:pt x="1377518" y="481315"/>
                  </a:lnTo>
                  <a:lnTo>
                    <a:pt x="1372377" y="494592"/>
                  </a:lnTo>
                  <a:lnTo>
                    <a:pt x="1448919" y="494592"/>
                  </a:lnTo>
                  <a:lnTo>
                    <a:pt x="1443767" y="481315"/>
                  </a:lnTo>
                  <a:close/>
                </a:path>
                <a:path w="2061210" h="494665">
                  <a:moveTo>
                    <a:pt x="1371717" y="331078"/>
                  </a:moveTo>
                  <a:lnTo>
                    <a:pt x="1345561" y="331078"/>
                  </a:lnTo>
                  <a:lnTo>
                    <a:pt x="1283971" y="481315"/>
                  </a:lnTo>
                  <a:lnTo>
                    <a:pt x="1299761" y="481315"/>
                  </a:lnTo>
                  <a:lnTo>
                    <a:pt x="1313446" y="447965"/>
                  </a:lnTo>
                  <a:lnTo>
                    <a:pt x="1419667" y="447965"/>
                  </a:lnTo>
                  <a:lnTo>
                    <a:pt x="1414216" y="434677"/>
                  </a:lnTo>
                  <a:lnTo>
                    <a:pt x="1318818" y="434677"/>
                  </a:lnTo>
                  <a:lnTo>
                    <a:pt x="1344346" y="372156"/>
                  </a:lnTo>
                  <a:lnTo>
                    <a:pt x="1388568" y="372156"/>
                  </a:lnTo>
                  <a:lnTo>
                    <a:pt x="1371717" y="331078"/>
                  </a:lnTo>
                  <a:close/>
                </a:path>
                <a:path w="2061210" h="494665">
                  <a:moveTo>
                    <a:pt x="1419667" y="447965"/>
                  </a:moveTo>
                  <a:lnTo>
                    <a:pt x="1374890" y="447965"/>
                  </a:lnTo>
                  <a:lnTo>
                    <a:pt x="1388355" y="481315"/>
                  </a:lnTo>
                  <a:lnTo>
                    <a:pt x="1433349" y="481315"/>
                  </a:lnTo>
                  <a:lnTo>
                    <a:pt x="1419667" y="447965"/>
                  </a:lnTo>
                  <a:close/>
                </a:path>
                <a:path w="2061210" h="494665">
                  <a:moveTo>
                    <a:pt x="1388568" y="372156"/>
                  </a:moveTo>
                  <a:lnTo>
                    <a:pt x="1344346" y="372156"/>
                  </a:lnTo>
                  <a:lnTo>
                    <a:pt x="1369528" y="434677"/>
                  </a:lnTo>
                  <a:lnTo>
                    <a:pt x="1414216" y="434677"/>
                  </a:lnTo>
                  <a:lnTo>
                    <a:pt x="1388568" y="372156"/>
                  </a:lnTo>
                  <a:close/>
                </a:path>
                <a:path w="2061210" h="494665">
                  <a:moveTo>
                    <a:pt x="100038" y="187816"/>
                  </a:moveTo>
                  <a:lnTo>
                    <a:pt x="5141" y="187816"/>
                  </a:lnTo>
                  <a:lnTo>
                    <a:pt x="0" y="204402"/>
                  </a:lnTo>
                  <a:lnTo>
                    <a:pt x="105190" y="204402"/>
                  </a:lnTo>
                  <a:lnTo>
                    <a:pt x="100038" y="187816"/>
                  </a:lnTo>
                  <a:close/>
                </a:path>
                <a:path w="2061210" h="494665">
                  <a:moveTo>
                    <a:pt x="78877" y="16596"/>
                  </a:moveTo>
                  <a:lnTo>
                    <a:pt x="26166" y="16596"/>
                  </a:lnTo>
                  <a:lnTo>
                    <a:pt x="26166" y="187816"/>
                  </a:lnTo>
                  <a:lnTo>
                    <a:pt x="78877" y="187816"/>
                  </a:lnTo>
                  <a:lnTo>
                    <a:pt x="78877" y="16596"/>
                  </a:lnTo>
                  <a:close/>
                </a:path>
                <a:path w="2061210" h="494665">
                  <a:moveTo>
                    <a:pt x="105190" y="0"/>
                  </a:moveTo>
                  <a:lnTo>
                    <a:pt x="0" y="0"/>
                  </a:lnTo>
                  <a:lnTo>
                    <a:pt x="5141" y="16596"/>
                  </a:lnTo>
                  <a:lnTo>
                    <a:pt x="100038" y="16596"/>
                  </a:lnTo>
                  <a:lnTo>
                    <a:pt x="105190" y="0"/>
                  </a:lnTo>
                  <a:close/>
                </a:path>
                <a:path w="2061210" h="494665">
                  <a:moveTo>
                    <a:pt x="1474803" y="191125"/>
                  </a:moveTo>
                  <a:lnTo>
                    <a:pt x="1399276" y="191125"/>
                  </a:lnTo>
                  <a:lnTo>
                    <a:pt x="1394114" y="204402"/>
                  </a:lnTo>
                  <a:lnTo>
                    <a:pt x="1479965" y="204402"/>
                  </a:lnTo>
                  <a:lnTo>
                    <a:pt x="1474803" y="191125"/>
                  </a:lnTo>
                  <a:close/>
                </a:path>
                <a:path w="2061210" h="494665">
                  <a:moveTo>
                    <a:pt x="1458196" y="55893"/>
                  </a:moveTo>
                  <a:lnTo>
                    <a:pt x="1415799" y="55893"/>
                  </a:lnTo>
                  <a:lnTo>
                    <a:pt x="1415799" y="191125"/>
                  </a:lnTo>
                  <a:lnTo>
                    <a:pt x="1458196" y="191125"/>
                  </a:lnTo>
                  <a:lnTo>
                    <a:pt x="1458196" y="55893"/>
                  </a:lnTo>
                  <a:close/>
                </a:path>
                <a:path w="2061210" h="494665">
                  <a:moveTo>
                    <a:pt x="1518089" y="40899"/>
                  </a:moveTo>
                  <a:lnTo>
                    <a:pt x="1355979" y="40899"/>
                  </a:lnTo>
                  <a:lnTo>
                    <a:pt x="1355979" y="81735"/>
                  </a:lnTo>
                  <a:lnTo>
                    <a:pt x="1370984" y="76584"/>
                  </a:lnTo>
                  <a:lnTo>
                    <a:pt x="1370984" y="55893"/>
                  </a:lnTo>
                  <a:lnTo>
                    <a:pt x="1518089" y="55893"/>
                  </a:lnTo>
                  <a:lnTo>
                    <a:pt x="1518089" y="40899"/>
                  </a:lnTo>
                  <a:close/>
                </a:path>
                <a:path w="2061210" h="494665">
                  <a:moveTo>
                    <a:pt x="1518089" y="55893"/>
                  </a:moveTo>
                  <a:lnTo>
                    <a:pt x="1503325" y="55893"/>
                  </a:lnTo>
                  <a:lnTo>
                    <a:pt x="1503325" y="76584"/>
                  </a:lnTo>
                  <a:lnTo>
                    <a:pt x="1518089" y="81735"/>
                  </a:lnTo>
                  <a:lnTo>
                    <a:pt x="1518089" y="55893"/>
                  </a:lnTo>
                  <a:close/>
                </a:path>
                <a:path w="2061210" h="494665">
                  <a:moveTo>
                    <a:pt x="1198884" y="54155"/>
                  </a:moveTo>
                  <a:lnTo>
                    <a:pt x="1156498" y="54155"/>
                  </a:lnTo>
                  <a:lnTo>
                    <a:pt x="1156511" y="138268"/>
                  </a:lnTo>
                  <a:lnTo>
                    <a:pt x="1165664" y="182114"/>
                  </a:lnTo>
                  <a:lnTo>
                    <a:pt x="1209487" y="206577"/>
                  </a:lnTo>
                  <a:lnTo>
                    <a:pt x="1227156" y="207585"/>
                  </a:lnTo>
                  <a:lnTo>
                    <a:pt x="1244923" y="206577"/>
                  </a:lnTo>
                  <a:lnTo>
                    <a:pt x="1259854" y="203589"/>
                  </a:lnTo>
                  <a:lnTo>
                    <a:pt x="1272072" y="198604"/>
                  </a:lnTo>
                  <a:lnTo>
                    <a:pt x="1281542" y="191638"/>
                  </a:lnTo>
                  <a:lnTo>
                    <a:pt x="1282076" y="190936"/>
                  </a:lnTo>
                  <a:lnTo>
                    <a:pt x="1241030" y="190936"/>
                  </a:lnTo>
                  <a:lnTo>
                    <a:pt x="1230286" y="190165"/>
                  </a:lnTo>
                  <a:lnTo>
                    <a:pt x="1201269" y="161933"/>
                  </a:lnTo>
                  <a:lnTo>
                    <a:pt x="1198981" y="138268"/>
                  </a:lnTo>
                  <a:lnTo>
                    <a:pt x="1198884" y="54155"/>
                  </a:lnTo>
                  <a:close/>
                </a:path>
                <a:path w="2061210" h="494665">
                  <a:moveTo>
                    <a:pt x="1297761" y="54155"/>
                  </a:moveTo>
                  <a:lnTo>
                    <a:pt x="1282526" y="54155"/>
                  </a:lnTo>
                  <a:lnTo>
                    <a:pt x="1282429" y="138268"/>
                  </a:lnTo>
                  <a:lnTo>
                    <a:pt x="1281916" y="150095"/>
                  </a:lnTo>
                  <a:lnTo>
                    <a:pt x="1260309" y="187852"/>
                  </a:lnTo>
                  <a:lnTo>
                    <a:pt x="1241030" y="190936"/>
                  </a:lnTo>
                  <a:lnTo>
                    <a:pt x="1282076" y="190936"/>
                  </a:lnTo>
                  <a:lnTo>
                    <a:pt x="1288635" y="182333"/>
                  </a:lnTo>
                  <a:lnTo>
                    <a:pt x="1293704" y="170332"/>
                  </a:lnTo>
                  <a:lnTo>
                    <a:pt x="1296746" y="155642"/>
                  </a:lnTo>
                  <a:lnTo>
                    <a:pt x="1297761" y="138268"/>
                  </a:lnTo>
                  <a:lnTo>
                    <a:pt x="1297761" y="54155"/>
                  </a:lnTo>
                  <a:close/>
                </a:path>
                <a:path w="2061210" h="494665">
                  <a:moveTo>
                    <a:pt x="1219816" y="40899"/>
                  </a:moveTo>
                  <a:lnTo>
                    <a:pt x="1135703" y="40899"/>
                  </a:lnTo>
                  <a:lnTo>
                    <a:pt x="1140844" y="54155"/>
                  </a:lnTo>
                  <a:lnTo>
                    <a:pt x="1214664" y="54155"/>
                  </a:lnTo>
                  <a:lnTo>
                    <a:pt x="1219816" y="40899"/>
                  </a:lnTo>
                  <a:close/>
                </a:path>
                <a:path w="2061210" h="494665">
                  <a:moveTo>
                    <a:pt x="1318692" y="40899"/>
                  </a:moveTo>
                  <a:lnTo>
                    <a:pt x="1261731" y="40899"/>
                  </a:lnTo>
                  <a:lnTo>
                    <a:pt x="1266882" y="54155"/>
                  </a:lnTo>
                  <a:lnTo>
                    <a:pt x="1313541" y="54155"/>
                  </a:lnTo>
                  <a:lnTo>
                    <a:pt x="1318692" y="40899"/>
                  </a:lnTo>
                  <a:close/>
                </a:path>
                <a:path w="2061210" h="494665">
                  <a:moveTo>
                    <a:pt x="1052669" y="191125"/>
                  </a:moveTo>
                  <a:lnTo>
                    <a:pt x="977132" y="191125"/>
                  </a:lnTo>
                  <a:lnTo>
                    <a:pt x="971980" y="204402"/>
                  </a:lnTo>
                  <a:lnTo>
                    <a:pt x="1057821" y="204402"/>
                  </a:lnTo>
                  <a:lnTo>
                    <a:pt x="1052669" y="191125"/>
                  </a:lnTo>
                  <a:close/>
                </a:path>
                <a:path w="2061210" h="494665">
                  <a:moveTo>
                    <a:pt x="1036041" y="55893"/>
                  </a:moveTo>
                  <a:lnTo>
                    <a:pt x="993655" y="55893"/>
                  </a:lnTo>
                  <a:lnTo>
                    <a:pt x="993655" y="191125"/>
                  </a:lnTo>
                  <a:lnTo>
                    <a:pt x="1036041" y="191125"/>
                  </a:lnTo>
                  <a:lnTo>
                    <a:pt x="1036041" y="55893"/>
                  </a:lnTo>
                  <a:close/>
                </a:path>
                <a:path w="2061210" h="494665">
                  <a:moveTo>
                    <a:pt x="1095956" y="40899"/>
                  </a:moveTo>
                  <a:lnTo>
                    <a:pt x="933835" y="40899"/>
                  </a:lnTo>
                  <a:lnTo>
                    <a:pt x="933835" y="81735"/>
                  </a:lnTo>
                  <a:lnTo>
                    <a:pt x="948850" y="76584"/>
                  </a:lnTo>
                  <a:lnTo>
                    <a:pt x="948850" y="55893"/>
                  </a:lnTo>
                  <a:lnTo>
                    <a:pt x="1095956" y="55893"/>
                  </a:lnTo>
                  <a:lnTo>
                    <a:pt x="1095956" y="40899"/>
                  </a:lnTo>
                  <a:close/>
                </a:path>
                <a:path w="2061210" h="494665">
                  <a:moveTo>
                    <a:pt x="1095956" y="55893"/>
                  </a:moveTo>
                  <a:lnTo>
                    <a:pt x="1081192" y="55893"/>
                  </a:lnTo>
                  <a:lnTo>
                    <a:pt x="1081192" y="76584"/>
                  </a:lnTo>
                  <a:lnTo>
                    <a:pt x="1095956" y="81735"/>
                  </a:lnTo>
                  <a:lnTo>
                    <a:pt x="1095956" y="55893"/>
                  </a:lnTo>
                  <a:close/>
                </a:path>
                <a:path w="2061210" h="494665">
                  <a:moveTo>
                    <a:pt x="861177" y="191125"/>
                  </a:moveTo>
                  <a:lnTo>
                    <a:pt x="785086" y="191125"/>
                  </a:lnTo>
                  <a:lnTo>
                    <a:pt x="779934" y="204402"/>
                  </a:lnTo>
                  <a:lnTo>
                    <a:pt x="866329" y="204402"/>
                  </a:lnTo>
                  <a:lnTo>
                    <a:pt x="861177" y="191125"/>
                  </a:lnTo>
                  <a:close/>
                </a:path>
                <a:path w="2061210" h="494665">
                  <a:moveTo>
                    <a:pt x="799651" y="54155"/>
                  </a:moveTo>
                  <a:lnTo>
                    <a:pt x="753338" y="54155"/>
                  </a:lnTo>
                  <a:lnTo>
                    <a:pt x="801944" y="136739"/>
                  </a:lnTo>
                  <a:lnTo>
                    <a:pt x="801944" y="191125"/>
                  </a:lnTo>
                  <a:lnTo>
                    <a:pt x="844330" y="191125"/>
                  </a:lnTo>
                  <a:lnTo>
                    <a:pt x="844330" y="131022"/>
                  </a:lnTo>
                  <a:lnTo>
                    <a:pt x="852919" y="116457"/>
                  </a:lnTo>
                  <a:lnTo>
                    <a:pt x="836424" y="116457"/>
                  </a:lnTo>
                  <a:lnTo>
                    <a:pt x="799651" y="54155"/>
                  </a:lnTo>
                  <a:close/>
                </a:path>
                <a:path w="2061210" h="494665">
                  <a:moveTo>
                    <a:pt x="889658" y="54155"/>
                  </a:moveTo>
                  <a:lnTo>
                    <a:pt x="873010" y="54155"/>
                  </a:lnTo>
                  <a:lnTo>
                    <a:pt x="836424" y="116457"/>
                  </a:lnTo>
                  <a:lnTo>
                    <a:pt x="852919" y="116457"/>
                  </a:lnTo>
                  <a:lnTo>
                    <a:pt x="889658" y="54155"/>
                  </a:lnTo>
                  <a:close/>
                </a:path>
                <a:path w="2061210" h="494665">
                  <a:moveTo>
                    <a:pt x="817818" y="40899"/>
                  </a:moveTo>
                  <a:lnTo>
                    <a:pt x="739412" y="40899"/>
                  </a:lnTo>
                  <a:lnTo>
                    <a:pt x="744563" y="54155"/>
                  </a:lnTo>
                  <a:lnTo>
                    <a:pt x="812666" y="54155"/>
                  </a:lnTo>
                  <a:lnTo>
                    <a:pt x="817818" y="40899"/>
                  </a:lnTo>
                  <a:close/>
                </a:path>
                <a:path w="2061210" h="494665">
                  <a:moveTo>
                    <a:pt x="903574" y="40899"/>
                  </a:moveTo>
                  <a:lnTo>
                    <a:pt x="856706" y="40899"/>
                  </a:lnTo>
                  <a:lnTo>
                    <a:pt x="861858" y="54155"/>
                  </a:lnTo>
                  <a:lnTo>
                    <a:pt x="898422" y="54155"/>
                  </a:lnTo>
                  <a:lnTo>
                    <a:pt x="903574" y="40899"/>
                  </a:lnTo>
                  <a:close/>
                </a:path>
                <a:path w="2061210" h="494665">
                  <a:moveTo>
                    <a:pt x="666000" y="191125"/>
                  </a:moveTo>
                  <a:lnTo>
                    <a:pt x="590463" y="191125"/>
                  </a:lnTo>
                  <a:lnTo>
                    <a:pt x="585312" y="204402"/>
                  </a:lnTo>
                  <a:lnTo>
                    <a:pt x="671152" y="204402"/>
                  </a:lnTo>
                  <a:lnTo>
                    <a:pt x="666000" y="191125"/>
                  </a:lnTo>
                  <a:close/>
                </a:path>
                <a:path w="2061210" h="494665">
                  <a:moveTo>
                    <a:pt x="649383" y="55893"/>
                  </a:moveTo>
                  <a:lnTo>
                    <a:pt x="606997" y="55893"/>
                  </a:lnTo>
                  <a:lnTo>
                    <a:pt x="606997" y="191125"/>
                  </a:lnTo>
                  <a:lnTo>
                    <a:pt x="649383" y="191125"/>
                  </a:lnTo>
                  <a:lnTo>
                    <a:pt x="649383" y="55893"/>
                  </a:lnTo>
                  <a:close/>
                </a:path>
                <a:path w="2061210" h="494665">
                  <a:moveTo>
                    <a:pt x="709287" y="40899"/>
                  </a:moveTo>
                  <a:lnTo>
                    <a:pt x="547187" y="40899"/>
                  </a:lnTo>
                  <a:lnTo>
                    <a:pt x="547187" y="81735"/>
                  </a:lnTo>
                  <a:lnTo>
                    <a:pt x="562181" y="76584"/>
                  </a:lnTo>
                  <a:lnTo>
                    <a:pt x="562181" y="55893"/>
                  </a:lnTo>
                  <a:lnTo>
                    <a:pt x="709287" y="55893"/>
                  </a:lnTo>
                  <a:lnTo>
                    <a:pt x="709287" y="40899"/>
                  </a:lnTo>
                  <a:close/>
                </a:path>
                <a:path w="2061210" h="494665">
                  <a:moveTo>
                    <a:pt x="709287" y="55893"/>
                  </a:moveTo>
                  <a:lnTo>
                    <a:pt x="694523" y="55893"/>
                  </a:lnTo>
                  <a:lnTo>
                    <a:pt x="694523" y="76584"/>
                  </a:lnTo>
                  <a:lnTo>
                    <a:pt x="709287" y="81735"/>
                  </a:lnTo>
                  <a:lnTo>
                    <a:pt x="709287" y="55893"/>
                  </a:lnTo>
                  <a:close/>
                </a:path>
                <a:path w="2061210" h="494665">
                  <a:moveTo>
                    <a:pt x="380124" y="157712"/>
                  </a:moveTo>
                  <a:lnTo>
                    <a:pt x="380124" y="196496"/>
                  </a:lnTo>
                  <a:lnTo>
                    <a:pt x="388250" y="199117"/>
                  </a:lnTo>
                  <a:lnTo>
                    <a:pt x="428035" y="206888"/>
                  </a:lnTo>
                  <a:lnTo>
                    <a:pt x="443986" y="207585"/>
                  </a:lnTo>
                  <a:lnTo>
                    <a:pt x="459565" y="206777"/>
                  </a:lnTo>
                  <a:lnTo>
                    <a:pt x="473138" y="204360"/>
                  </a:lnTo>
                  <a:lnTo>
                    <a:pt x="484695" y="200340"/>
                  </a:lnTo>
                  <a:lnTo>
                    <a:pt x="494225" y="194727"/>
                  </a:lnTo>
                  <a:lnTo>
                    <a:pt x="494662" y="194308"/>
                  </a:lnTo>
                  <a:lnTo>
                    <a:pt x="441787" y="194308"/>
                  </a:lnTo>
                  <a:lnTo>
                    <a:pt x="431910" y="193737"/>
                  </a:lnTo>
                  <a:lnTo>
                    <a:pt x="396160" y="170691"/>
                  </a:lnTo>
                  <a:lnTo>
                    <a:pt x="394040" y="162864"/>
                  </a:lnTo>
                  <a:lnTo>
                    <a:pt x="380124" y="157712"/>
                  </a:lnTo>
                  <a:close/>
                </a:path>
                <a:path w="2061210" h="494665">
                  <a:moveTo>
                    <a:pt x="439044" y="37894"/>
                  </a:moveTo>
                  <a:lnTo>
                    <a:pt x="393757" y="51401"/>
                  </a:lnTo>
                  <a:lnTo>
                    <a:pt x="377590" y="89264"/>
                  </a:lnTo>
                  <a:lnTo>
                    <a:pt x="378203" y="98768"/>
                  </a:lnTo>
                  <a:lnTo>
                    <a:pt x="400644" y="130027"/>
                  </a:lnTo>
                  <a:lnTo>
                    <a:pt x="445619" y="143377"/>
                  </a:lnTo>
                  <a:lnTo>
                    <a:pt x="454246" y="145773"/>
                  </a:lnTo>
                  <a:lnTo>
                    <a:pt x="476519" y="162340"/>
                  </a:lnTo>
                  <a:lnTo>
                    <a:pt x="476519" y="177198"/>
                  </a:lnTo>
                  <a:lnTo>
                    <a:pt x="441787" y="194308"/>
                  </a:lnTo>
                  <a:lnTo>
                    <a:pt x="494662" y="194308"/>
                  </a:lnTo>
                  <a:lnTo>
                    <a:pt x="501708" y="187544"/>
                  </a:lnTo>
                  <a:lnTo>
                    <a:pt x="507051" y="178874"/>
                  </a:lnTo>
                  <a:lnTo>
                    <a:pt x="510256" y="168711"/>
                  </a:lnTo>
                  <a:lnTo>
                    <a:pt x="511324" y="157052"/>
                  </a:lnTo>
                  <a:lnTo>
                    <a:pt x="510686" y="147068"/>
                  </a:lnTo>
                  <a:lnTo>
                    <a:pt x="487712" y="113427"/>
                  </a:lnTo>
                  <a:lnTo>
                    <a:pt x="443525" y="100101"/>
                  </a:lnTo>
                  <a:lnTo>
                    <a:pt x="433441" y="97280"/>
                  </a:lnTo>
                  <a:lnTo>
                    <a:pt x="409882" y="80426"/>
                  </a:lnTo>
                  <a:lnTo>
                    <a:pt x="409882" y="66175"/>
                  </a:lnTo>
                  <a:lnTo>
                    <a:pt x="412636" y="60563"/>
                  </a:lnTo>
                  <a:lnTo>
                    <a:pt x="423662" y="53045"/>
                  </a:lnTo>
                  <a:lnTo>
                    <a:pt x="431840" y="51171"/>
                  </a:lnTo>
                  <a:lnTo>
                    <a:pt x="501031" y="51171"/>
                  </a:lnTo>
                  <a:lnTo>
                    <a:pt x="501031" y="47516"/>
                  </a:lnTo>
                  <a:lnTo>
                    <a:pt x="461228" y="39241"/>
                  </a:lnTo>
                  <a:lnTo>
                    <a:pt x="446300" y="38044"/>
                  </a:lnTo>
                  <a:lnTo>
                    <a:pt x="439044" y="37894"/>
                  </a:lnTo>
                  <a:close/>
                </a:path>
                <a:path w="2061210" h="494665">
                  <a:moveTo>
                    <a:pt x="501031" y="51171"/>
                  </a:moveTo>
                  <a:lnTo>
                    <a:pt x="442635" y="51171"/>
                  </a:lnTo>
                  <a:lnTo>
                    <a:pt x="451984" y="51662"/>
                  </a:lnTo>
                  <a:lnTo>
                    <a:pt x="460195" y="53134"/>
                  </a:lnTo>
                  <a:lnTo>
                    <a:pt x="467267" y="55588"/>
                  </a:lnTo>
                  <a:lnTo>
                    <a:pt x="473200" y="59024"/>
                  </a:lnTo>
                  <a:lnTo>
                    <a:pt x="480351" y="64207"/>
                  </a:lnTo>
                  <a:lnTo>
                    <a:pt x="485011" y="67275"/>
                  </a:lnTo>
                  <a:lnTo>
                    <a:pt x="487126" y="78542"/>
                  </a:lnTo>
                  <a:lnTo>
                    <a:pt x="501031" y="83683"/>
                  </a:lnTo>
                  <a:lnTo>
                    <a:pt x="501031" y="51171"/>
                  </a:lnTo>
                  <a:close/>
                </a:path>
                <a:path w="2061210" h="494665">
                  <a:moveTo>
                    <a:pt x="199753" y="191125"/>
                  </a:moveTo>
                  <a:lnTo>
                    <a:pt x="152895" y="191125"/>
                  </a:lnTo>
                  <a:lnTo>
                    <a:pt x="147744" y="204402"/>
                  </a:lnTo>
                  <a:lnTo>
                    <a:pt x="204904" y="204402"/>
                  </a:lnTo>
                  <a:lnTo>
                    <a:pt x="199753" y="191125"/>
                  </a:lnTo>
                  <a:close/>
                </a:path>
                <a:path w="2061210" h="494665">
                  <a:moveTo>
                    <a:pt x="237575" y="86217"/>
                  </a:moveTo>
                  <a:lnTo>
                    <a:pt x="184120" y="86217"/>
                  </a:lnTo>
                  <a:lnTo>
                    <a:pt x="284347" y="204402"/>
                  </a:lnTo>
                  <a:lnTo>
                    <a:pt x="313037" y="204402"/>
                  </a:lnTo>
                  <a:lnTo>
                    <a:pt x="313037" y="156644"/>
                  </a:lnTo>
                  <a:lnTo>
                    <a:pt x="297624" y="156644"/>
                  </a:lnTo>
                  <a:lnTo>
                    <a:pt x="237575" y="86217"/>
                  </a:lnTo>
                  <a:close/>
                </a:path>
                <a:path w="2061210" h="494665">
                  <a:moveTo>
                    <a:pt x="198936" y="40899"/>
                  </a:moveTo>
                  <a:lnTo>
                    <a:pt x="147744" y="40899"/>
                  </a:lnTo>
                  <a:lnTo>
                    <a:pt x="152895" y="54155"/>
                  </a:lnTo>
                  <a:lnTo>
                    <a:pt x="168696" y="54155"/>
                  </a:lnTo>
                  <a:lnTo>
                    <a:pt x="168696" y="191125"/>
                  </a:lnTo>
                  <a:lnTo>
                    <a:pt x="184120" y="191125"/>
                  </a:lnTo>
                  <a:lnTo>
                    <a:pt x="184120" y="86217"/>
                  </a:lnTo>
                  <a:lnTo>
                    <a:pt x="237575" y="86217"/>
                  </a:lnTo>
                  <a:lnTo>
                    <a:pt x="198936" y="40899"/>
                  </a:lnTo>
                  <a:close/>
                </a:path>
                <a:path w="2061210" h="494665">
                  <a:moveTo>
                    <a:pt x="313037" y="54155"/>
                  </a:moveTo>
                  <a:lnTo>
                    <a:pt x="297624" y="54155"/>
                  </a:lnTo>
                  <a:lnTo>
                    <a:pt x="297624" y="156644"/>
                  </a:lnTo>
                  <a:lnTo>
                    <a:pt x="313037" y="156644"/>
                  </a:lnTo>
                  <a:lnTo>
                    <a:pt x="313037" y="54155"/>
                  </a:lnTo>
                  <a:close/>
                </a:path>
                <a:path w="2061210" h="494665">
                  <a:moveTo>
                    <a:pt x="333979" y="40899"/>
                  </a:moveTo>
                  <a:lnTo>
                    <a:pt x="276829" y="40899"/>
                  </a:lnTo>
                  <a:lnTo>
                    <a:pt x="281980" y="54155"/>
                  </a:lnTo>
                  <a:lnTo>
                    <a:pt x="328827" y="54155"/>
                  </a:lnTo>
                  <a:lnTo>
                    <a:pt x="333979" y="40899"/>
                  </a:lnTo>
                  <a:close/>
                </a:path>
                <a:path w="2061210" h="494665">
                  <a:moveTo>
                    <a:pt x="793923" y="481315"/>
                  </a:moveTo>
                  <a:lnTo>
                    <a:pt x="714972" y="481315"/>
                  </a:lnTo>
                  <a:lnTo>
                    <a:pt x="709821" y="494592"/>
                  </a:lnTo>
                  <a:lnTo>
                    <a:pt x="793923" y="494592"/>
                  </a:lnTo>
                  <a:lnTo>
                    <a:pt x="793923" y="481315"/>
                  </a:lnTo>
                  <a:close/>
                </a:path>
                <a:path w="2061210" h="494665">
                  <a:moveTo>
                    <a:pt x="835125" y="421453"/>
                  </a:moveTo>
                  <a:lnTo>
                    <a:pt x="785850" y="421453"/>
                  </a:lnTo>
                  <a:lnTo>
                    <a:pt x="790803" y="422866"/>
                  </a:lnTo>
                  <a:lnTo>
                    <a:pt x="794310" y="425672"/>
                  </a:lnTo>
                  <a:lnTo>
                    <a:pt x="797850" y="428468"/>
                  </a:lnTo>
                  <a:lnTo>
                    <a:pt x="802164" y="435012"/>
                  </a:lnTo>
                  <a:lnTo>
                    <a:pt x="807211" y="445201"/>
                  </a:lnTo>
                  <a:lnTo>
                    <a:pt x="833283" y="494592"/>
                  </a:lnTo>
                  <a:lnTo>
                    <a:pt x="887072" y="494592"/>
                  </a:lnTo>
                  <a:lnTo>
                    <a:pt x="881910" y="481315"/>
                  </a:lnTo>
                  <a:lnTo>
                    <a:pt x="870287" y="481315"/>
                  </a:lnTo>
                  <a:lnTo>
                    <a:pt x="846414" y="435798"/>
                  </a:lnTo>
                  <a:lnTo>
                    <a:pt x="843136" y="429442"/>
                  </a:lnTo>
                  <a:lnTo>
                    <a:pt x="839251" y="424594"/>
                  </a:lnTo>
                  <a:lnTo>
                    <a:pt x="835125" y="421453"/>
                  </a:lnTo>
                  <a:close/>
                </a:path>
                <a:path w="2061210" h="494665">
                  <a:moveTo>
                    <a:pt x="772897" y="344356"/>
                  </a:moveTo>
                  <a:lnTo>
                    <a:pt x="730763" y="344356"/>
                  </a:lnTo>
                  <a:lnTo>
                    <a:pt x="730763" y="481315"/>
                  </a:lnTo>
                  <a:lnTo>
                    <a:pt x="772897" y="481315"/>
                  </a:lnTo>
                  <a:lnTo>
                    <a:pt x="772897" y="421453"/>
                  </a:lnTo>
                  <a:lnTo>
                    <a:pt x="835125" y="421453"/>
                  </a:lnTo>
                  <a:lnTo>
                    <a:pt x="830393" y="417903"/>
                  </a:lnTo>
                  <a:lnTo>
                    <a:pt x="824917" y="415704"/>
                  </a:lnTo>
                  <a:lnTo>
                    <a:pt x="818425" y="414783"/>
                  </a:lnTo>
                  <a:lnTo>
                    <a:pt x="828834" y="412924"/>
                  </a:lnTo>
                  <a:lnTo>
                    <a:pt x="837839" y="410168"/>
                  </a:lnTo>
                  <a:lnTo>
                    <a:pt x="841693" y="408322"/>
                  </a:lnTo>
                  <a:lnTo>
                    <a:pt x="772897" y="408322"/>
                  </a:lnTo>
                  <a:lnTo>
                    <a:pt x="772897" y="344356"/>
                  </a:lnTo>
                  <a:close/>
                </a:path>
                <a:path w="2061210" h="494665">
                  <a:moveTo>
                    <a:pt x="803137" y="331078"/>
                  </a:moveTo>
                  <a:lnTo>
                    <a:pt x="709821" y="331078"/>
                  </a:lnTo>
                  <a:lnTo>
                    <a:pt x="714972" y="344356"/>
                  </a:lnTo>
                  <a:lnTo>
                    <a:pt x="797483" y="344356"/>
                  </a:lnTo>
                  <a:lnTo>
                    <a:pt x="805378" y="347109"/>
                  </a:lnTo>
                  <a:lnTo>
                    <a:pt x="816404" y="358051"/>
                  </a:lnTo>
                  <a:lnTo>
                    <a:pt x="819168" y="365946"/>
                  </a:lnTo>
                  <a:lnTo>
                    <a:pt x="819168" y="386553"/>
                  </a:lnTo>
                  <a:lnTo>
                    <a:pt x="816404" y="394448"/>
                  </a:lnTo>
                  <a:lnTo>
                    <a:pt x="805378" y="405579"/>
                  </a:lnTo>
                  <a:lnTo>
                    <a:pt x="797483" y="408322"/>
                  </a:lnTo>
                  <a:lnTo>
                    <a:pt x="841693" y="408322"/>
                  </a:lnTo>
                  <a:lnTo>
                    <a:pt x="862622" y="375014"/>
                  </a:lnTo>
                  <a:lnTo>
                    <a:pt x="861651" y="365096"/>
                  </a:lnTo>
                  <a:lnTo>
                    <a:pt x="828381" y="333951"/>
                  </a:lnTo>
                  <a:lnTo>
                    <a:pt x="816578" y="331798"/>
                  </a:lnTo>
                  <a:lnTo>
                    <a:pt x="803137" y="331078"/>
                  </a:lnTo>
                  <a:close/>
                </a:path>
                <a:path w="2061210" h="494665">
                  <a:moveTo>
                    <a:pt x="183743" y="290190"/>
                  </a:moveTo>
                  <a:lnTo>
                    <a:pt x="0" y="290190"/>
                  </a:lnTo>
                  <a:lnTo>
                    <a:pt x="5141" y="306775"/>
                  </a:lnTo>
                  <a:lnTo>
                    <a:pt x="26166" y="306775"/>
                  </a:lnTo>
                  <a:lnTo>
                    <a:pt x="26166" y="478006"/>
                  </a:lnTo>
                  <a:lnTo>
                    <a:pt x="5141" y="478006"/>
                  </a:lnTo>
                  <a:lnTo>
                    <a:pt x="0" y="494592"/>
                  </a:lnTo>
                  <a:lnTo>
                    <a:pt x="186214" y="494592"/>
                  </a:lnTo>
                  <a:lnTo>
                    <a:pt x="186214" y="475859"/>
                  </a:lnTo>
                  <a:lnTo>
                    <a:pt x="78877" y="475859"/>
                  </a:lnTo>
                  <a:lnTo>
                    <a:pt x="78877" y="393139"/>
                  </a:lnTo>
                  <a:lnTo>
                    <a:pt x="151157" y="393139"/>
                  </a:lnTo>
                  <a:lnTo>
                    <a:pt x="151157" y="374543"/>
                  </a:lnTo>
                  <a:lnTo>
                    <a:pt x="78877" y="374543"/>
                  </a:lnTo>
                  <a:lnTo>
                    <a:pt x="78877" y="308933"/>
                  </a:lnTo>
                  <a:lnTo>
                    <a:pt x="183743" y="308933"/>
                  </a:lnTo>
                  <a:lnTo>
                    <a:pt x="183743" y="290190"/>
                  </a:lnTo>
                  <a:close/>
                </a:path>
                <a:path w="2061210" h="494665">
                  <a:moveTo>
                    <a:pt x="186214" y="446415"/>
                  </a:moveTo>
                  <a:lnTo>
                    <a:pt x="166905" y="451567"/>
                  </a:lnTo>
                  <a:lnTo>
                    <a:pt x="167471" y="475859"/>
                  </a:lnTo>
                  <a:lnTo>
                    <a:pt x="186214" y="475859"/>
                  </a:lnTo>
                  <a:lnTo>
                    <a:pt x="186214" y="446415"/>
                  </a:lnTo>
                  <a:close/>
                </a:path>
                <a:path w="2061210" h="494665">
                  <a:moveTo>
                    <a:pt x="151157" y="393139"/>
                  </a:moveTo>
                  <a:lnTo>
                    <a:pt x="132425" y="393139"/>
                  </a:lnTo>
                  <a:lnTo>
                    <a:pt x="132425" y="419170"/>
                  </a:lnTo>
                  <a:lnTo>
                    <a:pt x="151157" y="419170"/>
                  </a:lnTo>
                  <a:lnTo>
                    <a:pt x="151157" y="393139"/>
                  </a:lnTo>
                  <a:close/>
                </a:path>
                <a:path w="2061210" h="494665">
                  <a:moveTo>
                    <a:pt x="151157" y="348512"/>
                  </a:moveTo>
                  <a:lnTo>
                    <a:pt x="132425" y="348512"/>
                  </a:lnTo>
                  <a:lnTo>
                    <a:pt x="132425" y="374543"/>
                  </a:lnTo>
                  <a:lnTo>
                    <a:pt x="151157" y="374543"/>
                  </a:lnTo>
                  <a:lnTo>
                    <a:pt x="151157" y="348512"/>
                  </a:lnTo>
                  <a:close/>
                </a:path>
                <a:path w="2061210" h="494665">
                  <a:moveTo>
                    <a:pt x="183743" y="308933"/>
                  </a:moveTo>
                  <a:lnTo>
                    <a:pt x="164853" y="308933"/>
                  </a:lnTo>
                  <a:lnTo>
                    <a:pt x="164853" y="333235"/>
                  </a:lnTo>
                  <a:lnTo>
                    <a:pt x="183743" y="338387"/>
                  </a:lnTo>
                  <a:lnTo>
                    <a:pt x="183743" y="308933"/>
                  </a:lnTo>
                  <a:close/>
                </a:path>
                <a:path w="2061210" h="494665">
                  <a:moveTo>
                    <a:pt x="281624" y="481315"/>
                  </a:moveTo>
                  <a:lnTo>
                    <a:pt x="235019" y="481315"/>
                  </a:lnTo>
                  <a:lnTo>
                    <a:pt x="229867" y="494592"/>
                  </a:lnTo>
                  <a:lnTo>
                    <a:pt x="286776" y="494592"/>
                  </a:lnTo>
                  <a:lnTo>
                    <a:pt x="281624" y="481315"/>
                  </a:lnTo>
                  <a:close/>
                </a:path>
                <a:path w="2061210" h="494665">
                  <a:moveTo>
                    <a:pt x="453085" y="481315"/>
                  </a:moveTo>
                  <a:lnTo>
                    <a:pt x="379265" y="481315"/>
                  </a:lnTo>
                  <a:lnTo>
                    <a:pt x="374114" y="494592"/>
                  </a:lnTo>
                  <a:lnTo>
                    <a:pt x="458237" y="494592"/>
                  </a:lnTo>
                  <a:lnTo>
                    <a:pt x="453085" y="481315"/>
                  </a:lnTo>
                  <a:close/>
                </a:path>
                <a:path w="2061210" h="494665">
                  <a:moveTo>
                    <a:pt x="297299" y="331078"/>
                  </a:moveTo>
                  <a:lnTo>
                    <a:pt x="229867" y="331078"/>
                  </a:lnTo>
                  <a:lnTo>
                    <a:pt x="235019" y="344356"/>
                  </a:lnTo>
                  <a:lnTo>
                    <a:pt x="250652" y="344356"/>
                  </a:lnTo>
                  <a:lnTo>
                    <a:pt x="250652" y="481315"/>
                  </a:lnTo>
                  <a:lnTo>
                    <a:pt x="265991" y="481315"/>
                  </a:lnTo>
                  <a:lnTo>
                    <a:pt x="265991" y="356596"/>
                  </a:lnTo>
                  <a:lnTo>
                    <a:pt x="308650" y="356596"/>
                  </a:lnTo>
                  <a:lnTo>
                    <a:pt x="297299" y="331078"/>
                  </a:lnTo>
                  <a:close/>
                </a:path>
                <a:path w="2061210" h="494665">
                  <a:moveTo>
                    <a:pt x="437295" y="356596"/>
                  </a:moveTo>
                  <a:lnTo>
                    <a:pt x="394909" y="356596"/>
                  </a:lnTo>
                  <a:lnTo>
                    <a:pt x="394909" y="481315"/>
                  </a:lnTo>
                  <a:lnTo>
                    <a:pt x="437295" y="481315"/>
                  </a:lnTo>
                  <a:lnTo>
                    <a:pt x="437295" y="356596"/>
                  </a:lnTo>
                  <a:close/>
                </a:path>
                <a:path w="2061210" h="494665">
                  <a:moveTo>
                    <a:pt x="308650" y="356596"/>
                  </a:moveTo>
                  <a:lnTo>
                    <a:pt x="265991" y="356596"/>
                  </a:lnTo>
                  <a:lnTo>
                    <a:pt x="316503" y="470624"/>
                  </a:lnTo>
                  <a:lnTo>
                    <a:pt x="344219" y="470624"/>
                  </a:lnTo>
                  <a:lnTo>
                    <a:pt x="359612" y="435997"/>
                  </a:lnTo>
                  <a:lnTo>
                    <a:pt x="343968" y="435997"/>
                  </a:lnTo>
                  <a:lnTo>
                    <a:pt x="308650" y="356596"/>
                  </a:lnTo>
                  <a:close/>
                </a:path>
                <a:path w="2061210" h="494665">
                  <a:moveTo>
                    <a:pt x="458237" y="331078"/>
                  </a:moveTo>
                  <a:lnTo>
                    <a:pt x="390846" y="331078"/>
                  </a:lnTo>
                  <a:lnTo>
                    <a:pt x="343968" y="435997"/>
                  </a:lnTo>
                  <a:lnTo>
                    <a:pt x="359612" y="435997"/>
                  </a:lnTo>
                  <a:lnTo>
                    <a:pt x="394909" y="356596"/>
                  </a:lnTo>
                  <a:lnTo>
                    <a:pt x="437295" y="356596"/>
                  </a:lnTo>
                  <a:lnTo>
                    <a:pt x="437295" y="344356"/>
                  </a:lnTo>
                  <a:lnTo>
                    <a:pt x="453085" y="344356"/>
                  </a:lnTo>
                  <a:lnTo>
                    <a:pt x="458237" y="331078"/>
                  </a:lnTo>
                  <a:close/>
                </a:path>
                <a:path w="2061210" h="494665">
                  <a:moveTo>
                    <a:pt x="656042" y="331078"/>
                  </a:moveTo>
                  <a:lnTo>
                    <a:pt x="509021" y="331078"/>
                  </a:lnTo>
                  <a:lnTo>
                    <a:pt x="514172" y="344356"/>
                  </a:lnTo>
                  <a:lnTo>
                    <a:pt x="529962" y="344356"/>
                  </a:lnTo>
                  <a:lnTo>
                    <a:pt x="529962" y="481315"/>
                  </a:lnTo>
                  <a:lnTo>
                    <a:pt x="514172" y="481315"/>
                  </a:lnTo>
                  <a:lnTo>
                    <a:pt x="509021" y="494592"/>
                  </a:lnTo>
                  <a:lnTo>
                    <a:pt x="658011" y="494592"/>
                  </a:lnTo>
                  <a:lnTo>
                    <a:pt x="658011" y="479597"/>
                  </a:lnTo>
                  <a:lnTo>
                    <a:pt x="572108" y="479597"/>
                  </a:lnTo>
                  <a:lnTo>
                    <a:pt x="572108" y="413474"/>
                  </a:lnTo>
                  <a:lnTo>
                    <a:pt x="629959" y="413474"/>
                  </a:lnTo>
                  <a:lnTo>
                    <a:pt x="629959" y="398574"/>
                  </a:lnTo>
                  <a:lnTo>
                    <a:pt x="572108" y="398574"/>
                  </a:lnTo>
                  <a:lnTo>
                    <a:pt x="572108" y="346094"/>
                  </a:lnTo>
                  <a:lnTo>
                    <a:pt x="656042" y="346094"/>
                  </a:lnTo>
                  <a:lnTo>
                    <a:pt x="656042" y="331078"/>
                  </a:lnTo>
                  <a:close/>
                </a:path>
                <a:path w="2061210" h="494665">
                  <a:moveTo>
                    <a:pt x="658011" y="456027"/>
                  </a:moveTo>
                  <a:lnTo>
                    <a:pt x="643006" y="461179"/>
                  </a:lnTo>
                  <a:lnTo>
                    <a:pt x="643006" y="479597"/>
                  </a:lnTo>
                  <a:lnTo>
                    <a:pt x="658011" y="479597"/>
                  </a:lnTo>
                  <a:lnTo>
                    <a:pt x="658011" y="456027"/>
                  </a:lnTo>
                  <a:close/>
                </a:path>
                <a:path w="2061210" h="494665">
                  <a:moveTo>
                    <a:pt x="629959" y="413474"/>
                  </a:moveTo>
                  <a:lnTo>
                    <a:pt x="614965" y="413474"/>
                  </a:lnTo>
                  <a:lnTo>
                    <a:pt x="614965" y="434269"/>
                  </a:lnTo>
                  <a:lnTo>
                    <a:pt x="629959" y="434269"/>
                  </a:lnTo>
                  <a:lnTo>
                    <a:pt x="629959" y="413474"/>
                  </a:lnTo>
                  <a:close/>
                </a:path>
                <a:path w="2061210" h="494665">
                  <a:moveTo>
                    <a:pt x="629959" y="377768"/>
                  </a:moveTo>
                  <a:lnTo>
                    <a:pt x="614965" y="377768"/>
                  </a:lnTo>
                  <a:lnTo>
                    <a:pt x="614965" y="398574"/>
                  </a:lnTo>
                  <a:lnTo>
                    <a:pt x="629959" y="398574"/>
                  </a:lnTo>
                  <a:lnTo>
                    <a:pt x="629959" y="377768"/>
                  </a:lnTo>
                  <a:close/>
                </a:path>
                <a:path w="2061210" h="494665">
                  <a:moveTo>
                    <a:pt x="656042" y="346094"/>
                  </a:moveTo>
                  <a:lnTo>
                    <a:pt x="640954" y="346094"/>
                  </a:lnTo>
                  <a:lnTo>
                    <a:pt x="640954" y="364481"/>
                  </a:lnTo>
                  <a:lnTo>
                    <a:pt x="656042" y="369632"/>
                  </a:lnTo>
                  <a:lnTo>
                    <a:pt x="656042" y="346094"/>
                  </a:lnTo>
                  <a:close/>
                </a:path>
                <a:path w="2061210" h="494665">
                  <a:moveTo>
                    <a:pt x="1025382" y="481315"/>
                  </a:moveTo>
                  <a:lnTo>
                    <a:pt x="949290" y="481315"/>
                  </a:lnTo>
                  <a:lnTo>
                    <a:pt x="944138" y="494592"/>
                  </a:lnTo>
                  <a:lnTo>
                    <a:pt x="1030534" y="494592"/>
                  </a:lnTo>
                  <a:lnTo>
                    <a:pt x="1025382" y="481315"/>
                  </a:lnTo>
                  <a:close/>
                </a:path>
                <a:path w="2061210" h="494665">
                  <a:moveTo>
                    <a:pt x="963855" y="344356"/>
                  </a:moveTo>
                  <a:lnTo>
                    <a:pt x="917542" y="344356"/>
                  </a:lnTo>
                  <a:lnTo>
                    <a:pt x="966148" y="426929"/>
                  </a:lnTo>
                  <a:lnTo>
                    <a:pt x="966148" y="481315"/>
                  </a:lnTo>
                  <a:lnTo>
                    <a:pt x="1008524" y="481315"/>
                  </a:lnTo>
                  <a:lnTo>
                    <a:pt x="1008524" y="421222"/>
                  </a:lnTo>
                  <a:lnTo>
                    <a:pt x="1017113" y="406657"/>
                  </a:lnTo>
                  <a:lnTo>
                    <a:pt x="1000618" y="406657"/>
                  </a:lnTo>
                  <a:lnTo>
                    <a:pt x="963855" y="344356"/>
                  </a:lnTo>
                  <a:close/>
                </a:path>
                <a:path w="2061210" h="494665">
                  <a:moveTo>
                    <a:pt x="1053852" y="344356"/>
                  </a:moveTo>
                  <a:lnTo>
                    <a:pt x="1037204" y="344356"/>
                  </a:lnTo>
                  <a:lnTo>
                    <a:pt x="1000618" y="406657"/>
                  </a:lnTo>
                  <a:lnTo>
                    <a:pt x="1017113" y="406657"/>
                  </a:lnTo>
                  <a:lnTo>
                    <a:pt x="1053852" y="344356"/>
                  </a:lnTo>
                  <a:close/>
                </a:path>
                <a:path w="2061210" h="494665">
                  <a:moveTo>
                    <a:pt x="982022" y="331078"/>
                  </a:moveTo>
                  <a:lnTo>
                    <a:pt x="903616" y="331078"/>
                  </a:lnTo>
                  <a:lnTo>
                    <a:pt x="908768" y="344356"/>
                  </a:lnTo>
                  <a:lnTo>
                    <a:pt x="976870" y="344356"/>
                  </a:lnTo>
                  <a:lnTo>
                    <a:pt x="982022" y="331078"/>
                  </a:lnTo>
                  <a:close/>
                </a:path>
                <a:path w="2061210" h="494665">
                  <a:moveTo>
                    <a:pt x="1067768" y="331078"/>
                  </a:moveTo>
                  <a:lnTo>
                    <a:pt x="1020911" y="331078"/>
                  </a:lnTo>
                  <a:lnTo>
                    <a:pt x="1026062" y="344356"/>
                  </a:lnTo>
                  <a:lnTo>
                    <a:pt x="1062616" y="344356"/>
                  </a:lnTo>
                  <a:lnTo>
                    <a:pt x="1067768" y="331078"/>
                  </a:lnTo>
                  <a:close/>
                </a:path>
                <a:path w="2061210" h="494665">
                  <a:moveTo>
                    <a:pt x="1216873" y="481315"/>
                  </a:moveTo>
                  <a:lnTo>
                    <a:pt x="1141336" y="481315"/>
                  </a:lnTo>
                  <a:lnTo>
                    <a:pt x="1136185" y="494592"/>
                  </a:lnTo>
                  <a:lnTo>
                    <a:pt x="1222025" y="494592"/>
                  </a:lnTo>
                  <a:lnTo>
                    <a:pt x="1216873" y="481315"/>
                  </a:lnTo>
                  <a:close/>
                </a:path>
                <a:path w="2061210" h="494665">
                  <a:moveTo>
                    <a:pt x="1200256" y="346094"/>
                  </a:moveTo>
                  <a:lnTo>
                    <a:pt x="1157860" y="346094"/>
                  </a:lnTo>
                  <a:lnTo>
                    <a:pt x="1157860" y="481315"/>
                  </a:lnTo>
                  <a:lnTo>
                    <a:pt x="1200256" y="481315"/>
                  </a:lnTo>
                  <a:lnTo>
                    <a:pt x="1200256" y="346094"/>
                  </a:lnTo>
                  <a:close/>
                </a:path>
                <a:path w="2061210" h="494665">
                  <a:moveTo>
                    <a:pt x="1260150" y="331078"/>
                  </a:moveTo>
                  <a:lnTo>
                    <a:pt x="1098050" y="331078"/>
                  </a:lnTo>
                  <a:lnTo>
                    <a:pt x="1098050" y="371936"/>
                  </a:lnTo>
                  <a:lnTo>
                    <a:pt x="1113055" y="366784"/>
                  </a:lnTo>
                  <a:lnTo>
                    <a:pt x="1113055" y="346094"/>
                  </a:lnTo>
                  <a:lnTo>
                    <a:pt x="1260150" y="346094"/>
                  </a:lnTo>
                  <a:lnTo>
                    <a:pt x="1260150" y="331078"/>
                  </a:lnTo>
                  <a:close/>
                </a:path>
                <a:path w="2061210" h="494665">
                  <a:moveTo>
                    <a:pt x="1260150" y="346094"/>
                  </a:moveTo>
                  <a:lnTo>
                    <a:pt x="1245386" y="346094"/>
                  </a:lnTo>
                  <a:lnTo>
                    <a:pt x="1245386" y="366784"/>
                  </a:lnTo>
                  <a:lnTo>
                    <a:pt x="1260150" y="371936"/>
                  </a:lnTo>
                  <a:lnTo>
                    <a:pt x="1260150" y="346094"/>
                  </a:lnTo>
                  <a:close/>
                </a:path>
                <a:path w="2061210" h="494665">
                  <a:moveTo>
                    <a:pt x="1549795" y="344356"/>
                  </a:moveTo>
                  <a:lnTo>
                    <a:pt x="1507639" y="344356"/>
                  </a:lnTo>
                  <a:lnTo>
                    <a:pt x="1507639" y="481315"/>
                  </a:lnTo>
                  <a:lnTo>
                    <a:pt x="1491860" y="481315"/>
                  </a:lnTo>
                  <a:lnTo>
                    <a:pt x="1486708" y="494592"/>
                  </a:lnTo>
                  <a:lnTo>
                    <a:pt x="1629007" y="494592"/>
                  </a:lnTo>
                  <a:lnTo>
                    <a:pt x="1629007" y="479597"/>
                  </a:lnTo>
                  <a:lnTo>
                    <a:pt x="1549795" y="479597"/>
                  </a:lnTo>
                  <a:lnTo>
                    <a:pt x="1549795" y="344356"/>
                  </a:lnTo>
                  <a:close/>
                </a:path>
                <a:path w="2061210" h="494665">
                  <a:moveTo>
                    <a:pt x="1629007" y="453755"/>
                  </a:moveTo>
                  <a:lnTo>
                    <a:pt x="1614244" y="458897"/>
                  </a:lnTo>
                  <a:lnTo>
                    <a:pt x="1614244" y="479597"/>
                  </a:lnTo>
                  <a:lnTo>
                    <a:pt x="1629007" y="479597"/>
                  </a:lnTo>
                  <a:lnTo>
                    <a:pt x="1629007" y="453755"/>
                  </a:lnTo>
                  <a:close/>
                </a:path>
                <a:path w="2061210" h="494665">
                  <a:moveTo>
                    <a:pt x="1570810" y="331078"/>
                  </a:moveTo>
                  <a:lnTo>
                    <a:pt x="1486708" y="331078"/>
                  </a:lnTo>
                  <a:lnTo>
                    <a:pt x="1491860" y="344356"/>
                  </a:lnTo>
                  <a:lnTo>
                    <a:pt x="1565659" y="344356"/>
                  </a:lnTo>
                  <a:lnTo>
                    <a:pt x="1570810" y="331078"/>
                  </a:lnTo>
                  <a:close/>
                </a:path>
                <a:path w="2061210" h="494665">
                  <a:moveTo>
                    <a:pt x="1725580" y="481315"/>
                  </a:moveTo>
                  <a:lnTo>
                    <a:pt x="1678723" y="481315"/>
                  </a:lnTo>
                  <a:lnTo>
                    <a:pt x="1673572" y="494592"/>
                  </a:lnTo>
                  <a:lnTo>
                    <a:pt x="1730722" y="494592"/>
                  </a:lnTo>
                  <a:lnTo>
                    <a:pt x="1725580" y="481315"/>
                  </a:lnTo>
                  <a:close/>
                </a:path>
                <a:path w="2061210" h="494665">
                  <a:moveTo>
                    <a:pt x="1763403" y="376417"/>
                  </a:moveTo>
                  <a:lnTo>
                    <a:pt x="1709937" y="376417"/>
                  </a:lnTo>
                  <a:lnTo>
                    <a:pt x="1810164" y="494592"/>
                  </a:lnTo>
                  <a:lnTo>
                    <a:pt x="1838855" y="494592"/>
                  </a:lnTo>
                  <a:lnTo>
                    <a:pt x="1838855" y="446834"/>
                  </a:lnTo>
                  <a:lnTo>
                    <a:pt x="1823431" y="446834"/>
                  </a:lnTo>
                  <a:lnTo>
                    <a:pt x="1763403" y="376417"/>
                  </a:lnTo>
                  <a:close/>
                </a:path>
                <a:path w="2061210" h="494665">
                  <a:moveTo>
                    <a:pt x="1724753" y="331078"/>
                  </a:moveTo>
                  <a:lnTo>
                    <a:pt x="1673572" y="331078"/>
                  </a:lnTo>
                  <a:lnTo>
                    <a:pt x="1678723" y="344356"/>
                  </a:lnTo>
                  <a:lnTo>
                    <a:pt x="1694513" y="344356"/>
                  </a:lnTo>
                  <a:lnTo>
                    <a:pt x="1694513" y="481315"/>
                  </a:lnTo>
                  <a:lnTo>
                    <a:pt x="1709937" y="481315"/>
                  </a:lnTo>
                  <a:lnTo>
                    <a:pt x="1709937" y="376417"/>
                  </a:lnTo>
                  <a:lnTo>
                    <a:pt x="1763403" y="376417"/>
                  </a:lnTo>
                  <a:lnTo>
                    <a:pt x="1724753" y="331078"/>
                  </a:lnTo>
                  <a:close/>
                </a:path>
                <a:path w="2061210" h="494665">
                  <a:moveTo>
                    <a:pt x="1838855" y="344356"/>
                  </a:moveTo>
                  <a:lnTo>
                    <a:pt x="1823431" y="344356"/>
                  </a:lnTo>
                  <a:lnTo>
                    <a:pt x="1823431" y="446834"/>
                  </a:lnTo>
                  <a:lnTo>
                    <a:pt x="1838855" y="446834"/>
                  </a:lnTo>
                  <a:lnTo>
                    <a:pt x="1838855" y="344356"/>
                  </a:lnTo>
                  <a:close/>
                </a:path>
                <a:path w="2061210" h="494665">
                  <a:moveTo>
                    <a:pt x="1859796" y="331078"/>
                  </a:moveTo>
                  <a:lnTo>
                    <a:pt x="1802646" y="331078"/>
                  </a:lnTo>
                  <a:lnTo>
                    <a:pt x="1807798" y="344356"/>
                  </a:lnTo>
                  <a:lnTo>
                    <a:pt x="1854655" y="344356"/>
                  </a:lnTo>
                  <a:lnTo>
                    <a:pt x="1859796" y="331078"/>
                  </a:lnTo>
                  <a:close/>
                </a:path>
                <a:path w="2061210" h="494665">
                  <a:moveTo>
                    <a:pt x="2018378" y="481315"/>
                  </a:moveTo>
                  <a:lnTo>
                    <a:pt x="1942286" y="481315"/>
                  </a:lnTo>
                  <a:lnTo>
                    <a:pt x="1937134" y="494592"/>
                  </a:lnTo>
                  <a:lnTo>
                    <a:pt x="2023530" y="494592"/>
                  </a:lnTo>
                  <a:lnTo>
                    <a:pt x="2018378" y="481315"/>
                  </a:lnTo>
                  <a:close/>
                </a:path>
                <a:path w="2061210" h="494665">
                  <a:moveTo>
                    <a:pt x="1956851" y="344356"/>
                  </a:moveTo>
                  <a:lnTo>
                    <a:pt x="1910538" y="344356"/>
                  </a:lnTo>
                  <a:lnTo>
                    <a:pt x="1959123" y="426929"/>
                  </a:lnTo>
                  <a:lnTo>
                    <a:pt x="1959123" y="481315"/>
                  </a:lnTo>
                  <a:lnTo>
                    <a:pt x="2001520" y="481315"/>
                  </a:lnTo>
                  <a:lnTo>
                    <a:pt x="2001520" y="421222"/>
                  </a:lnTo>
                  <a:lnTo>
                    <a:pt x="2010107" y="406657"/>
                  </a:lnTo>
                  <a:lnTo>
                    <a:pt x="1993614" y="406657"/>
                  </a:lnTo>
                  <a:lnTo>
                    <a:pt x="1956851" y="344356"/>
                  </a:lnTo>
                  <a:close/>
                </a:path>
                <a:path w="2061210" h="494665">
                  <a:moveTo>
                    <a:pt x="2046838" y="344356"/>
                  </a:moveTo>
                  <a:lnTo>
                    <a:pt x="2030199" y="344356"/>
                  </a:lnTo>
                  <a:lnTo>
                    <a:pt x="1993614" y="406657"/>
                  </a:lnTo>
                  <a:lnTo>
                    <a:pt x="2010107" y="406657"/>
                  </a:lnTo>
                  <a:lnTo>
                    <a:pt x="2046838" y="344356"/>
                  </a:lnTo>
                  <a:close/>
                </a:path>
                <a:path w="2061210" h="494665">
                  <a:moveTo>
                    <a:pt x="1975018" y="331078"/>
                  </a:moveTo>
                  <a:lnTo>
                    <a:pt x="1896612" y="331078"/>
                  </a:lnTo>
                  <a:lnTo>
                    <a:pt x="1901764" y="344356"/>
                  </a:lnTo>
                  <a:lnTo>
                    <a:pt x="1969866" y="344356"/>
                  </a:lnTo>
                  <a:lnTo>
                    <a:pt x="1975018" y="331078"/>
                  </a:lnTo>
                  <a:close/>
                </a:path>
                <a:path w="2061210" h="494665">
                  <a:moveTo>
                    <a:pt x="2060764" y="331078"/>
                  </a:moveTo>
                  <a:lnTo>
                    <a:pt x="2013907" y="331078"/>
                  </a:lnTo>
                  <a:lnTo>
                    <a:pt x="2019058" y="344356"/>
                  </a:lnTo>
                  <a:lnTo>
                    <a:pt x="2055612" y="344356"/>
                  </a:lnTo>
                  <a:lnTo>
                    <a:pt x="2060764" y="331078"/>
                  </a:lnTo>
                  <a:close/>
                </a:path>
              </a:pathLst>
            </a:custGeom>
            <a:solidFill>
              <a:srgbClr val="404041"/>
            </a:solidFill>
          </p:spPr>
          <p:txBody>
            <a:bodyPr wrap="square" lIns="0" tIns="0" rIns="0" bIns="0" rtlCol="0"/>
            <a:lstStyle/>
            <a:p>
              <a:endParaRPr/>
            </a:p>
          </p:txBody>
        </p:sp>
      </p:grpSp>
    </p:spTree>
    <p:extLst>
      <p:ext uri="{BB962C8B-B14F-4D97-AF65-F5344CB8AC3E}">
        <p14:creationId xmlns:p14="http://schemas.microsoft.com/office/powerpoint/2010/main" val="287996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a 11">
            <a:extLst>
              <a:ext uri="{FF2B5EF4-FFF2-40B4-BE49-F238E27FC236}">
                <a16:creationId xmlns:a16="http://schemas.microsoft.com/office/drawing/2014/main" id="{9C9836DD-9E90-413E-8F9F-E783E7FF12CD}"/>
              </a:ext>
            </a:extLst>
          </p:cNvPr>
          <p:cNvGrpSpPr/>
          <p:nvPr/>
        </p:nvGrpSpPr>
        <p:grpSpPr>
          <a:xfrm>
            <a:off x="8660083" y="8035629"/>
            <a:ext cx="2791460" cy="1953804"/>
            <a:chOff x="8660083" y="8035629"/>
            <a:chExt cx="2791460" cy="1953804"/>
          </a:xfrm>
        </p:grpSpPr>
        <p:sp>
          <p:nvSpPr>
            <p:cNvPr id="2" name="object 2"/>
            <p:cNvSpPr/>
            <p:nvPr/>
          </p:nvSpPr>
          <p:spPr>
            <a:xfrm>
              <a:off x="9668470" y="8035629"/>
              <a:ext cx="697865" cy="1116965"/>
            </a:xfrm>
            <a:custGeom>
              <a:avLst/>
              <a:gdLst/>
              <a:ahLst/>
              <a:cxnLst/>
              <a:rect l="l" t="t" r="r" b="b"/>
              <a:pathLst>
                <a:path w="697865" h="1116965">
                  <a:moveTo>
                    <a:pt x="697758" y="725674"/>
                  </a:moveTo>
                  <a:lnTo>
                    <a:pt x="628399" y="739768"/>
                  </a:lnTo>
                  <a:lnTo>
                    <a:pt x="600201" y="809682"/>
                  </a:lnTo>
                  <a:lnTo>
                    <a:pt x="21140" y="809682"/>
                  </a:lnTo>
                  <a:lnTo>
                    <a:pt x="0" y="872266"/>
                  </a:lnTo>
                  <a:lnTo>
                    <a:pt x="20847" y="893135"/>
                  </a:lnTo>
                  <a:lnTo>
                    <a:pt x="669833" y="893135"/>
                  </a:lnTo>
                  <a:lnTo>
                    <a:pt x="697758" y="865209"/>
                  </a:lnTo>
                  <a:lnTo>
                    <a:pt x="697758" y="725674"/>
                  </a:lnTo>
                  <a:close/>
                </a:path>
                <a:path w="697865" h="1116965">
                  <a:moveTo>
                    <a:pt x="188601" y="599939"/>
                  </a:moveTo>
                  <a:lnTo>
                    <a:pt x="80552" y="599939"/>
                  </a:lnTo>
                  <a:lnTo>
                    <a:pt x="76961" y="809682"/>
                  </a:lnTo>
                  <a:lnTo>
                    <a:pt x="188601" y="809682"/>
                  </a:lnTo>
                  <a:lnTo>
                    <a:pt x="188601" y="599939"/>
                  </a:lnTo>
                  <a:close/>
                </a:path>
                <a:path w="697865" h="1116965">
                  <a:moveTo>
                    <a:pt x="421212" y="354324"/>
                  </a:moveTo>
                  <a:lnTo>
                    <a:pt x="309561" y="354324"/>
                  </a:lnTo>
                  <a:lnTo>
                    <a:pt x="309561" y="762091"/>
                  </a:lnTo>
                  <a:lnTo>
                    <a:pt x="421212" y="762091"/>
                  </a:lnTo>
                  <a:lnTo>
                    <a:pt x="421212" y="354324"/>
                  </a:lnTo>
                  <a:close/>
                </a:path>
                <a:path w="697865" h="1116965">
                  <a:moveTo>
                    <a:pt x="644493" y="474477"/>
                  </a:moveTo>
                  <a:lnTo>
                    <a:pt x="532852" y="488571"/>
                  </a:lnTo>
                  <a:lnTo>
                    <a:pt x="532852" y="516476"/>
                  </a:lnTo>
                  <a:lnTo>
                    <a:pt x="454698" y="516476"/>
                  </a:lnTo>
                  <a:lnTo>
                    <a:pt x="454698" y="599939"/>
                  </a:lnTo>
                  <a:lnTo>
                    <a:pt x="532852" y="599939"/>
                  </a:lnTo>
                  <a:lnTo>
                    <a:pt x="532852" y="627844"/>
                  </a:lnTo>
                  <a:lnTo>
                    <a:pt x="644493" y="641938"/>
                  </a:lnTo>
                  <a:lnTo>
                    <a:pt x="644493" y="474477"/>
                  </a:lnTo>
                  <a:close/>
                </a:path>
                <a:path w="697865" h="1116965">
                  <a:moveTo>
                    <a:pt x="273520" y="516476"/>
                  </a:moveTo>
                  <a:lnTo>
                    <a:pt x="49328" y="516476"/>
                  </a:lnTo>
                  <a:lnTo>
                    <a:pt x="49328" y="599939"/>
                  </a:lnTo>
                  <a:lnTo>
                    <a:pt x="273520" y="599939"/>
                  </a:lnTo>
                  <a:lnTo>
                    <a:pt x="273520" y="516476"/>
                  </a:lnTo>
                  <a:close/>
                </a:path>
                <a:path w="697865" h="1116965">
                  <a:moveTo>
                    <a:pt x="188601" y="306734"/>
                  </a:moveTo>
                  <a:lnTo>
                    <a:pt x="80552" y="306734"/>
                  </a:lnTo>
                  <a:lnTo>
                    <a:pt x="80552" y="516476"/>
                  </a:lnTo>
                  <a:lnTo>
                    <a:pt x="188601" y="516476"/>
                  </a:lnTo>
                  <a:lnTo>
                    <a:pt x="188601" y="306734"/>
                  </a:lnTo>
                  <a:close/>
                </a:path>
                <a:path w="697865" h="1116965">
                  <a:moveTo>
                    <a:pt x="669833" y="223281"/>
                  </a:moveTo>
                  <a:lnTo>
                    <a:pt x="20847" y="223281"/>
                  </a:lnTo>
                  <a:lnTo>
                    <a:pt x="0" y="244149"/>
                  </a:lnTo>
                  <a:lnTo>
                    <a:pt x="21140" y="306734"/>
                  </a:lnTo>
                  <a:lnTo>
                    <a:pt x="600201" y="306734"/>
                  </a:lnTo>
                  <a:lnTo>
                    <a:pt x="628399" y="376648"/>
                  </a:lnTo>
                  <a:lnTo>
                    <a:pt x="697758" y="390742"/>
                  </a:lnTo>
                  <a:lnTo>
                    <a:pt x="697758" y="251207"/>
                  </a:lnTo>
                  <a:lnTo>
                    <a:pt x="669833" y="223281"/>
                  </a:lnTo>
                  <a:close/>
                </a:path>
                <a:path w="697865" h="1116965">
                  <a:moveTo>
                    <a:pt x="448834" y="1032963"/>
                  </a:moveTo>
                  <a:lnTo>
                    <a:pt x="281928" y="1032963"/>
                  </a:lnTo>
                  <a:lnTo>
                    <a:pt x="257238" y="1106102"/>
                  </a:lnTo>
                  <a:lnTo>
                    <a:pt x="267541" y="1116416"/>
                  </a:lnTo>
                  <a:lnTo>
                    <a:pt x="463200" y="1116416"/>
                  </a:lnTo>
                  <a:lnTo>
                    <a:pt x="473535" y="1106071"/>
                  </a:lnTo>
                  <a:lnTo>
                    <a:pt x="448834" y="1032963"/>
                  </a:lnTo>
                  <a:close/>
                </a:path>
                <a:path w="697865" h="1116965">
                  <a:moveTo>
                    <a:pt x="421212" y="926621"/>
                  </a:moveTo>
                  <a:lnTo>
                    <a:pt x="309561" y="926621"/>
                  </a:lnTo>
                  <a:lnTo>
                    <a:pt x="309561" y="1032963"/>
                  </a:lnTo>
                  <a:lnTo>
                    <a:pt x="421212" y="1032963"/>
                  </a:lnTo>
                  <a:lnTo>
                    <a:pt x="421212" y="926621"/>
                  </a:lnTo>
                  <a:close/>
                </a:path>
                <a:path w="697865" h="1116965">
                  <a:moveTo>
                    <a:pt x="421212" y="83452"/>
                  </a:moveTo>
                  <a:lnTo>
                    <a:pt x="309561" y="83452"/>
                  </a:lnTo>
                  <a:lnTo>
                    <a:pt x="309561" y="189784"/>
                  </a:lnTo>
                  <a:lnTo>
                    <a:pt x="421212" y="189784"/>
                  </a:lnTo>
                  <a:lnTo>
                    <a:pt x="421212" y="83452"/>
                  </a:lnTo>
                  <a:close/>
                </a:path>
                <a:path w="697865" h="1116965">
                  <a:moveTo>
                    <a:pt x="463200" y="0"/>
                  </a:moveTo>
                  <a:lnTo>
                    <a:pt x="267541" y="0"/>
                  </a:lnTo>
                  <a:lnTo>
                    <a:pt x="257238" y="10313"/>
                  </a:lnTo>
                  <a:lnTo>
                    <a:pt x="281928" y="83452"/>
                  </a:lnTo>
                  <a:lnTo>
                    <a:pt x="448834" y="83452"/>
                  </a:lnTo>
                  <a:lnTo>
                    <a:pt x="473535" y="10345"/>
                  </a:lnTo>
                  <a:lnTo>
                    <a:pt x="463200" y="0"/>
                  </a:lnTo>
                  <a:close/>
                </a:path>
              </a:pathLst>
            </a:custGeom>
            <a:solidFill>
              <a:srgbClr val="C48B0E"/>
            </a:solidFill>
          </p:spPr>
          <p:txBody>
            <a:bodyPr wrap="square" lIns="0" tIns="0" rIns="0" bIns="0" rtlCol="0"/>
            <a:lstStyle/>
            <a:p>
              <a:endParaRPr/>
            </a:p>
          </p:txBody>
        </p:sp>
        <p:sp>
          <p:nvSpPr>
            <p:cNvPr id="3" name="object 3"/>
            <p:cNvSpPr/>
            <p:nvPr/>
          </p:nvSpPr>
          <p:spPr>
            <a:xfrm>
              <a:off x="8660083" y="9319508"/>
              <a:ext cx="2791460" cy="669925"/>
            </a:xfrm>
            <a:custGeom>
              <a:avLst/>
              <a:gdLst/>
              <a:ahLst/>
              <a:cxnLst/>
              <a:rect l="l" t="t" r="r" b="b"/>
              <a:pathLst>
                <a:path w="2791459" h="669925">
                  <a:moveTo>
                    <a:pt x="1779767" y="651875"/>
                  </a:moveTo>
                  <a:lnTo>
                    <a:pt x="1727832" y="651875"/>
                  </a:lnTo>
                  <a:lnTo>
                    <a:pt x="1720848" y="669853"/>
                  </a:lnTo>
                  <a:lnTo>
                    <a:pt x="1786751" y="669853"/>
                  </a:lnTo>
                  <a:lnTo>
                    <a:pt x="1779767" y="651875"/>
                  </a:lnTo>
                  <a:close/>
                </a:path>
                <a:path w="2791459" h="669925">
                  <a:moveTo>
                    <a:pt x="1955375" y="651875"/>
                  </a:moveTo>
                  <a:lnTo>
                    <a:pt x="1865681" y="651875"/>
                  </a:lnTo>
                  <a:lnTo>
                    <a:pt x="1858697" y="669853"/>
                  </a:lnTo>
                  <a:lnTo>
                    <a:pt x="1962359" y="669853"/>
                  </a:lnTo>
                  <a:lnTo>
                    <a:pt x="1955375" y="651875"/>
                  </a:lnTo>
                  <a:close/>
                </a:path>
                <a:path w="2791459" h="669925">
                  <a:moveTo>
                    <a:pt x="1857807" y="448405"/>
                  </a:moveTo>
                  <a:lnTo>
                    <a:pt x="1822373" y="448405"/>
                  </a:lnTo>
                  <a:lnTo>
                    <a:pt x="1738962" y="651875"/>
                  </a:lnTo>
                  <a:lnTo>
                    <a:pt x="1760344" y="651875"/>
                  </a:lnTo>
                  <a:lnTo>
                    <a:pt x="1778898" y="606704"/>
                  </a:lnTo>
                  <a:lnTo>
                    <a:pt x="1922757" y="606704"/>
                  </a:lnTo>
                  <a:lnTo>
                    <a:pt x="1915376" y="588715"/>
                  </a:lnTo>
                  <a:lnTo>
                    <a:pt x="1786165" y="588715"/>
                  </a:lnTo>
                  <a:lnTo>
                    <a:pt x="1820729" y="504037"/>
                  </a:lnTo>
                  <a:lnTo>
                    <a:pt x="1880633" y="504037"/>
                  </a:lnTo>
                  <a:lnTo>
                    <a:pt x="1857807" y="448405"/>
                  </a:lnTo>
                  <a:close/>
                </a:path>
                <a:path w="2791459" h="669925">
                  <a:moveTo>
                    <a:pt x="1922757" y="606704"/>
                  </a:moveTo>
                  <a:lnTo>
                    <a:pt x="1862121" y="606704"/>
                  </a:lnTo>
                  <a:lnTo>
                    <a:pt x="1880351" y="651875"/>
                  </a:lnTo>
                  <a:lnTo>
                    <a:pt x="1941291" y="651875"/>
                  </a:lnTo>
                  <a:lnTo>
                    <a:pt x="1922757" y="606704"/>
                  </a:lnTo>
                  <a:close/>
                </a:path>
                <a:path w="2791459" h="669925">
                  <a:moveTo>
                    <a:pt x="1880633" y="504037"/>
                  </a:moveTo>
                  <a:lnTo>
                    <a:pt x="1820729" y="504037"/>
                  </a:lnTo>
                  <a:lnTo>
                    <a:pt x="1854844" y="588715"/>
                  </a:lnTo>
                  <a:lnTo>
                    <a:pt x="1915376" y="588715"/>
                  </a:lnTo>
                  <a:lnTo>
                    <a:pt x="1880633" y="504037"/>
                  </a:lnTo>
                  <a:close/>
                </a:path>
                <a:path w="2791459" h="669925">
                  <a:moveTo>
                    <a:pt x="502979" y="254358"/>
                  </a:moveTo>
                  <a:lnTo>
                    <a:pt x="374470" y="254358"/>
                  </a:lnTo>
                  <a:lnTo>
                    <a:pt x="367486" y="276829"/>
                  </a:lnTo>
                  <a:lnTo>
                    <a:pt x="509963" y="276829"/>
                  </a:lnTo>
                  <a:lnTo>
                    <a:pt x="502979" y="254358"/>
                  </a:lnTo>
                  <a:close/>
                </a:path>
                <a:path w="2791459" h="669925">
                  <a:moveTo>
                    <a:pt x="474331" y="22460"/>
                  </a:moveTo>
                  <a:lnTo>
                    <a:pt x="402940" y="22460"/>
                  </a:lnTo>
                  <a:lnTo>
                    <a:pt x="402940" y="254358"/>
                  </a:lnTo>
                  <a:lnTo>
                    <a:pt x="474331" y="254358"/>
                  </a:lnTo>
                  <a:lnTo>
                    <a:pt x="474331" y="22460"/>
                  </a:lnTo>
                  <a:close/>
                </a:path>
                <a:path w="2791459" h="669925">
                  <a:moveTo>
                    <a:pt x="509963" y="0"/>
                  </a:moveTo>
                  <a:lnTo>
                    <a:pt x="367486" y="0"/>
                  </a:lnTo>
                  <a:lnTo>
                    <a:pt x="374470" y="22460"/>
                  </a:lnTo>
                  <a:lnTo>
                    <a:pt x="502979" y="22460"/>
                  </a:lnTo>
                  <a:lnTo>
                    <a:pt x="509963" y="0"/>
                  </a:lnTo>
                  <a:close/>
                </a:path>
                <a:path w="2791459" h="669925">
                  <a:moveTo>
                    <a:pt x="2364933" y="258850"/>
                  </a:moveTo>
                  <a:lnTo>
                    <a:pt x="2262622" y="258850"/>
                  </a:lnTo>
                  <a:lnTo>
                    <a:pt x="2255648" y="276829"/>
                  </a:lnTo>
                  <a:lnTo>
                    <a:pt x="2371906" y="276829"/>
                  </a:lnTo>
                  <a:lnTo>
                    <a:pt x="2364933" y="258850"/>
                  </a:lnTo>
                  <a:close/>
                </a:path>
                <a:path w="2791459" h="669925">
                  <a:moveTo>
                    <a:pt x="2342410" y="75694"/>
                  </a:moveTo>
                  <a:lnTo>
                    <a:pt x="2285008" y="75694"/>
                  </a:lnTo>
                  <a:lnTo>
                    <a:pt x="2285008" y="258850"/>
                  </a:lnTo>
                  <a:lnTo>
                    <a:pt x="2342410" y="258850"/>
                  </a:lnTo>
                  <a:lnTo>
                    <a:pt x="2342410" y="75694"/>
                  </a:lnTo>
                  <a:close/>
                </a:path>
                <a:path w="2791459" h="669925">
                  <a:moveTo>
                    <a:pt x="2423549" y="55370"/>
                  </a:moveTo>
                  <a:lnTo>
                    <a:pt x="2204006" y="55370"/>
                  </a:lnTo>
                  <a:lnTo>
                    <a:pt x="2204006" y="110698"/>
                  </a:lnTo>
                  <a:lnTo>
                    <a:pt x="2224319" y="103714"/>
                  </a:lnTo>
                  <a:lnTo>
                    <a:pt x="2224319" y="75694"/>
                  </a:lnTo>
                  <a:lnTo>
                    <a:pt x="2423549" y="75694"/>
                  </a:lnTo>
                  <a:lnTo>
                    <a:pt x="2423549" y="55370"/>
                  </a:lnTo>
                  <a:close/>
                </a:path>
                <a:path w="2791459" h="669925">
                  <a:moveTo>
                    <a:pt x="2423549" y="75694"/>
                  </a:moveTo>
                  <a:lnTo>
                    <a:pt x="2403549" y="75694"/>
                  </a:lnTo>
                  <a:lnTo>
                    <a:pt x="2403549" y="103714"/>
                  </a:lnTo>
                  <a:lnTo>
                    <a:pt x="2423549" y="110698"/>
                  </a:lnTo>
                  <a:lnTo>
                    <a:pt x="2423549" y="75694"/>
                  </a:lnTo>
                  <a:close/>
                </a:path>
                <a:path w="2791459" h="669925">
                  <a:moveTo>
                    <a:pt x="1991216" y="73348"/>
                  </a:moveTo>
                  <a:lnTo>
                    <a:pt x="1933825" y="73348"/>
                  </a:lnTo>
                  <a:lnTo>
                    <a:pt x="1933844" y="187271"/>
                  </a:lnTo>
                  <a:lnTo>
                    <a:pt x="1939337" y="230349"/>
                  </a:lnTo>
                  <a:lnTo>
                    <a:pt x="1968791" y="268872"/>
                  </a:lnTo>
                  <a:lnTo>
                    <a:pt x="2005588" y="279760"/>
                  </a:lnTo>
                  <a:lnTo>
                    <a:pt x="2029519" y="281122"/>
                  </a:lnTo>
                  <a:lnTo>
                    <a:pt x="2053582" y="279760"/>
                  </a:lnTo>
                  <a:lnTo>
                    <a:pt x="2073799" y="275724"/>
                  </a:lnTo>
                  <a:lnTo>
                    <a:pt x="2090351" y="268983"/>
                  </a:lnTo>
                  <a:lnTo>
                    <a:pt x="2103182" y="259552"/>
                  </a:lnTo>
                  <a:lnTo>
                    <a:pt x="2103915" y="258588"/>
                  </a:lnTo>
                  <a:lnTo>
                    <a:pt x="2048304" y="258588"/>
                  </a:lnTo>
                  <a:lnTo>
                    <a:pt x="2033749" y="257544"/>
                  </a:lnTo>
                  <a:lnTo>
                    <a:pt x="1998487" y="232252"/>
                  </a:lnTo>
                  <a:lnTo>
                    <a:pt x="1991335" y="186957"/>
                  </a:lnTo>
                  <a:lnTo>
                    <a:pt x="1991216" y="73348"/>
                  </a:lnTo>
                  <a:close/>
                </a:path>
                <a:path w="2791459" h="669925">
                  <a:moveTo>
                    <a:pt x="2125149" y="73348"/>
                  </a:moveTo>
                  <a:lnTo>
                    <a:pt x="2104511" y="73348"/>
                  </a:lnTo>
                  <a:lnTo>
                    <a:pt x="2104393" y="186957"/>
                  </a:lnTo>
                  <a:lnTo>
                    <a:pt x="2103687" y="203279"/>
                  </a:lnTo>
                  <a:lnTo>
                    <a:pt x="2091653" y="241898"/>
                  </a:lnTo>
                  <a:lnTo>
                    <a:pt x="2048304" y="258588"/>
                  </a:lnTo>
                  <a:lnTo>
                    <a:pt x="2103915" y="258588"/>
                  </a:lnTo>
                  <a:lnTo>
                    <a:pt x="2112785" y="246945"/>
                  </a:lnTo>
                  <a:lnTo>
                    <a:pt x="2119651" y="230691"/>
                  </a:lnTo>
                  <a:lnTo>
                    <a:pt x="2123774" y="210798"/>
                  </a:lnTo>
                  <a:lnTo>
                    <a:pt x="2125149" y="187271"/>
                  </a:lnTo>
                  <a:lnTo>
                    <a:pt x="2125149" y="73348"/>
                  </a:lnTo>
                  <a:close/>
                </a:path>
                <a:path w="2791459" h="669925">
                  <a:moveTo>
                    <a:pt x="2019572" y="55370"/>
                  </a:moveTo>
                  <a:lnTo>
                    <a:pt x="1905648" y="55370"/>
                  </a:lnTo>
                  <a:lnTo>
                    <a:pt x="1912622" y="73348"/>
                  </a:lnTo>
                  <a:lnTo>
                    <a:pt x="2012598" y="73348"/>
                  </a:lnTo>
                  <a:lnTo>
                    <a:pt x="2019572" y="55370"/>
                  </a:lnTo>
                  <a:close/>
                </a:path>
                <a:path w="2791459" h="669925">
                  <a:moveTo>
                    <a:pt x="2153484" y="55370"/>
                  </a:moveTo>
                  <a:lnTo>
                    <a:pt x="2076345" y="55370"/>
                  </a:lnTo>
                  <a:lnTo>
                    <a:pt x="2083318" y="73348"/>
                  </a:lnTo>
                  <a:lnTo>
                    <a:pt x="2146510" y="73348"/>
                  </a:lnTo>
                  <a:lnTo>
                    <a:pt x="2153484" y="55370"/>
                  </a:lnTo>
                  <a:close/>
                </a:path>
                <a:path w="2791459" h="669925">
                  <a:moveTo>
                    <a:pt x="1793191" y="258850"/>
                  </a:moveTo>
                  <a:lnTo>
                    <a:pt x="1690890" y="258850"/>
                  </a:lnTo>
                  <a:lnTo>
                    <a:pt x="1683917" y="276829"/>
                  </a:lnTo>
                  <a:lnTo>
                    <a:pt x="1800175" y="276829"/>
                  </a:lnTo>
                  <a:lnTo>
                    <a:pt x="1793191" y="258850"/>
                  </a:lnTo>
                  <a:close/>
                </a:path>
                <a:path w="2791459" h="669925">
                  <a:moveTo>
                    <a:pt x="1770689" y="75694"/>
                  </a:moveTo>
                  <a:lnTo>
                    <a:pt x="1713267" y="75694"/>
                  </a:lnTo>
                  <a:lnTo>
                    <a:pt x="1713267" y="258850"/>
                  </a:lnTo>
                  <a:lnTo>
                    <a:pt x="1770689" y="258850"/>
                  </a:lnTo>
                  <a:lnTo>
                    <a:pt x="1770689" y="75694"/>
                  </a:lnTo>
                  <a:close/>
                </a:path>
                <a:path w="2791459" h="669925">
                  <a:moveTo>
                    <a:pt x="1851828" y="55370"/>
                  </a:moveTo>
                  <a:lnTo>
                    <a:pt x="1632264" y="55370"/>
                  </a:lnTo>
                  <a:lnTo>
                    <a:pt x="1632264" y="110698"/>
                  </a:lnTo>
                  <a:lnTo>
                    <a:pt x="1652577" y="103714"/>
                  </a:lnTo>
                  <a:lnTo>
                    <a:pt x="1652577" y="75694"/>
                  </a:lnTo>
                  <a:lnTo>
                    <a:pt x="1851828" y="75694"/>
                  </a:lnTo>
                  <a:lnTo>
                    <a:pt x="1851828" y="55370"/>
                  </a:lnTo>
                  <a:close/>
                </a:path>
                <a:path w="2791459" h="669925">
                  <a:moveTo>
                    <a:pt x="1851828" y="75694"/>
                  </a:moveTo>
                  <a:lnTo>
                    <a:pt x="1831829" y="75694"/>
                  </a:lnTo>
                  <a:lnTo>
                    <a:pt x="1831829" y="103714"/>
                  </a:lnTo>
                  <a:lnTo>
                    <a:pt x="1851828" y="110698"/>
                  </a:lnTo>
                  <a:lnTo>
                    <a:pt x="1851828" y="75694"/>
                  </a:lnTo>
                  <a:close/>
                </a:path>
                <a:path w="2791459" h="669925">
                  <a:moveTo>
                    <a:pt x="1533859" y="258850"/>
                  </a:moveTo>
                  <a:lnTo>
                    <a:pt x="1430794" y="258850"/>
                  </a:lnTo>
                  <a:lnTo>
                    <a:pt x="1423820" y="276829"/>
                  </a:lnTo>
                  <a:lnTo>
                    <a:pt x="1540832" y="276829"/>
                  </a:lnTo>
                  <a:lnTo>
                    <a:pt x="1533859" y="258850"/>
                  </a:lnTo>
                  <a:close/>
                </a:path>
                <a:path w="2791459" h="669925">
                  <a:moveTo>
                    <a:pt x="1450521" y="73348"/>
                  </a:moveTo>
                  <a:lnTo>
                    <a:pt x="1387800" y="73348"/>
                  </a:lnTo>
                  <a:lnTo>
                    <a:pt x="1453620" y="185177"/>
                  </a:lnTo>
                  <a:lnTo>
                    <a:pt x="1453620" y="258850"/>
                  </a:lnTo>
                  <a:lnTo>
                    <a:pt x="1511022" y="258850"/>
                  </a:lnTo>
                  <a:lnTo>
                    <a:pt x="1511022" y="177460"/>
                  </a:lnTo>
                  <a:lnTo>
                    <a:pt x="1522660" y="157722"/>
                  </a:lnTo>
                  <a:lnTo>
                    <a:pt x="1500310" y="157722"/>
                  </a:lnTo>
                  <a:lnTo>
                    <a:pt x="1450521" y="73348"/>
                  </a:lnTo>
                  <a:close/>
                </a:path>
                <a:path w="2791459" h="669925">
                  <a:moveTo>
                    <a:pt x="1572412" y="73348"/>
                  </a:moveTo>
                  <a:lnTo>
                    <a:pt x="1549879" y="73348"/>
                  </a:lnTo>
                  <a:lnTo>
                    <a:pt x="1500310" y="157722"/>
                  </a:lnTo>
                  <a:lnTo>
                    <a:pt x="1522660" y="157722"/>
                  </a:lnTo>
                  <a:lnTo>
                    <a:pt x="1572412" y="73348"/>
                  </a:lnTo>
                  <a:close/>
                </a:path>
                <a:path w="2791459" h="669925">
                  <a:moveTo>
                    <a:pt x="1475127" y="55370"/>
                  </a:moveTo>
                  <a:lnTo>
                    <a:pt x="1368932" y="55370"/>
                  </a:lnTo>
                  <a:lnTo>
                    <a:pt x="1375916" y="73348"/>
                  </a:lnTo>
                  <a:lnTo>
                    <a:pt x="1468154" y="73348"/>
                  </a:lnTo>
                  <a:lnTo>
                    <a:pt x="1475127" y="55370"/>
                  </a:lnTo>
                  <a:close/>
                </a:path>
                <a:path w="2791459" h="669925">
                  <a:moveTo>
                    <a:pt x="1591270" y="55370"/>
                  </a:moveTo>
                  <a:lnTo>
                    <a:pt x="1527796" y="55370"/>
                  </a:lnTo>
                  <a:lnTo>
                    <a:pt x="1534770" y="73348"/>
                  </a:lnTo>
                  <a:lnTo>
                    <a:pt x="1584286" y="73348"/>
                  </a:lnTo>
                  <a:lnTo>
                    <a:pt x="1591270" y="55370"/>
                  </a:lnTo>
                  <a:close/>
                </a:path>
                <a:path w="2791459" h="669925">
                  <a:moveTo>
                    <a:pt x="1269511" y="258850"/>
                  </a:moveTo>
                  <a:lnTo>
                    <a:pt x="1167200" y="258850"/>
                  </a:lnTo>
                  <a:lnTo>
                    <a:pt x="1160226" y="276829"/>
                  </a:lnTo>
                  <a:lnTo>
                    <a:pt x="1276495" y="276829"/>
                  </a:lnTo>
                  <a:lnTo>
                    <a:pt x="1269511" y="258850"/>
                  </a:lnTo>
                  <a:close/>
                </a:path>
                <a:path w="2791459" h="669925">
                  <a:moveTo>
                    <a:pt x="1247009" y="75694"/>
                  </a:moveTo>
                  <a:lnTo>
                    <a:pt x="1189597" y="75694"/>
                  </a:lnTo>
                  <a:lnTo>
                    <a:pt x="1189597" y="258850"/>
                  </a:lnTo>
                  <a:lnTo>
                    <a:pt x="1247009" y="258850"/>
                  </a:lnTo>
                  <a:lnTo>
                    <a:pt x="1247009" y="75694"/>
                  </a:lnTo>
                  <a:close/>
                </a:path>
                <a:path w="2791459" h="669925">
                  <a:moveTo>
                    <a:pt x="1328148" y="55370"/>
                  </a:moveTo>
                  <a:lnTo>
                    <a:pt x="1108584" y="55370"/>
                  </a:lnTo>
                  <a:lnTo>
                    <a:pt x="1108584" y="110698"/>
                  </a:lnTo>
                  <a:lnTo>
                    <a:pt x="1128897" y="103714"/>
                  </a:lnTo>
                  <a:lnTo>
                    <a:pt x="1128897" y="75694"/>
                  </a:lnTo>
                  <a:lnTo>
                    <a:pt x="1328148" y="75694"/>
                  </a:lnTo>
                  <a:lnTo>
                    <a:pt x="1328148" y="55370"/>
                  </a:lnTo>
                  <a:close/>
                </a:path>
                <a:path w="2791459" h="669925">
                  <a:moveTo>
                    <a:pt x="1328148" y="75694"/>
                  </a:moveTo>
                  <a:lnTo>
                    <a:pt x="1308138" y="75694"/>
                  </a:lnTo>
                  <a:lnTo>
                    <a:pt x="1308138" y="103714"/>
                  </a:lnTo>
                  <a:lnTo>
                    <a:pt x="1328148" y="110698"/>
                  </a:lnTo>
                  <a:lnTo>
                    <a:pt x="1328148" y="75694"/>
                  </a:lnTo>
                  <a:close/>
                </a:path>
                <a:path w="2791459" h="669925">
                  <a:moveTo>
                    <a:pt x="882308" y="213595"/>
                  </a:moveTo>
                  <a:lnTo>
                    <a:pt x="882308" y="266128"/>
                  </a:lnTo>
                  <a:lnTo>
                    <a:pt x="893319" y="269676"/>
                  </a:lnTo>
                  <a:lnTo>
                    <a:pt x="936487" y="279019"/>
                  </a:lnTo>
                  <a:lnTo>
                    <a:pt x="968818" y="281122"/>
                  </a:lnTo>
                  <a:lnTo>
                    <a:pt x="989917" y="280031"/>
                  </a:lnTo>
                  <a:lnTo>
                    <a:pt x="1008301" y="276765"/>
                  </a:lnTo>
                  <a:lnTo>
                    <a:pt x="1023956" y="271328"/>
                  </a:lnTo>
                  <a:lnTo>
                    <a:pt x="1036868" y="263730"/>
                  </a:lnTo>
                  <a:lnTo>
                    <a:pt x="1037468" y="263154"/>
                  </a:lnTo>
                  <a:lnTo>
                    <a:pt x="965844" y="263154"/>
                  </a:lnTo>
                  <a:lnTo>
                    <a:pt x="952468" y="262382"/>
                  </a:lnTo>
                  <a:lnTo>
                    <a:pt x="914206" y="244990"/>
                  </a:lnTo>
                  <a:lnTo>
                    <a:pt x="901166" y="220579"/>
                  </a:lnTo>
                  <a:lnTo>
                    <a:pt x="882308" y="213595"/>
                  </a:lnTo>
                  <a:close/>
                </a:path>
                <a:path w="2791459" h="669925">
                  <a:moveTo>
                    <a:pt x="962127" y="51328"/>
                  </a:moveTo>
                  <a:lnTo>
                    <a:pt x="912819" y="61598"/>
                  </a:lnTo>
                  <a:lnTo>
                    <a:pt x="884360" y="91591"/>
                  </a:lnTo>
                  <a:lnTo>
                    <a:pt x="878894" y="120875"/>
                  </a:lnTo>
                  <a:lnTo>
                    <a:pt x="879725" y="133753"/>
                  </a:lnTo>
                  <a:lnTo>
                    <a:pt x="899913" y="169932"/>
                  </a:lnTo>
                  <a:lnTo>
                    <a:pt x="937751" y="185994"/>
                  </a:lnTo>
                  <a:lnTo>
                    <a:pt x="971038" y="194172"/>
                  </a:lnTo>
                  <a:lnTo>
                    <a:pt x="982717" y="197417"/>
                  </a:lnTo>
                  <a:lnTo>
                    <a:pt x="1012880" y="219857"/>
                  </a:lnTo>
                  <a:lnTo>
                    <a:pt x="1012880" y="228726"/>
                  </a:lnTo>
                  <a:lnTo>
                    <a:pt x="986099" y="260975"/>
                  </a:lnTo>
                  <a:lnTo>
                    <a:pt x="965844" y="263154"/>
                  </a:lnTo>
                  <a:lnTo>
                    <a:pt x="1037468" y="263154"/>
                  </a:lnTo>
                  <a:lnTo>
                    <a:pt x="1046997" y="253996"/>
                  </a:lnTo>
                  <a:lnTo>
                    <a:pt x="1054232" y="242254"/>
                  </a:lnTo>
                  <a:lnTo>
                    <a:pt x="1058573" y="228494"/>
                  </a:lnTo>
                  <a:lnTo>
                    <a:pt x="1060020" y="212705"/>
                  </a:lnTo>
                  <a:lnTo>
                    <a:pt x="1059155" y="199182"/>
                  </a:lnTo>
                  <a:lnTo>
                    <a:pt x="1038162" y="160162"/>
                  </a:lnTo>
                  <a:lnTo>
                    <a:pt x="1001414" y="143723"/>
                  </a:lnTo>
                  <a:lnTo>
                    <a:pt x="968200" y="135556"/>
                  </a:lnTo>
                  <a:lnTo>
                    <a:pt x="954538" y="131745"/>
                  </a:lnTo>
                  <a:lnTo>
                    <a:pt x="922631" y="108918"/>
                  </a:lnTo>
                  <a:lnTo>
                    <a:pt x="922631" y="89620"/>
                  </a:lnTo>
                  <a:lnTo>
                    <a:pt x="956692" y="69781"/>
                  </a:lnTo>
                  <a:lnTo>
                    <a:pt x="966996" y="69306"/>
                  </a:lnTo>
                  <a:lnTo>
                    <a:pt x="1046093" y="69306"/>
                  </a:lnTo>
                  <a:lnTo>
                    <a:pt x="1046093" y="64364"/>
                  </a:lnTo>
                  <a:lnTo>
                    <a:pt x="1002545" y="54553"/>
                  </a:lnTo>
                  <a:lnTo>
                    <a:pt x="971951" y="51530"/>
                  </a:lnTo>
                  <a:lnTo>
                    <a:pt x="962127" y="51328"/>
                  </a:lnTo>
                  <a:close/>
                </a:path>
                <a:path w="2791459" h="669925">
                  <a:moveTo>
                    <a:pt x="1046093" y="69306"/>
                  </a:moveTo>
                  <a:lnTo>
                    <a:pt x="966996" y="69306"/>
                  </a:lnTo>
                  <a:lnTo>
                    <a:pt x="979655" y="69970"/>
                  </a:lnTo>
                  <a:lnTo>
                    <a:pt x="990774" y="71962"/>
                  </a:lnTo>
                  <a:lnTo>
                    <a:pt x="1024460" y="96790"/>
                  </a:lnTo>
                  <a:lnTo>
                    <a:pt x="1027256" y="106363"/>
                  </a:lnTo>
                  <a:lnTo>
                    <a:pt x="1046093" y="113347"/>
                  </a:lnTo>
                  <a:lnTo>
                    <a:pt x="1046093" y="69306"/>
                  </a:lnTo>
                  <a:close/>
                </a:path>
                <a:path w="2791459" h="669925">
                  <a:moveTo>
                    <a:pt x="638043" y="258850"/>
                  </a:moveTo>
                  <a:lnTo>
                    <a:pt x="574579" y="258850"/>
                  </a:lnTo>
                  <a:lnTo>
                    <a:pt x="567605" y="276829"/>
                  </a:lnTo>
                  <a:lnTo>
                    <a:pt x="645017" y="276829"/>
                  </a:lnTo>
                  <a:lnTo>
                    <a:pt x="638043" y="258850"/>
                  </a:lnTo>
                  <a:close/>
                </a:path>
                <a:path w="2791459" h="669925">
                  <a:moveTo>
                    <a:pt x="689264" y="116760"/>
                  </a:moveTo>
                  <a:lnTo>
                    <a:pt x="616860" y="116760"/>
                  </a:lnTo>
                  <a:lnTo>
                    <a:pt x="752615" y="276829"/>
                  </a:lnTo>
                  <a:lnTo>
                    <a:pt x="791462" y="276829"/>
                  </a:lnTo>
                  <a:lnTo>
                    <a:pt x="791462" y="212150"/>
                  </a:lnTo>
                  <a:lnTo>
                    <a:pt x="770594" y="212150"/>
                  </a:lnTo>
                  <a:lnTo>
                    <a:pt x="689264" y="116760"/>
                  </a:lnTo>
                  <a:close/>
                </a:path>
                <a:path w="2791459" h="669925">
                  <a:moveTo>
                    <a:pt x="636923" y="55370"/>
                  </a:moveTo>
                  <a:lnTo>
                    <a:pt x="567605" y="55370"/>
                  </a:lnTo>
                  <a:lnTo>
                    <a:pt x="574579" y="73348"/>
                  </a:lnTo>
                  <a:lnTo>
                    <a:pt x="595981" y="73348"/>
                  </a:lnTo>
                  <a:lnTo>
                    <a:pt x="595981" y="258850"/>
                  </a:lnTo>
                  <a:lnTo>
                    <a:pt x="616860" y="258850"/>
                  </a:lnTo>
                  <a:lnTo>
                    <a:pt x="616860" y="116760"/>
                  </a:lnTo>
                  <a:lnTo>
                    <a:pt x="689264" y="116760"/>
                  </a:lnTo>
                  <a:lnTo>
                    <a:pt x="636923" y="55370"/>
                  </a:lnTo>
                  <a:close/>
                </a:path>
                <a:path w="2791459" h="669925">
                  <a:moveTo>
                    <a:pt x="791462" y="73348"/>
                  </a:moveTo>
                  <a:lnTo>
                    <a:pt x="770594" y="73348"/>
                  </a:lnTo>
                  <a:lnTo>
                    <a:pt x="770594" y="212150"/>
                  </a:lnTo>
                  <a:lnTo>
                    <a:pt x="791462" y="212150"/>
                  </a:lnTo>
                  <a:lnTo>
                    <a:pt x="791462" y="73348"/>
                  </a:lnTo>
                  <a:close/>
                </a:path>
                <a:path w="2791459" h="669925">
                  <a:moveTo>
                    <a:pt x="819838" y="55370"/>
                  </a:moveTo>
                  <a:lnTo>
                    <a:pt x="742427" y="55370"/>
                  </a:lnTo>
                  <a:lnTo>
                    <a:pt x="749401" y="73348"/>
                  </a:lnTo>
                  <a:lnTo>
                    <a:pt x="812854" y="73348"/>
                  </a:lnTo>
                  <a:lnTo>
                    <a:pt x="819838" y="55370"/>
                  </a:lnTo>
                  <a:close/>
                </a:path>
                <a:path w="2791459" h="669925">
                  <a:moveTo>
                    <a:pt x="1075276" y="651875"/>
                  </a:moveTo>
                  <a:lnTo>
                    <a:pt x="968337" y="651875"/>
                  </a:lnTo>
                  <a:lnTo>
                    <a:pt x="961352" y="669853"/>
                  </a:lnTo>
                  <a:lnTo>
                    <a:pt x="1075276" y="669853"/>
                  </a:lnTo>
                  <a:lnTo>
                    <a:pt x="1075276" y="651875"/>
                  </a:lnTo>
                  <a:close/>
                </a:path>
                <a:path w="2791459" h="669925">
                  <a:moveTo>
                    <a:pt x="1131083" y="570809"/>
                  </a:moveTo>
                  <a:lnTo>
                    <a:pt x="1064323" y="570809"/>
                  </a:lnTo>
                  <a:lnTo>
                    <a:pt x="1071045" y="572715"/>
                  </a:lnTo>
                  <a:lnTo>
                    <a:pt x="1075789" y="576506"/>
                  </a:lnTo>
                  <a:lnTo>
                    <a:pt x="1079585" y="580298"/>
                  </a:lnTo>
                  <a:lnTo>
                    <a:pt x="1083764" y="585982"/>
                  </a:lnTo>
                  <a:lnTo>
                    <a:pt x="1088321" y="593542"/>
                  </a:lnTo>
                  <a:lnTo>
                    <a:pt x="1093254" y="602965"/>
                  </a:lnTo>
                  <a:lnTo>
                    <a:pt x="1128562" y="669853"/>
                  </a:lnTo>
                  <a:lnTo>
                    <a:pt x="1201408" y="669853"/>
                  </a:lnTo>
                  <a:lnTo>
                    <a:pt x="1194434" y="651875"/>
                  </a:lnTo>
                  <a:lnTo>
                    <a:pt x="1178697" y="651875"/>
                  </a:lnTo>
                  <a:lnTo>
                    <a:pt x="1146342" y="590233"/>
                  </a:lnTo>
                  <a:lnTo>
                    <a:pt x="1141923" y="581626"/>
                  </a:lnTo>
                  <a:lnTo>
                    <a:pt x="1136656" y="575050"/>
                  </a:lnTo>
                  <a:lnTo>
                    <a:pt x="1131083" y="570809"/>
                  </a:lnTo>
                  <a:close/>
                </a:path>
                <a:path w="2791459" h="669925">
                  <a:moveTo>
                    <a:pt x="1046784" y="466383"/>
                  </a:moveTo>
                  <a:lnTo>
                    <a:pt x="989718" y="466383"/>
                  </a:lnTo>
                  <a:lnTo>
                    <a:pt x="989718" y="651875"/>
                  </a:lnTo>
                  <a:lnTo>
                    <a:pt x="1046784" y="651875"/>
                  </a:lnTo>
                  <a:lnTo>
                    <a:pt x="1046784" y="570809"/>
                  </a:lnTo>
                  <a:lnTo>
                    <a:pt x="1131083" y="570809"/>
                  </a:lnTo>
                  <a:lnTo>
                    <a:pt x="1124646" y="565993"/>
                  </a:lnTo>
                  <a:lnTo>
                    <a:pt x="1117243" y="563019"/>
                  </a:lnTo>
                  <a:lnTo>
                    <a:pt x="1108447" y="561752"/>
                  </a:lnTo>
                  <a:lnTo>
                    <a:pt x="1122543" y="559241"/>
                  </a:lnTo>
                  <a:lnTo>
                    <a:pt x="1134737" y="555509"/>
                  </a:lnTo>
                  <a:lnTo>
                    <a:pt x="1139938" y="553019"/>
                  </a:lnTo>
                  <a:lnTo>
                    <a:pt x="1046784" y="553019"/>
                  </a:lnTo>
                  <a:lnTo>
                    <a:pt x="1046784" y="466383"/>
                  </a:lnTo>
                  <a:close/>
                </a:path>
                <a:path w="2791459" h="669925">
                  <a:moveTo>
                    <a:pt x="1087746" y="448405"/>
                  </a:moveTo>
                  <a:lnTo>
                    <a:pt x="961352" y="448405"/>
                  </a:lnTo>
                  <a:lnTo>
                    <a:pt x="968337" y="466383"/>
                  </a:lnTo>
                  <a:lnTo>
                    <a:pt x="1066229" y="466383"/>
                  </a:lnTo>
                  <a:lnTo>
                    <a:pt x="1076029" y="467081"/>
                  </a:lnTo>
                  <a:lnTo>
                    <a:pt x="1106652" y="491087"/>
                  </a:lnTo>
                  <a:lnTo>
                    <a:pt x="1109463" y="509544"/>
                  </a:lnTo>
                  <a:lnTo>
                    <a:pt x="1108759" y="519415"/>
                  </a:lnTo>
                  <a:lnTo>
                    <a:pt x="1084634" y="550213"/>
                  </a:lnTo>
                  <a:lnTo>
                    <a:pt x="1066229" y="553019"/>
                  </a:lnTo>
                  <a:lnTo>
                    <a:pt x="1139938" y="553019"/>
                  </a:lnTo>
                  <a:lnTo>
                    <a:pt x="1167382" y="518872"/>
                  </a:lnTo>
                  <a:lnTo>
                    <a:pt x="1168309" y="507900"/>
                  </a:lnTo>
                  <a:lnTo>
                    <a:pt x="1166995" y="494464"/>
                  </a:lnTo>
                  <a:lnTo>
                    <a:pt x="1135717" y="457138"/>
                  </a:lnTo>
                  <a:lnTo>
                    <a:pt x="1105955" y="449377"/>
                  </a:lnTo>
                  <a:lnTo>
                    <a:pt x="1087746" y="448405"/>
                  </a:lnTo>
                  <a:close/>
                </a:path>
                <a:path w="2791459" h="669925">
                  <a:moveTo>
                    <a:pt x="2733623" y="651875"/>
                  </a:moveTo>
                  <a:lnTo>
                    <a:pt x="2630569" y="651875"/>
                  </a:lnTo>
                  <a:lnTo>
                    <a:pt x="2623585" y="669853"/>
                  </a:lnTo>
                  <a:lnTo>
                    <a:pt x="2740607" y="669853"/>
                  </a:lnTo>
                  <a:lnTo>
                    <a:pt x="2733623" y="651875"/>
                  </a:lnTo>
                  <a:close/>
                </a:path>
                <a:path w="2791459" h="669925">
                  <a:moveTo>
                    <a:pt x="2650285" y="466383"/>
                  </a:moveTo>
                  <a:lnTo>
                    <a:pt x="2587565" y="466383"/>
                  </a:lnTo>
                  <a:lnTo>
                    <a:pt x="2653385" y="578202"/>
                  </a:lnTo>
                  <a:lnTo>
                    <a:pt x="2653385" y="651875"/>
                  </a:lnTo>
                  <a:lnTo>
                    <a:pt x="2710797" y="651875"/>
                  </a:lnTo>
                  <a:lnTo>
                    <a:pt x="2710797" y="570485"/>
                  </a:lnTo>
                  <a:lnTo>
                    <a:pt x="2722428" y="550758"/>
                  </a:lnTo>
                  <a:lnTo>
                    <a:pt x="2700095" y="550758"/>
                  </a:lnTo>
                  <a:lnTo>
                    <a:pt x="2650285" y="466383"/>
                  </a:lnTo>
                  <a:close/>
                </a:path>
                <a:path w="2791459" h="669925">
                  <a:moveTo>
                    <a:pt x="2772177" y="466383"/>
                  </a:moveTo>
                  <a:lnTo>
                    <a:pt x="2749644" y="466383"/>
                  </a:lnTo>
                  <a:lnTo>
                    <a:pt x="2700095" y="550758"/>
                  </a:lnTo>
                  <a:lnTo>
                    <a:pt x="2722428" y="550758"/>
                  </a:lnTo>
                  <a:lnTo>
                    <a:pt x="2772177" y="466383"/>
                  </a:lnTo>
                  <a:close/>
                </a:path>
                <a:path w="2791459" h="669925">
                  <a:moveTo>
                    <a:pt x="2674902" y="448405"/>
                  </a:moveTo>
                  <a:lnTo>
                    <a:pt x="2568707" y="448405"/>
                  </a:lnTo>
                  <a:lnTo>
                    <a:pt x="2575680" y="466383"/>
                  </a:lnTo>
                  <a:lnTo>
                    <a:pt x="2667918" y="466383"/>
                  </a:lnTo>
                  <a:lnTo>
                    <a:pt x="2674902" y="448405"/>
                  </a:lnTo>
                  <a:close/>
                </a:path>
                <a:path w="2791459" h="669925">
                  <a:moveTo>
                    <a:pt x="2791035" y="448405"/>
                  </a:moveTo>
                  <a:lnTo>
                    <a:pt x="2727571" y="448405"/>
                  </a:lnTo>
                  <a:lnTo>
                    <a:pt x="2734545" y="466383"/>
                  </a:lnTo>
                  <a:lnTo>
                    <a:pt x="2784061" y="466383"/>
                  </a:lnTo>
                  <a:lnTo>
                    <a:pt x="2791035" y="448405"/>
                  </a:lnTo>
                  <a:close/>
                </a:path>
                <a:path w="2791459" h="669925">
                  <a:moveTo>
                    <a:pt x="2337059" y="651875"/>
                  </a:moveTo>
                  <a:lnTo>
                    <a:pt x="2273606" y="651875"/>
                  </a:lnTo>
                  <a:lnTo>
                    <a:pt x="2266632" y="669853"/>
                  </a:lnTo>
                  <a:lnTo>
                    <a:pt x="2344043" y="669853"/>
                  </a:lnTo>
                  <a:lnTo>
                    <a:pt x="2337059" y="651875"/>
                  </a:lnTo>
                  <a:close/>
                </a:path>
                <a:path w="2791459" h="669925">
                  <a:moveTo>
                    <a:pt x="2388277" y="509795"/>
                  </a:moveTo>
                  <a:lnTo>
                    <a:pt x="2315877" y="509795"/>
                  </a:lnTo>
                  <a:lnTo>
                    <a:pt x="2451632" y="669853"/>
                  </a:lnTo>
                  <a:lnTo>
                    <a:pt x="2490479" y="669853"/>
                  </a:lnTo>
                  <a:lnTo>
                    <a:pt x="2490479" y="605185"/>
                  </a:lnTo>
                  <a:lnTo>
                    <a:pt x="2469600" y="605185"/>
                  </a:lnTo>
                  <a:lnTo>
                    <a:pt x="2388277" y="509795"/>
                  </a:lnTo>
                  <a:close/>
                </a:path>
                <a:path w="2791459" h="669925">
                  <a:moveTo>
                    <a:pt x="2335939" y="448405"/>
                  </a:moveTo>
                  <a:lnTo>
                    <a:pt x="2266632" y="448405"/>
                  </a:lnTo>
                  <a:lnTo>
                    <a:pt x="2273606" y="466383"/>
                  </a:lnTo>
                  <a:lnTo>
                    <a:pt x="2294998" y="466383"/>
                  </a:lnTo>
                  <a:lnTo>
                    <a:pt x="2294998" y="651875"/>
                  </a:lnTo>
                  <a:lnTo>
                    <a:pt x="2315877" y="651875"/>
                  </a:lnTo>
                  <a:lnTo>
                    <a:pt x="2315877" y="509795"/>
                  </a:lnTo>
                  <a:lnTo>
                    <a:pt x="2388277" y="509795"/>
                  </a:lnTo>
                  <a:lnTo>
                    <a:pt x="2335939" y="448405"/>
                  </a:lnTo>
                  <a:close/>
                </a:path>
                <a:path w="2791459" h="669925">
                  <a:moveTo>
                    <a:pt x="2490479" y="466383"/>
                  </a:moveTo>
                  <a:lnTo>
                    <a:pt x="2469600" y="466383"/>
                  </a:lnTo>
                  <a:lnTo>
                    <a:pt x="2469600" y="605185"/>
                  </a:lnTo>
                  <a:lnTo>
                    <a:pt x="2490479" y="605185"/>
                  </a:lnTo>
                  <a:lnTo>
                    <a:pt x="2490479" y="466383"/>
                  </a:lnTo>
                  <a:close/>
                </a:path>
                <a:path w="2791459" h="669925">
                  <a:moveTo>
                    <a:pt x="2518855" y="448405"/>
                  </a:moveTo>
                  <a:lnTo>
                    <a:pt x="2441443" y="448405"/>
                  </a:lnTo>
                  <a:lnTo>
                    <a:pt x="2448417" y="466383"/>
                  </a:lnTo>
                  <a:lnTo>
                    <a:pt x="2511881" y="466383"/>
                  </a:lnTo>
                  <a:lnTo>
                    <a:pt x="2518855" y="448405"/>
                  </a:lnTo>
                  <a:close/>
                </a:path>
                <a:path w="2791459" h="669925">
                  <a:moveTo>
                    <a:pt x="2098983" y="466383"/>
                  </a:moveTo>
                  <a:lnTo>
                    <a:pt x="2041906" y="466383"/>
                  </a:lnTo>
                  <a:lnTo>
                    <a:pt x="2041906" y="651875"/>
                  </a:lnTo>
                  <a:lnTo>
                    <a:pt x="2020524" y="651875"/>
                  </a:lnTo>
                  <a:lnTo>
                    <a:pt x="2013551" y="669853"/>
                  </a:lnTo>
                  <a:lnTo>
                    <a:pt x="2206267" y="669853"/>
                  </a:lnTo>
                  <a:lnTo>
                    <a:pt x="2206267" y="649550"/>
                  </a:lnTo>
                  <a:lnTo>
                    <a:pt x="2098983" y="649550"/>
                  </a:lnTo>
                  <a:lnTo>
                    <a:pt x="2098983" y="466383"/>
                  </a:lnTo>
                  <a:close/>
                </a:path>
                <a:path w="2791459" h="669925">
                  <a:moveTo>
                    <a:pt x="2206267" y="614546"/>
                  </a:moveTo>
                  <a:lnTo>
                    <a:pt x="2186268" y="621520"/>
                  </a:lnTo>
                  <a:lnTo>
                    <a:pt x="2186268" y="649550"/>
                  </a:lnTo>
                  <a:lnTo>
                    <a:pt x="2206267" y="649550"/>
                  </a:lnTo>
                  <a:lnTo>
                    <a:pt x="2206267" y="614546"/>
                  </a:lnTo>
                  <a:close/>
                </a:path>
                <a:path w="2791459" h="669925">
                  <a:moveTo>
                    <a:pt x="2127464" y="448405"/>
                  </a:moveTo>
                  <a:lnTo>
                    <a:pt x="2013551" y="448405"/>
                  </a:lnTo>
                  <a:lnTo>
                    <a:pt x="2020524" y="466383"/>
                  </a:lnTo>
                  <a:lnTo>
                    <a:pt x="2120490" y="466383"/>
                  </a:lnTo>
                  <a:lnTo>
                    <a:pt x="2127464" y="448405"/>
                  </a:lnTo>
                  <a:close/>
                </a:path>
                <a:path w="2791459" h="669925">
                  <a:moveTo>
                    <a:pt x="1648096" y="651875"/>
                  </a:moveTo>
                  <a:lnTo>
                    <a:pt x="1545785" y="651875"/>
                  </a:lnTo>
                  <a:lnTo>
                    <a:pt x="1538801" y="669853"/>
                  </a:lnTo>
                  <a:lnTo>
                    <a:pt x="1655070" y="669853"/>
                  </a:lnTo>
                  <a:lnTo>
                    <a:pt x="1648096" y="651875"/>
                  </a:lnTo>
                  <a:close/>
                </a:path>
                <a:path w="2791459" h="669925">
                  <a:moveTo>
                    <a:pt x="1625573" y="468729"/>
                  </a:moveTo>
                  <a:lnTo>
                    <a:pt x="1568172" y="468729"/>
                  </a:lnTo>
                  <a:lnTo>
                    <a:pt x="1568172" y="651875"/>
                  </a:lnTo>
                  <a:lnTo>
                    <a:pt x="1625573" y="651875"/>
                  </a:lnTo>
                  <a:lnTo>
                    <a:pt x="1625573" y="468729"/>
                  </a:lnTo>
                  <a:close/>
                </a:path>
                <a:path w="2791459" h="669925">
                  <a:moveTo>
                    <a:pt x="1706712" y="448405"/>
                  </a:moveTo>
                  <a:lnTo>
                    <a:pt x="1487158" y="448405"/>
                  </a:lnTo>
                  <a:lnTo>
                    <a:pt x="1487158" y="503722"/>
                  </a:lnTo>
                  <a:lnTo>
                    <a:pt x="1507482" y="496749"/>
                  </a:lnTo>
                  <a:lnTo>
                    <a:pt x="1507482" y="468729"/>
                  </a:lnTo>
                  <a:lnTo>
                    <a:pt x="1706712" y="468729"/>
                  </a:lnTo>
                  <a:lnTo>
                    <a:pt x="1706712" y="448405"/>
                  </a:lnTo>
                  <a:close/>
                </a:path>
                <a:path w="2791459" h="669925">
                  <a:moveTo>
                    <a:pt x="1706712" y="468729"/>
                  </a:moveTo>
                  <a:lnTo>
                    <a:pt x="1686713" y="468729"/>
                  </a:lnTo>
                  <a:lnTo>
                    <a:pt x="1686713" y="496749"/>
                  </a:lnTo>
                  <a:lnTo>
                    <a:pt x="1706712" y="503722"/>
                  </a:lnTo>
                  <a:lnTo>
                    <a:pt x="1706712" y="468729"/>
                  </a:lnTo>
                  <a:close/>
                </a:path>
                <a:path w="2791459" h="669925">
                  <a:moveTo>
                    <a:pt x="1388743" y="651875"/>
                  </a:moveTo>
                  <a:lnTo>
                    <a:pt x="1285688" y="651875"/>
                  </a:lnTo>
                  <a:lnTo>
                    <a:pt x="1278704" y="669853"/>
                  </a:lnTo>
                  <a:lnTo>
                    <a:pt x="1395727" y="669853"/>
                  </a:lnTo>
                  <a:lnTo>
                    <a:pt x="1388743" y="651875"/>
                  </a:lnTo>
                  <a:close/>
                </a:path>
                <a:path w="2791459" h="669925">
                  <a:moveTo>
                    <a:pt x="1305405" y="466383"/>
                  </a:moveTo>
                  <a:lnTo>
                    <a:pt x="1242684" y="466383"/>
                  </a:lnTo>
                  <a:lnTo>
                    <a:pt x="1308515" y="578202"/>
                  </a:lnTo>
                  <a:lnTo>
                    <a:pt x="1308515" y="651875"/>
                  </a:lnTo>
                  <a:lnTo>
                    <a:pt x="1365916" y="651875"/>
                  </a:lnTo>
                  <a:lnTo>
                    <a:pt x="1365916" y="570485"/>
                  </a:lnTo>
                  <a:lnTo>
                    <a:pt x="1377550" y="550758"/>
                  </a:lnTo>
                  <a:lnTo>
                    <a:pt x="1355215" y="550758"/>
                  </a:lnTo>
                  <a:lnTo>
                    <a:pt x="1305405" y="466383"/>
                  </a:lnTo>
                  <a:close/>
                </a:path>
                <a:path w="2791459" h="669925">
                  <a:moveTo>
                    <a:pt x="1427307" y="466383"/>
                  </a:moveTo>
                  <a:lnTo>
                    <a:pt x="1404763" y="466383"/>
                  </a:lnTo>
                  <a:lnTo>
                    <a:pt x="1355215" y="550758"/>
                  </a:lnTo>
                  <a:lnTo>
                    <a:pt x="1377550" y="550758"/>
                  </a:lnTo>
                  <a:lnTo>
                    <a:pt x="1427307" y="466383"/>
                  </a:lnTo>
                  <a:close/>
                </a:path>
                <a:path w="2791459" h="669925">
                  <a:moveTo>
                    <a:pt x="1330022" y="448405"/>
                  </a:moveTo>
                  <a:lnTo>
                    <a:pt x="1223826" y="448405"/>
                  </a:lnTo>
                  <a:lnTo>
                    <a:pt x="1230800" y="466383"/>
                  </a:lnTo>
                  <a:lnTo>
                    <a:pt x="1323048" y="466383"/>
                  </a:lnTo>
                  <a:lnTo>
                    <a:pt x="1330022" y="448405"/>
                  </a:lnTo>
                  <a:close/>
                </a:path>
                <a:path w="2791459" h="669925">
                  <a:moveTo>
                    <a:pt x="1446165" y="448405"/>
                  </a:moveTo>
                  <a:lnTo>
                    <a:pt x="1382690" y="448405"/>
                  </a:lnTo>
                  <a:lnTo>
                    <a:pt x="1389674" y="466383"/>
                  </a:lnTo>
                  <a:lnTo>
                    <a:pt x="1439181" y="466383"/>
                  </a:lnTo>
                  <a:lnTo>
                    <a:pt x="1446165" y="448405"/>
                  </a:lnTo>
                  <a:close/>
                </a:path>
                <a:path w="2791459" h="669925">
                  <a:moveTo>
                    <a:pt x="888527" y="448405"/>
                  </a:moveTo>
                  <a:lnTo>
                    <a:pt x="689413" y="448405"/>
                  </a:lnTo>
                  <a:lnTo>
                    <a:pt x="696387" y="466383"/>
                  </a:lnTo>
                  <a:lnTo>
                    <a:pt x="717768" y="466383"/>
                  </a:lnTo>
                  <a:lnTo>
                    <a:pt x="717768" y="651875"/>
                  </a:lnTo>
                  <a:lnTo>
                    <a:pt x="696387" y="651875"/>
                  </a:lnTo>
                  <a:lnTo>
                    <a:pt x="689413" y="669853"/>
                  </a:lnTo>
                  <a:lnTo>
                    <a:pt x="891187" y="669853"/>
                  </a:lnTo>
                  <a:lnTo>
                    <a:pt x="891187" y="649550"/>
                  </a:lnTo>
                  <a:lnTo>
                    <a:pt x="774845" y="649550"/>
                  </a:lnTo>
                  <a:lnTo>
                    <a:pt x="774845" y="559982"/>
                  </a:lnTo>
                  <a:lnTo>
                    <a:pt x="853199" y="559982"/>
                  </a:lnTo>
                  <a:lnTo>
                    <a:pt x="853199" y="539795"/>
                  </a:lnTo>
                  <a:lnTo>
                    <a:pt x="774845" y="539795"/>
                  </a:lnTo>
                  <a:lnTo>
                    <a:pt x="774845" y="468729"/>
                  </a:lnTo>
                  <a:lnTo>
                    <a:pt x="888527" y="468729"/>
                  </a:lnTo>
                  <a:lnTo>
                    <a:pt x="888527" y="448405"/>
                  </a:lnTo>
                  <a:close/>
                </a:path>
                <a:path w="2791459" h="669925">
                  <a:moveTo>
                    <a:pt x="891187" y="617625"/>
                  </a:moveTo>
                  <a:lnTo>
                    <a:pt x="870874" y="624609"/>
                  </a:lnTo>
                  <a:lnTo>
                    <a:pt x="870874" y="649550"/>
                  </a:lnTo>
                  <a:lnTo>
                    <a:pt x="891187" y="649550"/>
                  </a:lnTo>
                  <a:lnTo>
                    <a:pt x="891187" y="617625"/>
                  </a:lnTo>
                  <a:close/>
                </a:path>
                <a:path w="2791459" h="669925">
                  <a:moveTo>
                    <a:pt x="853199" y="559982"/>
                  </a:moveTo>
                  <a:lnTo>
                    <a:pt x="832896" y="559982"/>
                  </a:lnTo>
                  <a:lnTo>
                    <a:pt x="832896" y="588160"/>
                  </a:lnTo>
                  <a:lnTo>
                    <a:pt x="853199" y="588160"/>
                  </a:lnTo>
                  <a:lnTo>
                    <a:pt x="853199" y="559982"/>
                  </a:lnTo>
                  <a:close/>
                </a:path>
                <a:path w="2791459" h="669925">
                  <a:moveTo>
                    <a:pt x="853199" y="511638"/>
                  </a:moveTo>
                  <a:lnTo>
                    <a:pt x="832896" y="511638"/>
                  </a:lnTo>
                  <a:lnTo>
                    <a:pt x="832896" y="539795"/>
                  </a:lnTo>
                  <a:lnTo>
                    <a:pt x="853199" y="539795"/>
                  </a:lnTo>
                  <a:lnTo>
                    <a:pt x="853199" y="511638"/>
                  </a:lnTo>
                  <a:close/>
                </a:path>
                <a:path w="2791459" h="669925">
                  <a:moveTo>
                    <a:pt x="888527" y="468729"/>
                  </a:moveTo>
                  <a:lnTo>
                    <a:pt x="868078" y="468729"/>
                  </a:lnTo>
                  <a:lnTo>
                    <a:pt x="868078" y="493628"/>
                  </a:lnTo>
                  <a:lnTo>
                    <a:pt x="888527" y="500613"/>
                  </a:lnTo>
                  <a:lnTo>
                    <a:pt x="888527" y="468729"/>
                  </a:lnTo>
                  <a:close/>
                </a:path>
                <a:path w="2791459" h="669925">
                  <a:moveTo>
                    <a:pt x="381433" y="651875"/>
                  </a:moveTo>
                  <a:lnTo>
                    <a:pt x="318293" y="651875"/>
                  </a:lnTo>
                  <a:lnTo>
                    <a:pt x="311320" y="669853"/>
                  </a:lnTo>
                  <a:lnTo>
                    <a:pt x="388407" y="669853"/>
                  </a:lnTo>
                  <a:lnTo>
                    <a:pt x="381433" y="651875"/>
                  </a:lnTo>
                  <a:close/>
                </a:path>
                <a:path w="2791459" h="669925">
                  <a:moveTo>
                    <a:pt x="613646" y="651875"/>
                  </a:moveTo>
                  <a:lnTo>
                    <a:pt x="513670" y="651875"/>
                  </a:lnTo>
                  <a:lnTo>
                    <a:pt x="506696" y="669853"/>
                  </a:lnTo>
                  <a:lnTo>
                    <a:pt x="620630" y="669853"/>
                  </a:lnTo>
                  <a:lnTo>
                    <a:pt x="613646" y="651875"/>
                  </a:lnTo>
                  <a:close/>
                </a:path>
                <a:path w="2791459" h="669925">
                  <a:moveTo>
                    <a:pt x="402657" y="448405"/>
                  </a:moveTo>
                  <a:lnTo>
                    <a:pt x="311320" y="448405"/>
                  </a:lnTo>
                  <a:lnTo>
                    <a:pt x="318293" y="466383"/>
                  </a:lnTo>
                  <a:lnTo>
                    <a:pt x="339487" y="466383"/>
                  </a:lnTo>
                  <a:lnTo>
                    <a:pt x="339487" y="651875"/>
                  </a:lnTo>
                  <a:lnTo>
                    <a:pt x="360250" y="651875"/>
                  </a:lnTo>
                  <a:lnTo>
                    <a:pt x="360250" y="482959"/>
                  </a:lnTo>
                  <a:lnTo>
                    <a:pt x="418029" y="482959"/>
                  </a:lnTo>
                  <a:lnTo>
                    <a:pt x="402657" y="448405"/>
                  </a:lnTo>
                  <a:close/>
                </a:path>
                <a:path w="2791459" h="669925">
                  <a:moveTo>
                    <a:pt x="592264" y="482959"/>
                  </a:moveTo>
                  <a:lnTo>
                    <a:pt x="534852" y="482959"/>
                  </a:lnTo>
                  <a:lnTo>
                    <a:pt x="534852" y="651875"/>
                  </a:lnTo>
                  <a:lnTo>
                    <a:pt x="592264" y="651875"/>
                  </a:lnTo>
                  <a:lnTo>
                    <a:pt x="592264" y="482959"/>
                  </a:lnTo>
                  <a:close/>
                </a:path>
                <a:path w="2791459" h="669925">
                  <a:moveTo>
                    <a:pt x="418029" y="482959"/>
                  </a:moveTo>
                  <a:lnTo>
                    <a:pt x="360250" y="482959"/>
                  </a:lnTo>
                  <a:lnTo>
                    <a:pt x="428667" y="637383"/>
                  </a:lnTo>
                  <a:lnTo>
                    <a:pt x="466195" y="637383"/>
                  </a:lnTo>
                  <a:lnTo>
                    <a:pt x="487037" y="590505"/>
                  </a:lnTo>
                  <a:lnTo>
                    <a:pt x="465870" y="590505"/>
                  </a:lnTo>
                  <a:lnTo>
                    <a:pt x="418029" y="482959"/>
                  </a:lnTo>
                  <a:close/>
                </a:path>
                <a:path w="2791459" h="669925">
                  <a:moveTo>
                    <a:pt x="620630" y="448405"/>
                  </a:moveTo>
                  <a:lnTo>
                    <a:pt x="529355" y="448405"/>
                  </a:lnTo>
                  <a:lnTo>
                    <a:pt x="465870" y="590505"/>
                  </a:lnTo>
                  <a:lnTo>
                    <a:pt x="487037" y="590505"/>
                  </a:lnTo>
                  <a:lnTo>
                    <a:pt x="534852" y="482959"/>
                  </a:lnTo>
                  <a:lnTo>
                    <a:pt x="592264" y="482959"/>
                  </a:lnTo>
                  <a:lnTo>
                    <a:pt x="592264" y="466383"/>
                  </a:lnTo>
                  <a:lnTo>
                    <a:pt x="613646" y="466383"/>
                  </a:lnTo>
                  <a:lnTo>
                    <a:pt x="620630" y="448405"/>
                  </a:lnTo>
                  <a:close/>
                </a:path>
                <a:path w="2791459" h="669925">
                  <a:moveTo>
                    <a:pt x="248861" y="393024"/>
                  </a:moveTo>
                  <a:lnTo>
                    <a:pt x="0" y="393024"/>
                  </a:lnTo>
                  <a:lnTo>
                    <a:pt x="6973" y="415484"/>
                  </a:lnTo>
                  <a:lnTo>
                    <a:pt x="35443" y="415484"/>
                  </a:lnTo>
                  <a:lnTo>
                    <a:pt x="35443" y="647383"/>
                  </a:lnTo>
                  <a:lnTo>
                    <a:pt x="6973" y="647383"/>
                  </a:lnTo>
                  <a:lnTo>
                    <a:pt x="0" y="669853"/>
                  </a:lnTo>
                  <a:lnTo>
                    <a:pt x="252201" y="669853"/>
                  </a:lnTo>
                  <a:lnTo>
                    <a:pt x="252201" y="644482"/>
                  </a:lnTo>
                  <a:lnTo>
                    <a:pt x="106834" y="644482"/>
                  </a:lnTo>
                  <a:lnTo>
                    <a:pt x="106834" y="532444"/>
                  </a:lnTo>
                  <a:lnTo>
                    <a:pt x="204737" y="532444"/>
                  </a:lnTo>
                  <a:lnTo>
                    <a:pt x="204737" y="507262"/>
                  </a:lnTo>
                  <a:lnTo>
                    <a:pt x="106834" y="507262"/>
                  </a:lnTo>
                  <a:lnTo>
                    <a:pt x="106834" y="418406"/>
                  </a:lnTo>
                  <a:lnTo>
                    <a:pt x="248861" y="418406"/>
                  </a:lnTo>
                  <a:lnTo>
                    <a:pt x="248861" y="393024"/>
                  </a:lnTo>
                  <a:close/>
                </a:path>
                <a:path w="2791459" h="669925">
                  <a:moveTo>
                    <a:pt x="252201" y="604609"/>
                  </a:moveTo>
                  <a:lnTo>
                    <a:pt x="226055" y="611593"/>
                  </a:lnTo>
                  <a:lnTo>
                    <a:pt x="226820" y="644482"/>
                  </a:lnTo>
                  <a:lnTo>
                    <a:pt x="252201" y="644482"/>
                  </a:lnTo>
                  <a:lnTo>
                    <a:pt x="252201" y="604609"/>
                  </a:lnTo>
                  <a:close/>
                </a:path>
                <a:path w="2791459" h="669925">
                  <a:moveTo>
                    <a:pt x="204737" y="532444"/>
                  </a:moveTo>
                  <a:lnTo>
                    <a:pt x="179355" y="532444"/>
                  </a:lnTo>
                  <a:lnTo>
                    <a:pt x="179355" y="567699"/>
                  </a:lnTo>
                  <a:lnTo>
                    <a:pt x="204737" y="567699"/>
                  </a:lnTo>
                  <a:lnTo>
                    <a:pt x="204737" y="532444"/>
                  </a:lnTo>
                  <a:close/>
                </a:path>
                <a:path w="2791459" h="669925">
                  <a:moveTo>
                    <a:pt x="204737" y="472006"/>
                  </a:moveTo>
                  <a:lnTo>
                    <a:pt x="179355" y="472006"/>
                  </a:lnTo>
                  <a:lnTo>
                    <a:pt x="179355" y="507262"/>
                  </a:lnTo>
                  <a:lnTo>
                    <a:pt x="204737" y="507262"/>
                  </a:lnTo>
                  <a:lnTo>
                    <a:pt x="204737" y="472006"/>
                  </a:lnTo>
                  <a:close/>
                </a:path>
                <a:path w="2791459" h="669925">
                  <a:moveTo>
                    <a:pt x="248861" y="418406"/>
                  </a:moveTo>
                  <a:lnTo>
                    <a:pt x="223281" y="418406"/>
                  </a:lnTo>
                  <a:lnTo>
                    <a:pt x="223281" y="451305"/>
                  </a:lnTo>
                  <a:lnTo>
                    <a:pt x="248861" y="458289"/>
                  </a:lnTo>
                  <a:lnTo>
                    <a:pt x="248861" y="418406"/>
                  </a:lnTo>
                  <a:close/>
                </a:path>
              </a:pathLst>
            </a:custGeom>
            <a:solidFill>
              <a:srgbClr val="404041"/>
            </a:solidFill>
          </p:spPr>
          <p:txBody>
            <a:bodyPr wrap="square" lIns="0" tIns="0" rIns="0" bIns="0" rtlCol="0"/>
            <a:lstStyle/>
            <a:p>
              <a:endParaRPr/>
            </a:p>
          </p:txBody>
        </p:sp>
      </p:grpSp>
      <p:sp>
        <p:nvSpPr>
          <p:cNvPr id="6" name="Prostokąt 5">
            <a:extLst>
              <a:ext uri="{FF2B5EF4-FFF2-40B4-BE49-F238E27FC236}">
                <a16:creationId xmlns:a16="http://schemas.microsoft.com/office/drawing/2014/main" id="{7CDFF6E3-8A63-46D7-8897-C5A0ED278622}"/>
              </a:ext>
            </a:extLst>
          </p:cNvPr>
          <p:cNvSpPr/>
          <p:nvPr/>
        </p:nvSpPr>
        <p:spPr>
          <a:xfrm>
            <a:off x="5494369" y="4359275"/>
            <a:ext cx="9046066" cy="1523495"/>
          </a:xfrm>
          <a:prstGeom prst="rect">
            <a:avLst/>
          </a:prstGeom>
        </p:spPr>
        <p:txBody>
          <a:bodyPr wrap="none">
            <a:noAutofit/>
          </a:bodyPr>
          <a:lstStyle/>
          <a:p>
            <a:pPr marL="2988945" marR="5080" lvl="0" indent="-2976880" algn="ctr">
              <a:spcBef>
                <a:spcPts val="100"/>
              </a:spcBef>
            </a:pPr>
            <a:r>
              <a:rPr lang="pl-PL" sz="8400" kern="0" spc="-5" dirty="0">
                <a:solidFill>
                  <a:srgbClr val="C48B0E"/>
                </a:solidFill>
                <a:latin typeface="Liberation Serif"/>
              </a:rPr>
              <a:t>5.  </a:t>
            </a:r>
            <a:r>
              <a:rPr lang="en-US" sz="8400" kern="0" spc="-5" dirty="0">
                <a:solidFill>
                  <a:srgbClr val="404041"/>
                </a:solidFill>
                <a:latin typeface="Liberation Serif"/>
              </a:rPr>
              <a:t>Selected penal provisions </a:t>
            </a:r>
            <a:endParaRPr lang="pl-PL" sz="8400" kern="0" spc="-5" dirty="0">
              <a:solidFill>
                <a:srgbClr val="404041"/>
              </a:solidFill>
              <a:latin typeface="Liberation Serif"/>
            </a:endParaRPr>
          </a:p>
          <a:p>
            <a:pPr marL="2988945" marR="5080" lvl="0" indent="-2976880" algn="ctr">
              <a:spcBef>
                <a:spcPts val="100"/>
              </a:spcBef>
            </a:pPr>
            <a:r>
              <a:rPr lang="en-US" sz="8400" kern="0" spc="-5" dirty="0">
                <a:solidFill>
                  <a:srgbClr val="404041"/>
                </a:solidFill>
                <a:latin typeface="Liberation Serif"/>
              </a:rPr>
              <a:t>in the PPK Act</a:t>
            </a:r>
            <a:endParaRPr lang="pl-PL" dirty="0"/>
          </a:p>
        </p:txBody>
      </p:sp>
    </p:spTree>
    <p:extLst>
      <p:ext uri="{BB962C8B-B14F-4D97-AF65-F5344CB8AC3E}">
        <p14:creationId xmlns:p14="http://schemas.microsoft.com/office/powerpoint/2010/main" val="191705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65263" y="2995739"/>
            <a:ext cx="4486275" cy="3547745"/>
          </a:xfrm>
          <a:custGeom>
            <a:avLst/>
            <a:gdLst/>
            <a:ahLst/>
            <a:cxnLst/>
            <a:rect l="l" t="t" r="r" b="b"/>
            <a:pathLst>
              <a:path w="4486275" h="3547745">
                <a:moveTo>
                  <a:pt x="3732734" y="0"/>
                </a:moveTo>
                <a:lnTo>
                  <a:pt x="0" y="1195419"/>
                </a:lnTo>
                <a:lnTo>
                  <a:pt x="753212" y="3547337"/>
                </a:lnTo>
                <a:lnTo>
                  <a:pt x="4485947" y="2351917"/>
                </a:lnTo>
                <a:lnTo>
                  <a:pt x="3732734" y="0"/>
                </a:lnTo>
                <a:close/>
              </a:path>
            </a:pathLst>
          </a:custGeom>
          <a:solidFill>
            <a:srgbClr val="D1D1D1"/>
          </a:solidFill>
        </p:spPr>
        <p:txBody>
          <a:bodyPr wrap="square" lIns="0" tIns="0" rIns="0" bIns="0" rtlCol="0"/>
          <a:lstStyle/>
          <a:p>
            <a:endParaRPr/>
          </a:p>
        </p:txBody>
      </p:sp>
      <p:sp>
        <p:nvSpPr>
          <p:cNvPr id="4" name="object 4"/>
          <p:cNvSpPr/>
          <p:nvPr/>
        </p:nvSpPr>
        <p:spPr>
          <a:xfrm>
            <a:off x="2572455" y="2885851"/>
            <a:ext cx="4538980" cy="3600450"/>
          </a:xfrm>
          <a:custGeom>
            <a:avLst/>
            <a:gdLst/>
            <a:ahLst/>
            <a:cxnLst/>
            <a:rect l="l" t="t" r="r" b="b"/>
            <a:pathLst>
              <a:path w="4538980" h="3600450">
                <a:moveTo>
                  <a:pt x="3772628" y="0"/>
                </a:moveTo>
                <a:lnTo>
                  <a:pt x="0" y="1208193"/>
                </a:lnTo>
                <a:lnTo>
                  <a:pt x="765976" y="3600005"/>
                </a:lnTo>
                <a:lnTo>
                  <a:pt x="4538605" y="2391811"/>
                </a:lnTo>
                <a:lnTo>
                  <a:pt x="3772628" y="0"/>
                </a:lnTo>
                <a:close/>
              </a:path>
            </a:pathLst>
          </a:custGeom>
          <a:solidFill>
            <a:srgbClr val="FFFFFF"/>
          </a:solidFill>
        </p:spPr>
        <p:txBody>
          <a:bodyPr wrap="square" lIns="0" tIns="0" rIns="0" bIns="0" rtlCol="0"/>
          <a:lstStyle/>
          <a:p>
            <a:endParaRPr/>
          </a:p>
        </p:txBody>
      </p:sp>
      <p:sp>
        <p:nvSpPr>
          <p:cNvPr id="5" name="object 5"/>
          <p:cNvSpPr/>
          <p:nvPr/>
        </p:nvSpPr>
        <p:spPr>
          <a:xfrm>
            <a:off x="2546129" y="2859523"/>
            <a:ext cx="4591685" cy="3653154"/>
          </a:xfrm>
          <a:custGeom>
            <a:avLst/>
            <a:gdLst/>
            <a:ahLst/>
            <a:cxnLst/>
            <a:rect l="l" t="t" r="r" b="b"/>
            <a:pathLst>
              <a:path w="4591684" h="3653154">
                <a:moveTo>
                  <a:pt x="3812512" y="0"/>
                </a:moveTo>
                <a:lnTo>
                  <a:pt x="0" y="1220957"/>
                </a:lnTo>
                <a:lnTo>
                  <a:pt x="778761" y="3652663"/>
                </a:lnTo>
                <a:lnTo>
                  <a:pt x="943188" y="3600005"/>
                </a:lnTo>
                <a:lnTo>
                  <a:pt x="805870" y="3600005"/>
                </a:lnTo>
                <a:lnTo>
                  <a:pt x="52658" y="1248077"/>
                </a:lnTo>
                <a:lnTo>
                  <a:pt x="3785403" y="52658"/>
                </a:lnTo>
                <a:lnTo>
                  <a:pt x="3829376" y="52658"/>
                </a:lnTo>
                <a:lnTo>
                  <a:pt x="3812512" y="0"/>
                </a:lnTo>
                <a:close/>
              </a:path>
              <a:path w="4591684" h="3653154">
                <a:moveTo>
                  <a:pt x="3829376" y="52658"/>
                </a:moveTo>
                <a:lnTo>
                  <a:pt x="3785403" y="52658"/>
                </a:lnTo>
                <a:lnTo>
                  <a:pt x="4538605" y="2404586"/>
                </a:lnTo>
                <a:lnTo>
                  <a:pt x="805870" y="3600005"/>
                </a:lnTo>
                <a:lnTo>
                  <a:pt x="943188" y="3600005"/>
                </a:lnTo>
                <a:lnTo>
                  <a:pt x="4591273" y="2431695"/>
                </a:lnTo>
                <a:lnTo>
                  <a:pt x="3829376" y="52658"/>
                </a:lnTo>
                <a:close/>
              </a:path>
            </a:pathLst>
          </a:custGeom>
          <a:solidFill>
            <a:srgbClr val="404041"/>
          </a:solidFill>
        </p:spPr>
        <p:txBody>
          <a:bodyPr wrap="square" lIns="0" tIns="0" rIns="0" bIns="0" rtlCol="0"/>
          <a:lstStyle/>
          <a:p>
            <a:endParaRPr/>
          </a:p>
        </p:txBody>
      </p:sp>
      <p:sp>
        <p:nvSpPr>
          <p:cNvPr id="6" name="object 6"/>
          <p:cNvSpPr txBox="1"/>
          <p:nvPr/>
        </p:nvSpPr>
        <p:spPr>
          <a:xfrm rot="20580000">
            <a:off x="3320441" y="3785818"/>
            <a:ext cx="2713640" cy="756617"/>
          </a:xfrm>
          <a:prstGeom prst="rect">
            <a:avLst/>
          </a:prstGeom>
        </p:spPr>
        <p:txBody>
          <a:bodyPr vert="horz" wrap="square" lIns="0" tIns="0" rIns="0" bIns="0" rtlCol="0">
            <a:spAutoFit/>
          </a:bodyPr>
          <a:lstStyle/>
          <a:p>
            <a:pPr>
              <a:lnSpc>
                <a:spcPts val="5935"/>
              </a:lnSpc>
            </a:pPr>
            <a:r>
              <a:rPr lang="pl-PL" sz="5900" spc="15" dirty="0">
                <a:solidFill>
                  <a:srgbClr val="C48A10"/>
                </a:solidFill>
                <a:latin typeface="Liberation Serif"/>
                <a:cs typeface="Liberation Serif"/>
              </a:rPr>
              <a:t>Fine </a:t>
            </a:r>
            <a:r>
              <a:rPr lang="pl-PL" sz="5900" spc="15" dirty="0" err="1">
                <a:solidFill>
                  <a:srgbClr val="C48A10"/>
                </a:solidFill>
                <a:latin typeface="Liberation Serif"/>
                <a:cs typeface="Liberation Serif"/>
              </a:rPr>
              <a:t>up</a:t>
            </a:r>
            <a:r>
              <a:rPr lang="pl-PL" sz="5900" spc="15" dirty="0">
                <a:solidFill>
                  <a:srgbClr val="C48A10"/>
                </a:solidFill>
                <a:latin typeface="Liberation Serif"/>
                <a:cs typeface="Liberation Serif"/>
              </a:rPr>
              <a:t> </a:t>
            </a:r>
            <a:endParaRPr sz="5900" dirty="0">
              <a:latin typeface="Liberation Serif"/>
              <a:cs typeface="Liberation Serif"/>
            </a:endParaRPr>
          </a:p>
        </p:txBody>
      </p:sp>
      <p:sp>
        <p:nvSpPr>
          <p:cNvPr id="7" name="object 7"/>
          <p:cNvSpPr txBox="1"/>
          <p:nvPr/>
        </p:nvSpPr>
        <p:spPr>
          <a:xfrm rot="20580000">
            <a:off x="3596653" y="4661461"/>
            <a:ext cx="2634444" cy="753745"/>
          </a:xfrm>
          <a:prstGeom prst="rect">
            <a:avLst/>
          </a:prstGeom>
        </p:spPr>
        <p:txBody>
          <a:bodyPr vert="horz" wrap="square" lIns="0" tIns="0" rIns="0" bIns="0" rtlCol="0">
            <a:spAutoFit/>
          </a:bodyPr>
          <a:lstStyle/>
          <a:p>
            <a:pPr>
              <a:lnSpc>
                <a:spcPts val="5935"/>
              </a:lnSpc>
            </a:pPr>
            <a:r>
              <a:rPr lang="pl-PL" sz="5900" spc="15" dirty="0">
                <a:solidFill>
                  <a:srgbClr val="C48A10"/>
                </a:solidFill>
                <a:latin typeface="Liberation Serif"/>
                <a:cs typeface="Liberation Serif"/>
              </a:rPr>
              <a:t>to</a:t>
            </a:r>
            <a:r>
              <a:rPr sz="5900" spc="-150" dirty="0">
                <a:solidFill>
                  <a:srgbClr val="C48A10"/>
                </a:solidFill>
                <a:latin typeface="Liberation Serif"/>
                <a:cs typeface="Liberation Serif"/>
              </a:rPr>
              <a:t> </a:t>
            </a:r>
            <a:r>
              <a:rPr sz="5900" spc="15" dirty="0">
                <a:solidFill>
                  <a:srgbClr val="404041"/>
                </a:solidFill>
                <a:latin typeface="Liberation Serif"/>
                <a:cs typeface="Liberation Serif"/>
              </a:rPr>
              <a:t>1,5%</a:t>
            </a:r>
            <a:endParaRPr sz="5900" dirty="0">
              <a:latin typeface="Liberation Serif"/>
              <a:cs typeface="Liberation Serif"/>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4840"/>
              </a:lnSpc>
            </a:pPr>
            <a:fld id="{81D60167-4931-47E6-BA6A-407CBD079E47}" type="slidenum">
              <a:rPr spc="265" dirty="0"/>
              <a:t>16</a:t>
            </a:fld>
            <a:r>
              <a:rPr spc="130" dirty="0"/>
              <a:t>.</a:t>
            </a:r>
          </a:p>
        </p:txBody>
      </p:sp>
      <p:grpSp>
        <p:nvGrpSpPr>
          <p:cNvPr id="15" name="Group 4">
            <a:extLst>
              <a:ext uri="{FF2B5EF4-FFF2-40B4-BE49-F238E27FC236}">
                <a16:creationId xmlns:a16="http://schemas.microsoft.com/office/drawing/2014/main" id="{4C8A5121-B72E-458F-8903-16F6975991CA}"/>
              </a:ext>
            </a:extLst>
          </p:cNvPr>
          <p:cNvGrpSpPr>
            <a:grpSpLocks noChangeAspect="1"/>
          </p:cNvGrpSpPr>
          <p:nvPr/>
        </p:nvGrpSpPr>
        <p:grpSpPr bwMode="auto">
          <a:xfrm>
            <a:off x="1384001" y="3399649"/>
            <a:ext cx="1985743" cy="8481576"/>
            <a:chOff x="5818" y="1349"/>
            <a:chExt cx="1036" cy="4425"/>
          </a:xfrm>
        </p:grpSpPr>
        <p:sp>
          <p:nvSpPr>
            <p:cNvPr id="16" name="AutoShape 3">
              <a:extLst>
                <a:ext uri="{FF2B5EF4-FFF2-40B4-BE49-F238E27FC236}">
                  <a16:creationId xmlns:a16="http://schemas.microsoft.com/office/drawing/2014/main" id="{DA370DA9-E8FF-46A6-9FEC-A764A659C848}"/>
                </a:ext>
              </a:extLst>
            </p:cNvPr>
            <p:cNvSpPr>
              <a:spLocks noChangeAspect="1" noChangeArrowheads="1" noTextEdit="1"/>
            </p:cNvSpPr>
            <p:nvPr/>
          </p:nvSpPr>
          <p:spPr bwMode="auto">
            <a:xfrm>
              <a:off x="5818" y="1350"/>
              <a:ext cx="1028" cy="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 name="Freeform 5">
              <a:extLst>
                <a:ext uri="{FF2B5EF4-FFF2-40B4-BE49-F238E27FC236}">
                  <a16:creationId xmlns:a16="http://schemas.microsoft.com/office/drawing/2014/main" id="{A86B5B64-FC9C-4FC8-B068-C98EDFB0F3AC}"/>
                </a:ext>
              </a:extLst>
            </p:cNvPr>
            <p:cNvSpPr>
              <a:spLocks/>
            </p:cNvSpPr>
            <p:nvPr/>
          </p:nvSpPr>
          <p:spPr bwMode="auto">
            <a:xfrm>
              <a:off x="5818" y="1925"/>
              <a:ext cx="559" cy="1919"/>
            </a:xfrm>
            <a:custGeom>
              <a:avLst/>
              <a:gdLst>
                <a:gd name="T0" fmla="*/ 411 w 411"/>
                <a:gd name="T1" fmla="*/ 125 h 1412"/>
                <a:gd name="T2" fmla="*/ 285 w 411"/>
                <a:gd name="T3" fmla="*/ 0 h 1412"/>
                <a:gd name="T4" fmla="*/ 125 w 411"/>
                <a:gd name="T5" fmla="*/ 0 h 1412"/>
                <a:gd name="T6" fmla="*/ 0 w 411"/>
                <a:gd name="T7" fmla="*/ 125 h 1412"/>
                <a:gd name="T8" fmla="*/ 0 w 411"/>
                <a:gd name="T9" fmla="*/ 648 h 1412"/>
                <a:gd name="T10" fmla="*/ 0 w 411"/>
                <a:gd name="T11" fmla="*/ 650 h 1412"/>
                <a:gd name="T12" fmla="*/ 0 w 411"/>
                <a:gd name="T13" fmla="*/ 653 h 1412"/>
                <a:gd name="T14" fmla="*/ 0 w 411"/>
                <a:gd name="T15" fmla="*/ 1339 h 1412"/>
                <a:gd name="T16" fmla="*/ 73 w 411"/>
                <a:gd name="T17" fmla="*/ 1412 h 1412"/>
                <a:gd name="T18" fmla="*/ 73 w 411"/>
                <a:gd name="T19" fmla="*/ 1412 h 1412"/>
                <a:gd name="T20" fmla="*/ 146 w 411"/>
                <a:gd name="T21" fmla="*/ 1339 h 1412"/>
                <a:gd name="T22" fmla="*/ 146 w 411"/>
                <a:gd name="T23" fmla="*/ 773 h 1412"/>
                <a:gd name="T24" fmla="*/ 265 w 411"/>
                <a:gd name="T25" fmla="*/ 773 h 1412"/>
                <a:gd name="T26" fmla="*/ 265 w 411"/>
                <a:gd name="T27" fmla="*/ 1339 h 1412"/>
                <a:gd name="T28" fmla="*/ 338 w 411"/>
                <a:gd name="T29" fmla="*/ 1412 h 1412"/>
                <a:gd name="T30" fmla="*/ 338 w 411"/>
                <a:gd name="T31" fmla="*/ 1412 h 1412"/>
                <a:gd name="T32" fmla="*/ 411 w 411"/>
                <a:gd name="T33" fmla="*/ 1339 h 1412"/>
                <a:gd name="T34" fmla="*/ 411 w 411"/>
                <a:gd name="T35" fmla="*/ 653 h 1412"/>
                <a:gd name="T36" fmla="*/ 411 w 411"/>
                <a:gd name="T37" fmla="*/ 650 h 1412"/>
                <a:gd name="T38" fmla="*/ 411 w 411"/>
                <a:gd name="T39" fmla="*/ 648 h 1412"/>
                <a:gd name="T40" fmla="*/ 411 w 411"/>
                <a:gd name="T41" fmla="*/ 125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1" h="1412">
                  <a:moveTo>
                    <a:pt x="411" y="125"/>
                  </a:moveTo>
                  <a:cubicBezTo>
                    <a:pt x="411" y="56"/>
                    <a:pt x="354" y="0"/>
                    <a:pt x="285" y="0"/>
                  </a:cubicBezTo>
                  <a:cubicBezTo>
                    <a:pt x="125" y="0"/>
                    <a:pt x="125" y="0"/>
                    <a:pt x="125" y="0"/>
                  </a:cubicBezTo>
                  <a:cubicBezTo>
                    <a:pt x="56" y="0"/>
                    <a:pt x="0" y="56"/>
                    <a:pt x="0" y="125"/>
                  </a:cubicBezTo>
                  <a:cubicBezTo>
                    <a:pt x="0" y="648"/>
                    <a:pt x="0" y="648"/>
                    <a:pt x="0" y="648"/>
                  </a:cubicBezTo>
                  <a:cubicBezTo>
                    <a:pt x="0" y="648"/>
                    <a:pt x="0" y="649"/>
                    <a:pt x="0" y="650"/>
                  </a:cubicBezTo>
                  <a:cubicBezTo>
                    <a:pt x="0" y="651"/>
                    <a:pt x="0" y="652"/>
                    <a:pt x="0" y="653"/>
                  </a:cubicBezTo>
                  <a:cubicBezTo>
                    <a:pt x="0" y="1339"/>
                    <a:pt x="0" y="1339"/>
                    <a:pt x="0" y="1339"/>
                  </a:cubicBezTo>
                  <a:cubicBezTo>
                    <a:pt x="0" y="1379"/>
                    <a:pt x="32" y="1412"/>
                    <a:pt x="73" y="1412"/>
                  </a:cubicBezTo>
                  <a:cubicBezTo>
                    <a:pt x="73" y="1412"/>
                    <a:pt x="73" y="1412"/>
                    <a:pt x="73" y="1412"/>
                  </a:cubicBezTo>
                  <a:cubicBezTo>
                    <a:pt x="113" y="1412"/>
                    <a:pt x="146" y="1379"/>
                    <a:pt x="146" y="1339"/>
                  </a:cubicBezTo>
                  <a:cubicBezTo>
                    <a:pt x="146" y="773"/>
                    <a:pt x="146" y="773"/>
                    <a:pt x="146" y="773"/>
                  </a:cubicBezTo>
                  <a:cubicBezTo>
                    <a:pt x="265" y="773"/>
                    <a:pt x="265" y="773"/>
                    <a:pt x="265" y="773"/>
                  </a:cubicBezTo>
                  <a:cubicBezTo>
                    <a:pt x="265" y="1339"/>
                    <a:pt x="265" y="1339"/>
                    <a:pt x="265" y="1339"/>
                  </a:cubicBezTo>
                  <a:cubicBezTo>
                    <a:pt x="265" y="1379"/>
                    <a:pt x="297" y="1412"/>
                    <a:pt x="338" y="1412"/>
                  </a:cubicBezTo>
                  <a:cubicBezTo>
                    <a:pt x="338" y="1412"/>
                    <a:pt x="338" y="1412"/>
                    <a:pt x="338" y="1412"/>
                  </a:cubicBezTo>
                  <a:cubicBezTo>
                    <a:pt x="378" y="1412"/>
                    <a:pt x="411" y="1379"/>
                    <a:pt x="411" y="1339"/>
                  </a:cubicBezTo>
                  <a:cubicBezTo>
                    <a:pt x="411" y="653"/>
                    <a:pt x="411" y="653"/>
                    <a:pt x="411" y="653"/>
                  </a:cubicBezTo>
                  <a:cubicBezTo>
                    <a:pt x="411" y="652"/>
                    <a:pt x="411" y="651"/>
                    <a:pt x="411" y="650"/>
                  </a:cubicBezTo>
                  <a:cubicBezTo>
                    <a:pt x="411" y="649"/>
                    <a:pt x="411" y="648"/>
                    <a:pt x="411" y="648"/>
                  </a:cubicBezTo>
                  <a:lnTo>
                    <a:pt x="411" y="125"/>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 name="Freeform 6">
              <a:extLst>
                <a:ext uri="{FF2B5EF4-FFF2-40B4-BE49-F238E27FC236}">
                  <a16:creationId xmlns:a16="http://schemas.microsoft.com/office/drawing/2014/main" id="{F4544C28-A860-479E-AF29-DDD870C2AA9E}"/>
                </a:ext>
              </a:extLst>
            </p:cNvPr>
            <p:cNvSpPr>
              <a:spLocks/>
            </p:cNvSpPr>
            <p:nvPr/>
          </p:nvSpPr>
          <p:spPr bwMode="auto">
            <a:xfrm>
              <a:off x="5921" y="1349"/>
              <a:ext cx="385" cy="469"/>
            </a:xfrm>
            <a:custGeom>
              <a:avLst/>
              <a:gdLst>
                <a:gd name="T0" fmla="*/ 0 w 283"/>
                <a:gd name="T1" fmla="*/ 215 h 345"/>
                <a:gd name="T2" fmla="*/ 129 w 283"/>
                <a:gd name="T3" fmla="*/ 345 h 345"/>
                <a:gd name="T4" fmla="*/ 258 w 283"/>
                <a:gd name="T5" fmla="*/ 215 h 345"/>
                <a:gd name="T6" fmla="*/ 223 w 283"/>
                <a:gd name="T7" fmla="*/ 126 h 345"/>
                <a:gd name="T8" fmla="*/ 272 w 283"/>
                <a:gd name="T9" fmla="*/ 146 h 345"/>
                <a:gd name="T10" fmla="*/ 283 w 283"/>
                <a:gd name="T11" fmla="*/ 118 h 345"/>
                <a:gd name="T12" fmla="*/ 226 w 283"/>
                <a:gd name="T13" fmla="*/ 96 h 345"/>
                <a:gd name="T14" fmla="*/ 226 w 283"/>
                <a:gd name="T15" fmla="*/ 89 h 345"/>
                <a:gd name="T16" fmla="*/ 225 w 283"/>
                <a:gd name="T17" fmla="*/ 89 h 345"/>
                <a:gd name="T18" fmla="*/ 240 w 283"/>
                <a:gd name="T19" fmla="*/ 0 h 345"/>
                <a:gd name="T20" fmla="*/ 17 w 283"/>
                <a:gd name="T21" fmla="*/ 35 h 345"/>
                <a:gd name="T22" fmla="*/ 31 w 283"/>
                <a:gd name="T23" fmla="*/ 97 h 345"/>
                <a:gd name="T24" fmla="*/ 31 w 283"/>
                <a:gd name="T25" fmla="*/ 124 h 345"/>
                <a:gd name="T26" fmla="*/ 38 w 283"/>
                <a:gd name="T27" fmla="*/ 124 h 345"/>
                <a:gd name="T28" fmla="*/ 0 w 283"/>
                <a:gd name="T29" fmla="*/ 21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345">
                  <a:moveTo>
                    <a:pt x="0" y="215"/>
                  </a:moveTo>
                  <a:cubicBezTo>
                    <a:pt x="0" y="287"/>
                    <a:pt x="58" y="345"/>
                    <a:pt x="129" y="345"/>
                  </a:cubicBezTo>
                  <a:cubicBezTo>
                    <a:pt x="201" y="345"/>
                    <a:pt x="258" y="287"/>
                    <a:pt x="258" y="215"/>
                  </a:cubicBezTo>
                  <a:cubicBezTo>
                    <a:pt x="258" y="181"/>
                    <a:pt x="245" y="149"/>
                    <a:pt x="223" y="126"/>
                  </a:cubicBezTo>
                  <a:cubicBezTo>
                    <a:pt x="272" y="146"/>
                    <a:pt x="272" y="146"/>
                    <a:pt x="272" y="146"/>
                  </a:cubicBezTo>
                  <a:cubicBezTo>
                    <a:pt x="283" y="118"/>
                    <a:pt x="283" y="118"/>
                    <a:pt x="283" y="118"/>
                  </a:cubicBezTo>
                  <a:cubicBezTo>
                    <a:pt x="226" y="96"/>
                    <a:pt x="226" y="96"/>
                    <a:pt x="226" y="96"/>
                  </a:cubicBezTo>
                  <a:cubicBezTo>
                    <a:pt x="226" y="89"/>
                    <a:pt x="226" y="89"/>
                    <a:pt x="226" y="89"/>
                  </a:cubicBezTo>
                  <a:cubicBezTo>
                    <a:pt x="225" y="89"/>
                    <a:pt x="225" y="89"/>
                    <a:pt x="225" y="89"/>
                  </a:cubicBezTo>
                  <a:cubicBezTo>
                    <a:pt x="240" y="0"/>
                    <a:pt x="240" y="0"/>
                    <a:pt x="240" y="0"/>
                  </a:cubicBezTo>
                  <a:cubicBezTo>
                    <a:pt x="17" y="35"/>
                    <a:pt x="17" y="35"/>
                    <a:pt x="17" y="35"/>
                  </a:cubicBezTo>
                  <a:cubicBezTo>
                    <a:pt x="31" y="97"/>
                    <a:pt x="31" y="97"/>
                    <a:pt x="31" y="97"/>
                  </a:cubicBezTo>
                  <a:cubicBezTo>
                    <a:pt x="31" y="124"/>
                    <a:pt x="31" y="124"/>
                    <a:pt x="31" y="124"/>
                  </a:cubicBezTo>
                  <a:cubicBezTo>
                    <a:pt x="38" y="124"/>
                    <a:pt x="38" y="124"/>
                    <a:pt x="38" y="124"/>
                  </a:cubicBezTo>
                  <a:cubicBezTo>
                    <a:pt x="15" y="147"/>
                    <a:pt x="0" y="179"/>
                    <a:pt x="0" y="215"/>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pic>
          <p:nvPicPr>
            <p:cNvPr id="19" name="Picture 7">
              <a:extLst>
                <a:ext uri="{FF2B5EF4-FFF2-40B4-BE49-F238E27FC236}">
                  <a16:creationId xmlns:a16="http://schemas.microsoft.com/office/drawing/2014/main" id="{4AFC2E1E-B8E0-4700-B6B5-3ADD7DCD1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 y="3848"/>
              <a:ext cx="563" cy="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8">
              <a:extLst>
                <a:ext uri="{FF2B5EF4-FFF2-40B4-BE49-F238E27FC236}">
                  <a16:creationId xmlns:a16="http://schemas.microsoft.com/office/drawing/2014/main" id="{A095948C-6CCF-484D-A50F-6BDE891793A4}"/>
                </a:ext>
              </a:extLst>
            </p:cNvPr>
            <p:cNvSpPr>
              <a:spLocks/>
            </p:cNvSpPr>
            <p:nvPr/>
          </p:nvSpPr>
          <p:spPr bwMode="auto">
            <a:xfrm>
              <a:off x="6229" y="1994"/>
              <a:ext cx="625" cy="553"/>
            </a:xfrm>
            <a:custGeom>
              <a:avLst/>
              <a:gdLst>
                <a:gd name="T0" fmla="*/ 439 w 460"/>
                <a:gd name="T1" fmla="*/ 157 h 407"/>
                <a:gd name="T2" fmla="*/ 439 w 460"/>
                <a:gd name="T3" fmla="*/ 157 h 407"/>
                <a:gd name="T4" fmla="*/ 359 w 460"/>
                <a:gd name="T5" fmla="*/ 153 h 407"/>
                <a:gd name="T6" fmla="*/ 246 w 460"/>
                <a:gd name="T7" fmla="*/ 255 h 407"/>
                <a:gd name="T8" fmla="*/ 113 w 460"/>
                <a:gd name="T9" fmla="*/ 35 h 407"/>
                <a:gd name="T10" fmla="*/ 36 w 460"/>
                <a:gd name="T11" fmla="*/ 16 h 407"/>
                <a:gd name="T12" fmla="*/ 36 w 460"/>
                <a:gd name="T13" fmla="*/ 16 h 407"/>
                <a:gd name="T14" fmla="*/ 16 w 460"/>
                <a:gd name="T15" fmla="*/ 93 h 407"/>
                <a:gd name="T16" fmla="*/ 184 w 460"/>
                <a:gd name="T17" fmla="*/ 371 h 407"/>
                <a:gd name="T18" fmla="*/ 262 w 460"/>
                <a:gd name="T19" fmla="*/ 391 h 407"/>
                <a:gd name="T20" fmla="*/ 262 w 460"/>
                <a:gd name="T21" fmla="*/ 391 h 407"/>
                <a:gd name="T22" fmla="*/ 267 w 460"/>
                <a:gd name="T23" fmla="*/ 387 h 407"/>
                <a:gd name="T24" fmla="*/ 273 w 460"/>
                <a:gd name="T25" fmla="*/ 382 h 407"/>
                <a:gd name="T26" fmla="*/ 435 w 460"/>
                <a:gd name="T27" fmla="*/ 237 h 407"/>
                <a:gd name="T28" fmla="*/ 439 w 460"/>
                <a:gd name="T29" fmla="*/ 15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07">
                  <a:moveTo>
                    <a:pt x="439" y="157"/>
                  </a:moveTo>
                  <a:cubicBezTo>
                    <a:pt x="439" y="157"/>
                    <a:pt x="439" y="157"/>
                    <a:pt x="439" y="157"/>
                  </a:cubicBezTo>
                  <a:cubicBezTo>
                    <a:pt x="418" y="134"/>
                    <a:pt x="383" y="132"/>
                    <a:pt x="359" y="153"/>
                  </a:cubicBezTo>
                  <a:cubicBezTo>
                    <a:pt x="246" y="255"/>
                    <a:pt x="246" y="255"/>
                    <a:pt x="246" y="255"/>
                  </a:cubicBezTo>
                  <a:cubicBezTo>
                    <a:pt x="113" y="35"/>
                    <a:pt x="113" y="35"/>
                    <a:pt x="113" y="35"/>
                  </a:cubicBezTo>
                  <a:cubicBezTo>
                    <a:pt x="97" y="8"/>
                    <a:pt x="62" y="0"/>
                    <a:pt x="36" y="16"/>
                  </a:cubicBezTo>
                  <a:cubicBezTo>
                    <a:pt x="36" y="16"/>
                    <a:pt x="36" y="16"/>
                    <a:pt x="36" y="16"/>
                  </a:cubicBezTo>
                  <a:cubicBezTo>
                    <a:pt x="9" y="32"/>
                    <a:pt x="0" y="67"/>
                    <a:pt x="16" y="93"/>
                  </a:cubicBezTo>
                  <a:cubicBezTo>
                    <a:pt x="184" y="371"/>
                    <a:pt x="184" y="371"/>
                    <a:pt x="184" y="371"/>
                  </a:cubicBezTo>
                  <a:cubicBezTo>
                    <a:pt x="200" y="398"/>
                    <a:pt x="235" y="407"/>
                    <a:pt x="262" y="391"/>
                  </a:cubicBezTo>
                  <a:cubicBezTo>
                    <a:pt x="262" y="391"/>
                    <a:pt x="262" y="391"/>
                    <a:pt x="262" y="391"/>
                  </a:cubicBezTo>
                  <a:cubicBezTo>
                    <a:pt x="263" y="389"/>
                    <a:pt x="265" y="388"/>
                    <a:pt x="267" y="387"/>
                  </a:cubicBezTo>
                  <a:cubicBezTo>
                    <a:pt x="269" y="385"/>
                    <a:pt x="271" y="384"/>
                    <a:pt x="273" y="382"/>
                  </a:cubicBezTo>
                  <a:cubicBezTo>
                    <a:pt x="435" y="237"/>
                    <a:pt x="435" y="237"/>
                    <a:pt x="435" y="237"/>
                  </a:cubicBezTo>
                  <a:cubicBezTo>
                    <a:pt x="458" y="216"/>
                    <a:pt x="460" y="180"/>
                    <a:pt x="439" y="15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grpSp>
      <p:grpSp>
        <p:nvGrpSpPr>
          <p:cNvPr id="21" name="Grupa 20">
            <a:extLst>
              <a:ext uri="{FF2B5EF4-FFF2-40B4-BE49-F238E27FC236}">
                <a16:creationId xmlns:a16="http://schemas.microsoft.com/office/drawing/2014/main" id="{54F09A83-65E8-4335-94DD-D7429C181CFC}"/>
              </a:ext>
            </a:extLst>
          </p:cNvPr>
          <p:cNvGrpSpPr/>
          <p:nvPr/>
        </p:nvGrpSpPr>
        <p:grpSpPr>
          <a:xfrm>
            <a:off x="1004335" y="9603802"/>
            <a:ext cx="2834000" cy="824865"/>
            <a:chOff x="1004335" y="9603802"/>
            <a:chExt cx="2834000" cy="824865"/>
          </a:xfrm>
        </p:grpSpPr>
        <p:sp>
          <p:nvSpPr>
            <p:cNvPr id="12" name="object 12"/>
            <p:cNvSpPr/>
            <p:nvPr/>
          </p:nvSpPr>
          <p:spPr>
            <a:xfrm>
              <a:off x="1004335" y="9603802"/>
              <a:ext cx="515620" cy="824865"/>
            </a:xfrm>
            <a:custGeom>
              <a:avLst/>
              <a:gdLst/>
              <a:ahLst/>
              <a:cxnLst/>
              <a:rect l="l" t="t" r="r" b="b"/>
              <a:pathLst>
                <a:path w="515619" h="824865">
                  <a:moveTo>
                    <a:pt x="515188" y="535805"/>
                  </a:moveTo>
                  <a:lnTo>
                    <a:pt x="463975" y="546203"/>
                  </a:lnTo>
                  <a:lnTo>
                    <a:pt x="443159" y="597835"/>
                  </a:lnTo>
                  <a:lnTo>
                    <a:pt x="15612" y="597835"/>
                  </a:lnTo>
                  <a:lnTo>
                    <a:pt x="0" y="644043"/>
                  </a:lnTo>
                  <a:lnTo>
                    <a:pt x="15392" y="659456"/>
                  </a:lnTo>
                  <a:lnTo>
                    <a:pt x="494571" y="659456"/>
                  </a:lnTo>
                  <a:lnTo>
                    <a:pt x="515188" y="638828"/>
                  </a:lnTo>
                  <a:lnTo>
                    <a:pt x="515188" y="535805"/>
                  </a:lnTo>
                  <a:close/>
                </a:path>
                <a:path w="515619" h="824865">
                  <a:moveTo>
                    <a:pt x="139252" y="442970"/>
                  </a:moveTo>
                  <a:lnTo>
                    <a:pt x="59474" y="442970"/>
                  </a:lnTo>
                  <a:lnTo>
                    <a:pt x="56825" y="597835"/>
                  </a:lnTo>
                  <a:lnTo>
                    <a:pt x="139252" y="597835"/>
                  </a:lnTo>
                  <a:lnTo>
                    <a:pt x="139252" y="442970"/>
                  </a:lnTo>
                  <a:close/>
                </a:path>
                <a:path w="515619" h="824865">
                  <a:moveTo>
                    <a:pt x="311006" y="261625"/>
                  </a:moveTo>
                  <a:lnTo>
                    <a:pt x="228568" y="261625"/>
                  </a:lnTo>
                  <a:lnTo>
                    <a:pt x="228568" y="562705"/>
                  </a:lnTo>
                  <a:lnTo>
                    <a:pt x="311006" y="562705"/>
                  </a:lnTo>
                  <a:lnTo>
                    <a:pt x="311006" y="261625"/>
                  </a:lnTo>
                  <a:close/>
                </a:path>
                <a:path w="515619" h="824865">
                  <a:moveTo>
                    <a:pt x="475859" y="350334"/>
                  </a:moveTo>
                  <a:lnTo>
                    <a:pt x="393422" y="360742"/>
                  </a:lnTo>
                  <a:lnTo>
                    <a:pt x="393422" y="381349"/>
                  </a:lnTo>
                  <a:lnTo>
                    <a:pt x="335727" y="381349"/>
                  </a:lnTo>
                  <a:lnTo>
                    <a:pt x="335727" y="442970"/>
                  </a:lnTo>
                  <a:lnTo>
                    <a:pt x="393422" y="442970"/>
                  </a:lnTo>
                  <a:lnTo>
                    <a:pt x="393422" y="463577"/>
                  </a:lnTo>
                  <a:lnTo>
                    <a:pt x="475859" y="473985"/>
                  </a:lnTo>
                  <a:lnTo>
                    <a:pt x="475859" y="350334"/>
                  </a:lnTo>
                  <a:close/>
                </a:path>
                <a:path w="515619" h="824865">
                  <a:moveTo>
                    <a:pt x="201951" y="381349"/>
                  </a:moveTo>
                  <a:lnTo>
                    <a:pt x="36428" y="381349"/>
                  </a:lnTo>
                  <a:lnTo>
                    <a:pt x="36428" y="442970"/>
                  </a:lnTo>
                  <a:lnTo>
                    <a:pt x="201951" y="442970"/>
                  </a:lnTo>
                  <a:lnTo>
                    <a:pt x="201951" y="381349"/>
                  </a:lnTo>
                  <a:close/>
                </a:path>
                <a:path w="515619" h="824865">
                  <a:moveTo>
                    <a:pt x="139252" y="226485"/>
                  </a:moveTo>
                  <a:lnTo>
                    <a:pt x="59474" y="226485"/>
                  </a:lnTo>
                  <a:lnTo>
                    <a:pt x="59474" y="381349"/>
                  </a:lnTo>
                  <a:lnTo>
                    <a:pt x="139252" y="381349"/>
                  </a:lnTo>
                  <a:lnTo>
                    <a:pt x="139252" y="226485"/>
                  </a:lnTo>
                  <a:close/>
                </a:path>
                <a:path w="515619" h="824865">
                  <a:moveTo>
                    <a:pt x="494571" y="164874"/>
                  </a:moveTo>
                  <a:lnTo>
                    <a:pt x="15392" y="164874"/>
                  </a:lnTo>
                  <a:lnTo>
                    <a:pt x="0" y="180266"/>
                  </a:lnTo>
                  <a:lnTo>
                    <a:pt x="15612" y="226485"/>
                  </a:lnTo>
                  <a:lnTo>
                    <a:pt x="443159" y="226485"/>
                  </a:lnTo>
                  <a:lnTo>
                    <a:pt x="463975" y="278106"/>
                  </a:lnTo>
                  <a:lnTo>
                    <a:pt x="515188" y="288514"/>
                  </a:lnTo>
                  <a:lnTo>
                    <a:pt x="515188" y="185481"/>
                  </a:lnTo>
                  <a:lnTo>
                    <a:pt x="494571" y="164874"/>
                  </a:lnTo>
                  <a:close/>
                </a:path>
                <a:path w="515619" h="824865">
                  <a:moveTo>
                    <a:pt x="331403" y="762699"/>
                  </a:moveTo>
                  <a:lnTo>
                    <a:pt x="208171" y="762699"/>
                  </a:lnTo>
                  <a:lnTo>
                    <a:pt x="189931" y="816697"/>
                  </a:lnTo>
                  <a:lnTo>
                    <a:pt x="197543" y="824309"/>
                  </a:lnTo>
                  <a:lnTo>
                    <a:pt x="342000" y="824309"/>
                  </a:lnTo>
                  <a:lnTo>
                    <a:pt x="349633" y="816687"/>
                  </a:lnTo>
                  <a:lnTo>
                    <a:pt x="331403" y="762699"/>
                  </a:lnTo>
                  <a:close/>
                </a:path>
                <a:path w="515619" h="824865">
                  <a:moveTo>
                    <a:pt x="310995" y="684178"/>
                  </a:moveTo>
                  <a:lnTo>
                    <a:pt x="228568" y="684178"/>
                  </a:lnTo>
                  <a:lnTo>
                    <a:pt x="228568" y="762699"/>
                  </a:lnTo>
                  <a:lnTo>
                    <a:pt x="310995" y="762699"/>
                  </a:lnTo>
                  <a:lnTo>
                    <a:pt x="310995" y="684178"/>
                  </a:lnTo>
                  <a:close/>
                </a:path>
                <a:path w="515619" h="824865">
                  <a:moveTo>
                    <a:pt x="310995" y="61621"/>
                  </a:moveTo>
                  <a:lnTo>
                    <a:pt x="228568" y="61621"/>
                  </a:lnTo>
                  <a:lnTo>
                    <a:pt x="228568" y="140131"/>
                  </a:lnTo>
                  <a:lnTo>
                    <a:pt x="310995" y="140131"/>
                  </a:lnTo>
                  <a:lnTo>
                    <a:pt x="310995" y="61621"/>
                  </a:lnTo>
                  <a:close/>
                </a:path>
                <a:path w="515619" h="824865">
                  <a:moveTo>
                    <a:pt x="342000" y="0"/>
                  </a:moveTo>
                  <a:lnTo>
                    <a:pt x="197543" y="0"/>
                  </a:lnTo>
                  <a:lnTo>
                    <a:pt x="189931" y="7622"/>
                  </a:lnTo>
                  <a:lnTo>
                    <a:pt x="208171" y="61621"/>
                  </a:lnTo>
                  <a:lnTo>
                    <a:pt x="331403" y="61621"/>
                  </a:lnTo>
                  <a:lnTo>
                    <a:pt x="349633" y="7643"/>
                  </a:lnTo>
                  <a:lnTo>
                    <a:pt x="342000" y="0"/>
                  </a:lnTo>
                  <a:close/>
                </a:path>
              </a:pathLst>
            </a:custGeom>
            <a:solidFill>
              <a:srgbClr val="C48A10"/>
            </a:solidFill>
          </p:spPr>
          <p:txBody>
            <a:bodyPr wrap="square" lIns="0" tIns="0" rIns="0" bIns="0" rtlCol="0"/>
            <a:lstStyle/>
            <a:p>
              <a:endParaRPr/>
            </a:p>
          </p:txBody>
        </p:sp>
        <p:sp>
          <p:nvSpPr>
            <p:cNvPr id="13" name="object 13"/>
            <p:cNvSpPr/>
            <p:nvPr/>
          </p:nvSpPr>
          <p:spPr>
            <a:xfrm>
              <a:off x="1777125" y="9768668"/>
              <a:ext cx="2061210" cy="494665"/>
            </a:xfrm>
            <a:custGeom>
              <a:avLst/>
              <a:gdLst/>
              <a:ahLst/>
              <a:cxnLst/>
              <a:rect l="l" t="t" r="r" b="b"/>
              <a:pathLst>
                <a:path w="2061210" h="494665">
                  <a:moveTo>
                    <a:pt x="1314096" y="481315"/>
                  </a:moveTo>
                  <a:lnTo>
                    <a:pt x="1275751" y="481315"/>
                  </a:lnTo>
                  <a:lnTo>
                    <a:pt x="1270600" y="494592"/>
                  </a:lnTo>
                  <a:lnTo>
                    <a:pt x="1319247" y="494592"/>
                  </a:lnTo>
                  <a:lnTo>
                    <a:pt x="1314096" y="481315"/>
                  </a:lnTo>
                  <a:close/>
                </a:path>
                <a:path w="2061210" h="494665">
                  <a:moveTo>
                    <a:pt x="1443757" y="481315"/>
                  </a:moveTo>
                  <a:lnTo>
                    <a:pt x="1377528" y="481315"/>
                  </a:lnTo>
                  <a:lnTo>
                    <a:pt x="1372377" y="494592"/>
                  </a:lnTo>
                  <a:lnTo>
                    <a:pt x="1448919" y="494592"/>
                  </a:lnTo>
                  <a:lnTo>
                    <a:pt x="1443757" y="481315"/>
                  </a:lnTo>
                  <a:close/>
                </a:path>
                <a:path w="2061210" h="494665">
                  <a:moveTo>
                    <a:pt x="1371717" y="331078"/>
                  </a:moveTo>
                  <a:lnTo>
                    <a:pt x="1345561" y="331078"/>
                  </a:lnTo>
                  <a:lnTo>
                    <a:pt x="1283971" y="481315"/>
                  </a:lnTo>
                  <a:lnTo>
                    <a:pt x="1299751" y="481315"/>
                  </a:lnTo>
                  <a:lnTo>
                    <a:pt x="1313457" y="447965"/>
                  </a:lnTo>
                  <a:lnTo>
                    <a:pt x="1419676" y="447965"/>
                  </a:lnTo>
                  <a:lnTo>
                    <a:pt x="1414224" y="434677"/>
                  </a:lnTo>
                  <a:lnTo>
                    <a:pt x="1318818" y="434677"/>
                  </a:lnTo>
                  <a:lnTo>
                    <a:pt x="1344346" y="372156"/>
                  </a:lnTo>
                  <a:lnTo>
                    <a:pt x="1388571" y="372156"/>
                  </a:lnTo>
                  <a:lnTo>
                    <a:pt x="1371717" y="331078"/>
                  </a:lnTo>
                  <a:close/>
                </a:path>
                <a:path w="2061210" h="494665">
                  <a:moveTo>
                    <a:pt x="1419676" y="447965"/>
                  </a:moveTo>
                  <a:lnTo>
                    <a:pt x="1374900" y="447965"/>
                  </a:lnTo>
                  <a:lnTo>
                    <a:pt x="1388355" y="481315"/>
                  </a:lnTo>
                  <a:lnTo>
                    <a:pt x="1433359" y="481315"/>
                  </a:lnTo>
                  <a:lnTo>
                    <a:pt x="1419676" y="447965"/>
                  </a:lnTo>
                  <a:close/>
                </a:path>
                <a:path w="2061210" h="494665">
                  <a:moveTo>
                    <a:pt x="1388571" y="372156"/>
                  </a:moveTo>
                  <a:lnTo>
                    <a:pt x="1344346" y="372156"/>
                  </a:lnTo>
                  <a:lnTo>
                    <a:pt x="1369528" y="434677"/>
                  </a:lnTo>
                  <a:lnTo>
                    <a:pt x="1414224" y="434677"/>
                  </a:lnTo>
                  <a:lnTo>
                    <a:pt x="1388571" y="372156"/>
                  </a:lnTo>
                  <a:close/>
                </a:path>
                <a:path w="2061210" h="494665">
                  <a:moveTo>
                    <a:pt x="100038" y="187805"/>
                  </a:moveTo>
                  <a:lnTo>
                    <a:pt x="5151" y="187805"/>
                  </a:lnTo>
                  <a:lnTo>
                    <a:pt x="0" y="204402"/>
                  </a:lnTo>
                  <a:lnTo>
                    <a:pt x="105190" y="204402"/>
                  </a:lnTo>
                  <a:lnTo>
                    <a:pt x="100038" y="187805"/>
                  </a:lnTo>
                  <a:close/>
                </a:path>
                <a:path w="2061210" h="494665">
                  <a:moveTo>
                    <a:pt x="78887" y="16585"/>
                  </a:moveTo>
                  <a:lnTo>
                    <a:pt x="26166" y="16585"/>
                  </a:lnTo>
                  <a:lnTo>
                    <a:pt x="26166" y="187805"/>
                  </a:lnTo>
                  <a:lnTo>
                    <a:pt x="78887" y="187805"/>
                  </a:lnTo>
                  <a:lnTo>
                    <a:pt x="78887" y="16585"/>
                  </a:lnTo>
                  <a:close/>
                </a:path>
                <a:path w="2061210" h="494665">
                  <a:moveTo>
                    <a:pt x="105190" y="0"/>
                  </a:moveTo>
                  <a:lnTo>
                    <a:pt x="0" y="0"/>
                  </a:lnTo>
                  <a:lnTo>
                    <a:pt x="5151" y="16585"/>
                  </a:lnTo>
                  <a:lnTo>
                    <a:pt x="100038" y="16585"/>
                  </a:lnTo>
                  <a:lnTo>
                    <a:pt x="105190" y="0"/>
                  </a:lnTo>
                  <a:close/>
                </a:path>
                <a:path w="2061210" h="494665">
                  <a:moveTo>
                    <a:pt x="1474803" y="191125"/>
                  </a:moveTo>
                  <a:lnTo>
                    <a:pt x="1399266" y="191125"/>
                  </a:lnTo>
                  <a:lnTo>
                    <a:pt x="1394125" y="204402"/>
                  </a:lnTo>
                  <a:lnTo>
                    <a:pt x="1479954" y="204402"/>
                  </a:lnTo>
                  <a:lnTo>
                    <a:pt x="1474803" y="191125"/>
                  </a:lnTo>
                  <a:close/>
                </a:path>
                <a:path w="2061210" h="494665">
                  <a:moveTo>
                    <a:pt x="1458185" y="55883"/>
                  </a:moveTo>
                  <a:lnTo>
                    <a:pt x="1415799" y="55883"/>
                  </a:lnTo>
                  <a:lnTo>
                    <a:pt x="1415799" y="191125"/>
                  </a:lnTo>
                  <a:lnTo>
                    <a:pt x="1458185" y="191125"/>
                  </a:lnTo>
                  <a:lnTo>
                    <a:pt x="1458185" y="55883"/>
                  </a:lnTo>
                  <a:close/>
                </a:path>
                <a:path w="2061210" h="494665">
                  <a:moveTo>
                    <a:pt x="1518089" y="40888"/>
                  </a:moveTo>
                  <a:lnTo>
                    <a:pt x="1355990" y="40888"/>
                  </a:lnTo>
                  <a:lnTo>
                    <a:pt x="1355990" y="81725"/>
                  </a:lnTo>
                  <a:lnTo>
                    <a:pt x="1370984" y="76584"/>
                  </a:lnTo>
                  <a:lnTo>
                    <a:pt x="1370984" y="55883"/>
                  </a:lnTo>
                  <a:lnTo>
                    <a:pt x="1518089" y="55883"/>
                  </a:lnTo>
                  <a:lnTo>
                    <a:pt x="1518089" y="40888"/>
                  </a:lnTo>
                  <a:close/>
                </a:path>
                <a:path w="2061210" h="494665">
                  <a:moveTo>
                    <a:pt x="1518089" y="55883"/>
                  </a:moveTo>
                  <a:lnTo>
                    <a:pt x="1503325" y="55883"/>
                  </a:lnTo>
                  <a:lnTo>
                    <a:pt x="1503325" y="76584"/>
                  </a:lnTo>
                  <a:lnTo>
                    <a:pt x="1518089" y="81725"/>
                  </a:lnTo>
                  <a:lnTo>
                    <a:pt x="1518089" y="55883"/>
                  </a:lnTo>
                  <a:close/>
                </a:path>
                <a:path w="2061210" h="494665">
                  <a:moveTo>
                    <a:pt x="1198884" y="54155"/>
                  </a:moveTo>
                  <a:lnTo>
                    <a:pt x="1156498" y="54155"/>
                  </a:lnTo>
                  <a:lnTo>
                    <a:pt x="1156511" y="138268"/>
                  </a:lnTo>
                  <a:lnTo>
                    <a:pt x="1165664" y="182110"/>
                  </a:lnTo>
                  <a:lnTo>
                    <a:pt x="1209487" y="206568"/>
                  </a:lnTo>
                  <a:lnTo>
                    <a:pt x="1227156" y="207574"/>
                  </a:lnTo>
                  <a:lnTo>
                    <a:pt x="1244926" y="206568"/>
                  </a:lnTo>
                  <a:lnTo>
                    <a:pt x="1259859" y="203584"/>
                  </a:lnTo>
                  <a:lnTo>
                    <a:pt x="1272081" y="198603"/>
                  </a:lnTo>
                  <a:lnTo>
                    <a:pt x="1281552" y="191638"/>
                  </a:lnTo>
                  <a:lnTo>
                    <a:pt x="1282086" y="190936"/>
                  </a:lnTo>
                  <a:lnTo>
                    <a:pt x="1241040" y="190936"/>
                  </a:lnTo>
                  <a:lnTo>
                    <a:pt x="1230287" y="190165"/>
                  </a:lnTo>
                  <a:lnTo>
                    <a:pt x="1201269" y="161933"/>
                  </a:lnTo>
                  <a:lnTo>
                    <a:pt x="1198981" y="138268"/>
                  </a:lnTo>
                  <a:lnTo>
                    <a:pt x="1198884" y="54155"/>
                  </a:lnTo>
                  <a:close/>
                </a:path>
                <a:path w="2061210" h="494665">
                  <a:moveTo>
                    <a:pt x="1297772" y="54155"/>
                  </a:moveTo>
                  <a:lnTo>
                    <a:pt x="1282526" y="54155"/>
                  </a:lnTo>
                  <a:lnTo>
                    <a:pt x="1282429" y="138268"/>
                  </a:lnTo>
                  <a:lnTo>
                    <a:pt x="1281917" y="150095"/>
                  </a:lnTo>
                  <a:lnTo>
                    <a:pt x="1260315" y="187852"/>
                  </a:lnTo>
                  <a:lnTo>
                    <a:pt x="1241040" y="190936"/>
                  </a:lnTo>
                  <a:lnTo>
                    <a:pt x="1282086" y="190936"/>
                  </a:lnTo>
                  <a:lnTo>
                    <a:pt x="1288641" y="182328"/>
                  </a:lnTo>
                  <a:lnTo>
                    <a:pt x="1293710" y="170328"/>
                  </a:lnTo>
                  <a:lnTo>
                    <a:pt x="1296755" y="155640"/>
                  </a:lnTo>
                  <a:lnTo>
                    <a:pt x="1297772" y="138268"/>
                  </a:lnTo>
                  <a:lnTo>
                    <a:pt x="1297772" y="54155"/>
                  </a:lnTo>
                  <a:close/>
                </a:path>
                <a:path w="2061210" h="494665">
                  <a:moveTo>
                    <a:pt x="1219816" y="40888"/>
                  </a:moveTo>
                  <a:lnTo>
                    <a:pt x="1135693" y="40888"/>
                  </a:lnTo>
                  <a:lnTo>
                    <a:pt x="1140844" y="54155"/>
                  </a:lnTo>
                  <a:lnTo>
                    <a:pt x="1214664" y="54155"/>
                  </a:lnTo>
                  <a:lnTo>
                    <a:pt x="1219816" y="40888"/>
                  </a:lnTo>
                  <a:close/>
                </a:path>
                <a:path w="2061210" h="494665">
                  <a:moveTo>
                    <a:pt x="1318692" y="40888"/>
                  </a:moveTo>
                  <a:lnTo>
                    <a:pt x="1261731" y="40888"/>
                  </a:lnTo>
                  <a:lnTo>
                    <a:pt x="1266893" y="54155"/>
                  </a:lnTo>
                  <a:lnTo>
                    <a:pt x="1313541" y="54155"/>
                  </a:lnTo>
                  <a:lnTo>
                    <a:pt x="1318692" y="40888"/>
                  </a:lnTo>
                  <a:close/>
                </a:path>
                <a:path w="2061210" h="494665">
                  <a:moveTo>
                    <a:pt x="1052669" y="191125"/>
                  </a:moveTo>
                  <a:lnTo>
                    <a:pt x="977132" y="191125"/>
                  </a:lnTo>
                  <a:lnTo>
                    <a:pt x="971980" y="204402"/>
                  </a:lnTo>
                  <a:lnTo>
                    <a:pt x="1057821" y="204402"/>
                  </a:lnTo>
                  <a:lnTo>
                    <a:pt x="1052669" y="191125"/>
                  </a:lnTo>
                  <a:close/>
                </a:path>
                <a:path w="2061210" h="494665">
                  <a:moveTo>
                    <a:pt x="1036052" y="55883"/>
                  </a:moveTo>
                  <a:lnTo>
                    <a:pt x="993666" y="55883"/>
                  </a:lnTo>
                  <a:lnTo>
                    <a:pt x="993666" y="191125"/>
                  </a:lnTo>
                  <a:lnTo>
                    <a:pt x="1036052" y="191125"/>
                  </a:lnTo>
                  <a:lnTo>
                    <a:pt x="1036052" y="55883"/>
                  </a:lnTo>
                  <a:close/>
                </a:path>
                <a:path w="2061210" h="494665">
                  <a:moveTo>
                    <a:pt x="1095956" y="40888"/>
                  </a:moveTo>
                  <a:lnTo>
                    <a:pt x="933845" y="40888"/>
                  </a:lnTo>
                  <a:lnTo>
                    <a:pt x="933845" y="81725"/>
                  </a:lnTo>
                  <a:lnTo>
                    <a:pt x="948850" y="76584"/>
                  </a:lnTo>
                  <a:lnTo>
                    <a:pt x="948850" y="55883"/>
                  </a:lnTo>
                  <a:lnTo>
                    <a:pt x="1095956" y="55883"/>
                  </a:lnTo>
                  <a:lnTo>
                    <a:pt x="1095956" y="40888"/>
                  </a:lnTo>
                  <a:close/>
                </a:path>
                <a:path w="2061210" h="494665">
                  <a:moveTo>
                    <a:pt x="1095956" y="55883"/>
                  </a:moveTo>
                  <a:lnTo>
                    <a:pt x="1081192" y="55883"/>
                  </a:lnTo>
                  <a:lnTo>
                    <a:pt x="1081192" y="76584"/>
                  </a:lnTo>
                  <a:lnTo>
                    <a:pt x="1095956" y="81725"/>
                  </a:lnTo>
                  <a:lnTo>
                    <a:pt x="1095956" y="55883"/>
                  </a:lnTo>
                  <a:close/>
                </a:path>
                <a:path w="2061210" h="494665">
                  <a:moveTo>
                    <a:pt x="861177" y="191125"/>
                  </a:moveTo>
                  <a:lnTo>
                    <a:pt x="785086" y="191125"/>
                  </a:lnTo>
                  <a:lnTo>
                    <a:pt x="779934" y="204402"/>
                  </a:lnTo>
                  <a:lnTo>
                    <a:pt x="866340" y="204402"/>
                  </a:lnTo>
                  <a:lnTo>
                    <a:pt x="861177" y="191125"/>
                  </a:lnTo>
                  <a:close/>
                </a:path>
                <a:path w="2061210" h="494665">
                  <a:moveTo>
                    <a:pt x="799651" y="54155"/>
                  </a:moveTo>
                  <a:lnTo>
                    <a:pt x="753338" y="54155"/>
                  </a:lnTo>
                  <a:lnTo>
                    <a:pt x="801944" y="136739"/>
                  </a:lnTo>
                  <a:lnTo>
                    <a:pt x="801944" y="191125"/>
                  </a:lnTo>
                  <a:lnTo>
                    <a:pt x="844330" y="191125"/>
                  </a:lnTo>
                  <a:lnTo>
                    <a:pt x="844330" y="131022"/>
                  </a:lnTo>
                  <a:lnTo>
                    <a:pt x="852925" y="116446"/>
                  </a:lnTo>
                  <a:lnTo>
                    <a:pt x="836424" y="116446"/>
                  </a:lnTo>
                  <a:lnTo>
                    <a:pt x="799651" y="54155"/>
                  </a:lnTo>
                  <a:close/>
                </a:path>
                <a:path w="2061210" h="494665">
                  <a:moveTo>
                    <a:pt x="889658" y="54155"/>
                  </a:moveTo>
                  <a:lnTo>
                    <a:pt x="873010" y="54155"/>
                  </a:lnTo>
                  <a:lnTo>
                    <a:pt x="836424" y="116446"/>
                  </a:lnTo>
                  <a:lnTo>
                    <a:pt x="852925" y="116446"/>
                  </a:lnTo>
                  <a:lnTo>
                    <a:pt x="889658" y="54155"/>
                  </a:lnTo>
                  <a:close/>
                </a:path>
                <a:path w="2061210" h="494665">
                  <a:moveTo>
                    <a:pt x="817828" y="40888"/>
                  </a:moveTo>
                  <a:lnTo>
                    <a:pt x="739412" y="40888"/>
                  </a:lnTo>
                  <a:lnTo>
                    <a:pt x="744563" y="54155"/>
                  </a:lnTo>
                  <a:lnTo>
                    <a:pt x="812676" y="54155"/>
                  </a:lnTo>
                  <a:lnTo>
                    <a:pt x="817828" y="40888"/>
                  </a:lnTo>
                  <a:close/>
                </a:path>
                <a:path w="2061210" h="494665">
                  <a:moveTo>
                    <a:pt x="903574" y="40888"/>
                  </a:moveTo>
                  <a:lnTo>
                    <a:pt x="856706" y="40888"/>
                  </a:lnTo>
                  <a:lnTo>
                    <a:pt x="861869" y="54155"/>
                  </a:lnTo>
                  <a:lnTo>
                    <a:pt x="898422" y="54155"/>
                  </a:lnTo>
                  <a:lnTo>
                    <a:pt x="903574" y="40888"/>
                  </a:lnTo>
                  <a:close/>
                </a:path>
                <a:path w="2061210" h="494665">
                  <a:moveTo>
                    <a:pt x="666011" y="191125"/>
                  </a:moveTo>
                  <a:lnTo>
                    <a:pt x="590474" y="191125"/>
                  </a:lnTo>
                  <a:lnTo>
                    <a:pt x="585322" y="204402"/>
                  </a:lnTo>
                  <a:lnTo>
                    <a:pt x="671162" y="204402"/>
                  </a:lnTo>
                  <a:lnTo>
                    <a:pt x="666011" y="191125"/>
                  </a:lnTo>
                  <a:close/>
                </a:path>
                <a:path w="2061210" h="494665">
                  <a:moveTo>
                    <a:pt x="649383" y="55883"/>
                  </a:moveTo>
                  <a:lnTo>
                    <a:pt x="606997" y="55883"/>
                  </a:lnTo>
                  <a:lnTo>
                    <a:pt x="606997" y="191125"/>
                  </a:lnTo>
                  <a:lnTo>
                    <a:pt x="649383" y="191125"/>
                  </a:lnTo>
                  <a:lnTo>
                    <a:pt x="649383" y="55883"/>
                  </a:lnTo>
                  <a:close/>
                </a:path>
                <a:path w="2061210" h="494665">
                  <a:moveTo>
                    <a:pt x="709297" y="40888"/>
                  </a:moveTo>
                  <a:lnTo>
                    <a:pt x="547177" y="40888"/>
                  </a:lnTo>
                  <a:lnTo>
                    <a:pt x="547177" y="81725"/>
                  </a:lnTo>
                  <a:lnTo>
                    <a:pt x="562192" y="76584"/>
                  </a:lnTo>
                  <a:lnTo>
                    <a:pt x="562192" y="55883"/>
                  </a:lnTo>
                  <a:lnTo>
                    <a:pt x="709297" y="55883"/>
                  </a:lnTo>
                  <a:lnTo>
                    <a:pt x="709297" y="40888"/>
                  </a:lnTo>
                  <a:close/>
                </a:path>
                <a:path w="2061210" h="494665">
                  <a:moveTo>
                    <a:pt x="709297" y="55883"/>
                  </a:moveTo>
                  <a:lnTo>
                    <a:pt x="694523" y="55883"/>
                  </a:lnTo>
                  <a:lnTo>
                    <a:pt x="694523" y="76584"/>
                  </a:lnTo>
                  <a:lnTo>
                    <a:pt x="709297" y="81725"/>
                  </a:lnTo>
                  <a:lnTo>
                    <a:pt x="709297" y="55883"/>
                  </a:lnTo>
                  <a:close/>
                </a:path>
                <a:path w="2061210" h="494665">
                  <a:moveTo>
                    <a:pt x="380114" y="157712"/>
                  </a:moveTo>
                  <a:lnTo>
                    <a:pt x="380114" y="196496"/>
                  </a:lnTo>
                  <a:lnTo>
                    <a:pt x="388241" y="199117"/>
                  </a:lnTo>
                  <a:lnTo>
                    <a:pt x="428035" y="206883"/>
                  </a:lnTo>
                  <a:lnTo>
                    <a:pt x="443986" y="207574"/>
                  </a:lnTo>
                  <a:lnTo>
                    <a:pt x="459565" y="206768"/>
                  </a:lnTo>
                  <a:lnTo>
                    <a:pt x="473140" y="204355"/>
                  </a:lnTo>
                  <a:lnTo>
                    <a:pt x="484700" y="200339"/>
                  </a:lnTo>
                  <a:lnTo>
                    <a:pt x="494236" y="194727"/>
                  </a:lnTo>
                  <a:lnTo>
                    <a:pt x="494682" y="194297"/>
                  </a:lnTo>
                  <a:lnTo>
                    <a:pt x="441798" y="194297"/>
                  </a:lnTo>
                  <a:lnTo>
                    <a:pt x="431915" y="193728"/>
                  </a:lnTo>
                  <a:lnTo>
                    <a:pt x="396162" y="170691"/>
                  </a:lnTo>
                  <a:lnTo>
                    <a:pt x="394040" y="162864"/>
                  </a:lnTo>
                  <a:lnTo>
                    <a:pt x="380114" y="157712"/>
                  </a:lnTo>
                  <a:close/>
                </a:path>
                <a:path w="2061210" h="494665">
                  <a:moveTo>
                    <a:pt x="439044" y="37894"/>
                  </a:moveTo>
                  <a:lnTo>
                    <a:pt x="393757" y="51401"/>
                  </a:lnTo>
                  <a:lnTo>
                    <a:pt x="377590" y="89253"/>
                  </a:lnTo>
                  <a:lnTo>
                    <a:pt x="378203" y="98759"/>
                  </a:lnTo>
                  <a:lnTo>
                    <a:pt x="400648" y="130027"/>
                  </a:lnTo>
                  <a:lnTo>
                    <a:pt x="445630" y="143367"/>
                  </a:lnTo>
                  <a:lnTo>
                    <a:pt x="454251" y="145767"/>
                  </a:lnTo>
                  <a:lnTo>
                    <a:pt x="476519" y="162340"/>
                  </a:lnTo>
                  <a:lnTo>
                    <a:pt x="476519" y="177188"/>
                  </a:lnTo>
                  <a:lnTo>
                    <a:pt x="441798" y="194297"/>
                  </a:lnTo>
                  <a:lnTo>
                    <a:pt x="494682" y="194297"/>
                  </a:lnTo>
                  <a:lnTo>
                    <a:pt x="501712" y="187540"/>
                  </a:lnTo>
                  <a:lnTo>
                    <a:pt x="507052" y="178870"/>
                  </a:lnTo>
                  <a:lnTo>
                    <a:pt x="510256" y="168710"/>
                  </a:lnTo>
                  <a:lnTo>
                    <a:pt x="511324" y="157052"/>
                  </a:lnTo>
                  <a:lnTo>
                    <a:pt x="510686" y="147068"/>
                  </a:lnTo>
                  <a:lnTo>
                    <a:pt x="487718" y="113423"/>
                  </a:lnTo>
                  <a:lnTo>
                    <a:pt x="443525" y="100091"/>
                  </a:lnTo>
                  <a:lnTo>
                    <a:pt x="433441" y="97276"/>
                  </a:lnTo>
                  <a:lnTo>
                    <a:pt x="409882" y="80416"/>
                  </a:lnTo>
                  <a:lnTo>
                    <a:pt x="409882" y="66175"/>
                  </a:lnTo>
                  <a:lnTo>
                    <a:pt x="412636" y="60563"/>
                  </a:lnTo>
                  <a:lnTo>
                    <a:pt x="423662" y="53035"/>
                  </a:lnTo>
                  <a:lnTo>
                    <a:pt x="431840" y="51171"/>
                  </a:lnTo>
                  <a:lnTo>
                    <a:pt x="501042" y="51171"/>
                  </a:lnTo>
                  <a:lnTo>
                    <a:pt x="501042" y="47516"/>
                  </a:lnTo>
                  <a:lnTo>
                    <a:pt x="461228" y="39237"/>
                  </a:lnTo>
                  <a:lnTo>
                    <a:pt x="446300" y="38044"/>
                  </a:lnTo>
                  <a:lnTo>
                    <a:pt x="439044" y="37894"/>
                  </a:lnTo>
                  <a:close/>
                </a:path>
                <a:path w="2061210" h="494665">
                  <a:moveTo>
                    <a:pt x="501042" y="51171"/>
                  </a:moveTo>
                  <a:lnTo>
                    <a:pt x="442646" y="51171"/>
                  </a:lnTo>
                  <a:lnTo>
                    <a:pt x="451989" y="51662"/>
                  </a:lnTo>
                  <a:lnTo>
                    <a:pt x="460196" y="53134"/>
                  </a:lnTo>
                  <a:lnTo>
                    <a:pt x="467267" y="55588"/>
                  </a:lnTo>
                  <a:lnTo>
                    <a:pt x="473200" y="59024"/>
                  </a:lnTo>
                  <a:lnTo>
                    <a:pt x="480351" y="64207"/>
                  </a:lnTo>
                  <a:lnTo>
                    <a:pt x="485021" y="67275"/>
                  </a:lnTo>
                  <a:lnTo>
                    <a:pt x="487136" y="78531"/>
                  </a:lnTo>
                  <a:lnTo>
                    <a:pt x="501042" y="83683"/>
                  </a:lnTo>
                  <a:lnTo>
                    <a:pt x="501042" y="51171"/>
                  </a:lnTo>
                  <a:close/>
                </a:path>
                <a:path w="2061210" h="494665">
                  <a:moveTo>
                    <a:pt x="199753" y="191125"/>
                  </a:moveTo>
                  <a:lnTo>
                    <a:pt x="152906" y="191125"/>
                  </a:lnTo>
                  <a:lnTo>
                    <a:pt x="147754" y="204402"/>
                  </a:lnTo>
                  <a:lnTo>
                    <a:pt x="204904" y="204402"/>
                  </a:lnTo>
                  <a:lnTo>
                    <a:pt x="199753" y="191125"/>
                  </a:lnTo>
                  <a:close/>
                </a:path>
                <a:path w="2061210" h="494665">
                  <a:moveTo>
                    <a:pt x="237584" y="86217"/>
                  </a:moveTo>
                  <a:lnTo>
                    <a:pt x="184120" y="86217"/>
                  </a:lnTo>
                  <a:lnTo>
                    <a:pt x="284347" y="204402"/>
                  </a:lnTo>
                  <a:lnTo>
                    <a:pt x="313037" y="204402"/>
                  </a:lnTo>
                  <a:lnTo>
                    <a:pt x="313037" y="156633"/>
                  </a:lnTo>
                  <a:lnTo>
                    <a:pt x="297624" y="156633"/>
                  </a:lnTo>
                  <a:lnTo>
                    <a:pt x="237584" y="86217"/>
                  </a:lnTo>
                  <a:close/>
                </a:path>
                <a:path w="2061210" h="494665">
                  <a:moveTo>
                    <a:pt x="198936" y="40888"/>
                  </a:moveTo>
                  <a:lnTo>
                    <a:pt x="147754" y="40888"/>
                  </a:lnTo>
                  <a:lnTo>
                    <a:pt x="152906" y="54155"/>
                  </a:lnTo>
                  <a:lnTo>
                    <a:pt x="168696" y="54155"/>
                  </a:lnTo>
                  <a:lnTo>
                    <a:pt x="168696" y="191125"/>
                  </a:lnTo>
                  <a:lnTo>
                    <a:pt x="184120" y="191125"/>
                  </a:lnTo>
                  <a:lnTo>
                    <a:pt x="184120" y="86217"/>
                  </a:lnTo>
                  <a:lnTo>
                    <a:pt x="237584" y="86217"/>
                  </a:lnTo>
                  <a:lnTo>
                    <a:pt x="198936" y="40888"/>
                  </a:lnTo>
                  <a:close/>
                </a:path>
                <a:path w="2061210" h="494665">
                  <a:moveTo>
                    <a:pt x="313037" y="54155"/>
                  </a:moveTo>
                  <a:lnTo>
                    <a:pt x="297624" y="54155"/>
                  </a:lnTo>
                  <a:lnTo>
                    <a:pt x="297624" y="156633"/>
                  </a:lnTo>
                  <a:lnTo>
                    <a:pt x="313037" y="156633"/>
                  </a:lnTo>
                  <a:lnTo>
                    <a:pt x="313037" y="54155"/>
                  </a:lnTo>
                  <a:close/>
                </a:path>
                <a:path w="2061210" h="494665">
                  <a:moveTo>
                    <a:pt x="333989" y="40888"/>
                  </a:moveTo>
                  <a:lnTo>
                    <a:pt x="276829" y="40888"/>
                  </a:lnTo>
                  <a:lnTo>
                    <a:pt x="281980" y="54155"/>
                  </a:lnTo>
                  <a:lnTo>
                    <a:pt x="328838" y="54155"/>
                  </a:lnTo>
                  <a:lnTo>
                    <a:pt x="333989" y="40888"/>
                  </a:lnTo>
                  <a:close/>
                </a:path>
                <a:path w="2061210" h="494665">
                  <a:moveTo>
                    <a:pt x="793933" y="481315"/>
                  </a:moveTo>
                  <a:lnTo>
                    <a:pt x="714972" y="481315"/>
                  </a:lnTo>
                  <a:lnTo>
                    <a:pt x="709821" y="494592"/>
                  </a:lnTo>
                  <a:lnTo>
                    <a:pt x="793933" y="494592"/>
                  </a:lnTo>
                  <a:lnTo>
                    <a:pt x="793933" y="481315"/>
                  </a:lnTo>
                  <a:close/>
                </a:path>
                <a:path w="2061210" h="494665">
                  <a:moveTo>
                    <a:pt x="835125" y="421453"/>
                  </a:moveTo>
                  <a:lnTo>
                    <a:pt x="785850" y="421453"/>
                  </a:lnTo>
                  <a:lnTo>
                    <a:pt x="790803" y="422856"/>
                  </a:lnTo>
                  <a:lnTo>
                    <a:pt x="797860" y="428468"/>
                  </a:lnTo>
                  <a:lnTo>
                    <a:pt x="802164" y="435002"/>
                  </a:lnTo>
                  <a:lnTo>
                    <a:pt x="807211" y="445201"/>
                  </a:lnTo>
                  <a:lnTo>
                    <a:pt x="833283" y="494592"/>
                  </a:lnTo>
                  <a:lnTo>
                    <a:pt x="887061" y="494592"/>
                  </a:lnTo>
                  <a:lnTo>
                    <a:pt x="881910" y="481315"/>
                  </a:lnTo>
                  <a:lnTo>
                    <a:pt x="870287" y="481315"/>
                  </a:lnTo>
                  <a:lnTo>
                    <a:pt x="846414" y="435798"/>
                  </a:lnTo>
                  <a:lnTo>
                    <a:pt x="843147" y="429442"/>
                  </a:lnTo>
                  <a:lnTo>
                    <a:pt x="839251" y="424594"/>
                  </a:lnTo>
                  <a:lnTo>
                    <a:pt x="835125" y="421453"/>
                  </a:lnTo>
                  <a:close/>
                </a:path>
                <a:path w="2061210" h="494665">
                  <a:moveTo>
                    <a:pt x="772897" y="344356"/>
                  </a:moveTo>
                  <a:lnTo>
                    <a:pt x="730763" y="344356"/>
                  </a:lnTo>
                  <a:lnTo>
                    <a:pt x="730763" y="481315"/>
                  </a:lnTo>
                  <a:lnTo>
                    <a:pt x="772897" y="481315"/>
                  </a:lnTo>
                  <a:lnTo>
                    <a:pt x="772897" y="421453"/>
                  </a:lnTo>
                  <a:lnTo>
                    <a:pt x="835125" y="421453"/>
                  </a:lnTo>
                  <a:lnTo>
                    <a:pt x="830383" y="417893"/>
                  </a:lnTo>
                  <a:lnTo>
                    <a:pt x="824917" y="415704"/>
                  </a:lnTo>
                  <a:lnTo>
                    <a:pt x="818425" y="414772"/>
                  </a:lnTo>
                  <a:lnTo>
                    <a:pt x="828834" y="412919"/>
                  </a:lnTo>
                  <a:lnTo>
                    <a:pt x="837839" y="410166"/>
                  </a:lnTo>
                  <a:lnTo>
                    <a:pt x="841714" y="408312"/>
                  </a:lnTo>
                  <a:lnTo>
                    <a:pt x="772897" y="408312"/>
                  </a:lnTo>
                  <a:lnTo>
                    <a:pt x="772897" y="344356"/>
                  </a:lnTo>
                  <a:close/>
                </a:path>
                <a:path w="2061210" h="494665">
                  <a:moveTo>
                    <a:pt x="803137" y="331078"/>
                  </a:moveTo>
                  <a:lnTo>
                    <a:pt x="709821" y="331078"/>
                  </a:lnTo>
                  <a:lnTo>
                    <a:pt x="714972" y="344356"/>
                  </a:lnTo>
                  <a:lnTo>
                    <a:pt x="797483" y="344356"/>
                  </a:lnTo>
                  <a:lnTo>
                    <a:pt x="805378" y="347109"/>
                  </a:lnTo>
                  <a:lnTo>
                    <a:pt x="816404" y="358051"/>
                  </a:lnTo>
                  <a:lnTo>
                    <a:pt x="819179" y="365946"/>
                  </a:lnTo>
                  <a:lnTo>
                    <a:pt x="819179" y="386543"/>
                  </a:lnTo>
                  <a:lnTo>
                    <a:pt x="816404" y="394438"/>
                  </a:lnTo>
                  <a:lnTo>
                    <a:pt x="805378" y="405568"/>
                  </a:lnTo>
                  <a:lnTo>
                    <a:pt x="797483" y="408312"/>
                  </a:lnTo>
                  <a:lnTo>
                    <a:pt x="841714" y="408312"/>
                  </a:lnTo>
                  <a:lnTo>
                    <a:pt x="862622" y="375014"/>
                  </a:lnTo>
                  <a:lnTo>
                    <a:pt x="861651" y="365090"/>
                  </a:lnTo>
                  <a:lnTo>
                    <a:pt x="828385" y="333951"/>
                  </a:lnTo>
                  <a:lnTo>
                    <a:pt x="816582" y="331798"/>
                  </a:lnTo>
                  <a:lnTo>
                    <a:pt x="803137" y="331078"/>
                  </a:lnTo>
                  <a:close/>
                </a:path>
                <a:path w="2061210" h="494665">
                  <a:moveTo>
                    <a:pt x="183743" y="290190"/>
                  </a:moveTo>
                  <a:lnTo>
                    <a:pt x="0" y="290190"/>
                  </a:lnTo>
                  <a:lnTo>
                    <a:pt x="5151" y="306775"/>
                  </a:lnTo>
                  <a:lnTo>
                    <a:pt x="26166" y="306775"/>
                  </a:lnTo>
                  <a:lnTo>
                    <a:pt x="26166" y="477995"/>
                  </a:lnTo>
                  <a:lnTo>
                    <a:pt x="5151" y="477995"/>
                  </a:lnTo>
                  <a:lnTo>
                    <a:pt x="0" y="494592"/>
                  </a:lnTo>
                  <a:lnTo>
                    <a:pt x="186214" y="494592"/>
                  </a:lnTo>
                  <a:lnTo>
                    <a:pt x="186214" y="475859"/>
                  </a:lnTo>
                  <a:lnTo>
                    <a:pt x="78887" y="475859"/>
                  </a:lnTo>
                  <a:lnTo>
                    <a:pt x="78887" y="393129"/>
                  </a:lnTo>
                  <a:lnTo>
                    <a:pt x="151168" y="393129"/>
                  </a:lnTo>
                  <a:lnTo>
                    <a:pt x="151168" y="374533"/>
                  </a:lnTo>
                  <a:lnTo>
                    <a:pt x="78887" y="374533"/>
                  </a:lnTo>
                  <a:lnTo>
                    <a:pt x="78887" y="308922"/>
                  </a:lnTo>
                  <a:lnTo>
                    <a:pt x="183743" y="308922"/>
                  </a:lnTo>
                  <a:lnTo>
                    <a:pt x="183743" y="290190"/>
                  </a:lnTo>
                  <a:close/>
                </a:path>
                <a:path w="2061210" h="494665">
                  <a:moveTo>
                    <a:pt x="186214" y="446415"/>
                  </a:moveTo>
                  <a:lnTo>
                    <a:pt x="166905" y="451567"/>
                  </a:lnTo>
                  <a:lnTo>
                    <a:pt x="167471" y="475859"/>
                  </a:lnTo>
                  <a:lnTo>
                    <a:pt x="186214" y="475859"/>
                  </a:lnTo>
                  <a:lnTo>
                    <a:pt x="186214" y="446415"/>
                  </a:lnTo>
                  <a:close/>
                </a:path>
                <a:path w="2061210" h="494665">
                  <a:moveTo>
                    <a:pt x="151168" y="393129"/>
                  </a:moveTo>
                  <a:lnTo>
                    <a:pt x="132435" y="393129"/>
                  </a:lnTo>
                  <a:lnTo>
                    <a:pt x="132435" y="419160"/>
                  </a:lnTo>
                  <a:lnTo>
                    <a:pt x="151168" y="419160"/>
                  </a:lnTo>
                  <a:lnTo>
                    <a:pt x="151168" y="393129"/>
                  </a:lnTo>
                  <a:close/>
                </a:path>
                <a:path w="2061210" h="494665">
                  <a:moveTo>
                    <a:pt x="151168" y="348512"/>
                  </a:moveTo>
                  <a:lnTo>
                    <a:pt x="132435" y="348512"/>
                  </a:lnTo>
                  <a:lnTo>
                    <a:pt x="132435" y="374533"/>
                  </a:lnTo>
                  <a:lnTo>
                    <a:pt x="151168" y="374533"/>
                  </a:lnTo>
                  <a:lnTo>
                    <a:pt x="151168" y="348512"/>
                  </a:lnTo>
                  <a:close/>
                </a:path>
                <a:path w="2061210" h="494665">
                  <a:moveTo>
                    <a:pt x="183743" y="308922"/>
                  </a:moveTo>
                  <a:lnTo>
                    <a:pt x="164853" y="308922"/>
                  </a:lnTo>
                  <a:lnTo>
                    <a:pt x="164853" y="333235"/>
                  </a:lnTo>
                  <a:lnTo>
                    <a:pt x="183743" y="338387"/>
                  </a:lnTo>
                  <a:lnTo>
                    <a:pt x="183743" y="308922"/>
                  </a:lnTo>
                  <a:close/>
                </a:path>
                <a:path w="2061210" h="494665">
                  <a:moveTo>
                    <a:pt x="281635" y="481315"/>
                  </a:moveTo>
                  <a:lnTo>
                    <a:pt x="235019" y="481315"/>
                  </a:lnTo>
                  <a:lnTo>
                    <a:pt x="229867" y="494592"/>
                  </a:lnTo>
                  <a:lnTo>
                    <a:pt x="286787" y="494592"/>
                  </a:lnTo>
                  <a:lnTo>
                    <a:pt x="281635" y="481315"/>
                  </a:lnTo>
                  <a:close/>
                </a:path>
                <a:path w="2061210" h="494665">
                  <a:moveTo>
                    <a:pt x="453096" y="481315"/>
                  </a:moveTo>
                  <a:lnTo>
                    <a:pt x="379276" y="481315"/>
                  </a:lnTo>
                  <a:lnTo>
                    <a:pt x="374124" y="494592"/>
                  </a:lnTo>
                  <a:lnTo>
                    <a:pt x="458237" y="494592"/>
                  </a:lnTo>
                  <a:lnTo>
                    <a:pt x="453096" y="481315"/>
                  </a:lnTo>
                  <a:close/>
                </a:path>
                <a:path w="2061210" h="494665">
                  <a:moveTo>
                    <a:pt x="297299" y="331078"/>
                  </a:moveTo>
                  <a:lnTo>
                    <a:pt x="229867" y="331078"/>
                  </a:lnTo>
                  <a:lnTo>
                    <a:pt x="235019" y="344356"/>
                  </a:lnTo>
                  <a:lnTo>
                    <a:pt x="250662" y="344356"/>
                  </a:lnTo>
                  <a:lnTo>
                    <a:pt x="250662" y="481315"/>
                  </a:lnTo>
                  <a:lnTo>
                    <a:pt x="265991" y="481315"/>
                  </a:lnTo>
                  <a:lnTo>
                    <a:pt x="265991" y="356596"/>
                  </a:lnTo>
                  <a:lnTo>
                    <a:pt x="308652" y="356596"/>
                  </a:lnTo>
                  <a:lnTo>
                    <a:pt x="297299" y="331078"/>
                  </a:lnTo>
                  <a:close/>
                </a:path>
                <a:path w="2061210" h="494665">
                  <a:moveTo>
                    <a:pt x="437306" y="356596"/>
                  </a:moveTo>
                  <a:lnTo>
                    <a:pt x="394909" y="356596"/>
                  </a:lnTo>
                  <a:lnTo>
                    <a:pt x="394909" y="481315"/>
                  </a:lnTo>
                  <a:lnTo>
                    <a:pt x="437306" y="481315"/>
                  </a:lnTo>
                  <a:lnTo>
                    <a:pt x="437306" y="356596"/>
                  </a:lnTo>
                  <a:close/>
                </a:path>
                <a:path w="2061210" h="494665">
                  <a:moveTo>
                    <a:pt x="308652" y="356596"/>
                  </a:moveTo>
                  <a:lnTo>
                    <a:pt x="265991" y="356596"/>
                  </a:lnTo>
                  <a:lnTo>
                    <a:pt x="316513" y="470624"/>
                  </a:lnTo>
                  <a:lnTo>
                    <a:pt x="344219" y="470624"/>
                  </a:lnTo>
                  <a:lnTo>
                    <a:pt x="359612" y="435997"/>
                  </a:lnTo>
                  <a:lnTo>
                    <a:pt x="343979" y="435997"/>
                  </a:lnTo>
                  <a:lnTo>
                    <a:pt x="308652" y="356596"/>
                  </a:lnTo>
                  <a:close/>
                </a:path>
                <a:path w="2061210" h="494665">
                  <a:moveTo>
                    <a:pt x="458237" y="331078"/>
                  </a:moveTo>
                  <a:lnTo>
                    <a:pt x="390846" y="331078"/>
                  </a:lnTo>
                  <a:lnTo>
                    <a:pt x="343979" y="435997"/>
                  </a:lnTo>
                  <a:lnTo>
                    <a:pt x="359612" y="435997"/>
                  </a:lnTo>
                  <a:lnTo>
                    <a:pt x="394909" y="356596"/>
                  </a:lnTo>
                  <a:lnTo>
                    <a:pt x="437306" y="356596"/>
                  </a:lnTo>
                  <a:lnTo>
                    <a:pt x="437306" y="344356"/>
                  </a:lnTo>
                  <a:lnTo>
                    <a:pt x="453096" y="344356"/>
                  </a:lnTo>
                  <a:lnTo>
                    <a:pt x="458237" y="331078"/>
                  </a:lnTo>
                  <a:close/>
                </a:path>
                <a:path w="2061210" h="494665">
                  <a:moveTo>
                    <a:pt x="656042" y="331078"/>
                  </a:moveTo>
                  <a:lnTo>
                    <a:pt x="509031" y="331078"/>
                  </a:lnTo>
                  <a:lnTo>
                    <a:pt x="514183" y="344356"/>
                  </a:lnTo>
                  <a:lnTo>
                    <a:pt x="529962" y="344356"/>
                  </a:lnTo>
                  <a:lnTo>
                    <a:pt x="529962" y="481315"/>
                  </a:lnTo>
                  <a:lnTo>
                    <a:pt x="514183" y="481315"/>
                  </a:lnTo>
                  <a:lnTo>
                    <a:pt x="509031" y="494592"/>
                  </a:lnTo>
                  <a:lnTo>
                    <a:pt x="658011" y="494592"/>
                  </a:lnTo>
                  <a:lnTo>
                    <a:pt x="658011" y="479587"/>
                  </a:lnTo>
                  <a:lnTo>
                    <a:pt x="572108" y="479587"/>
                  </a:lnTo>
                  <a:lnTo>
                    <a:pt x="572108" y="413463"/>
                  </a:lnTo>
                  <a:lnTo>
                    <a:pt x="629959" y="413463"/>
                  </a:lnTo>
                  <a:lnTo>
                    <a:pt x="629959" y="398563"/>
                  </a:lnTo>
                  <a:lnTo>
                    <a:pt x="572108" y="398563"/>
                  </a:lnTo>
                  <a:lnTo>
                    <a:pt x="572108" y="346083"/>
                  </a:lnTo>
                  <a:lnTo>
                    <a:pt x="656042" y="346083"/>
                  </a:lnTo>
                  <a:lnTo>
                    <a:pt x="656042" y="331078"/>
                  </a:lnTo>
                  <a:close/>
                </a:path>
                <a:path w="2061210" h="494665">
                  <a:moveTo>
                    <a:pt x="658011" y="456027"/>
                  </a:moveTo>
                  <a:lnTo>
                    <a:pt x="643006" y="461179"/>
                  </a:lnTo>
                  <a:lnTo>
                    <a:pt x="643006" y="479587"/>
                  </a:lnTo>
                  <a:lnTo>
                    <a:pt x="658011" y="479587"/>
                  </a:lnTo>
                  <a:lnTo>
                    <a:pt x="658011" y="456027"/>
                  </a:lnTo>
                  <a:close/>
                </a:path>
                <a:path w="2061210" h="494665">
                  <a:moveTo>
                    <a:pt x="629959" y="413463"/>
                  </a:moveTo>
                  <a:lnTo>
                    <a:pt x="614976" y="413463"/>
                  </a:lnTo>
                  <a:lnTo>
                    <a:pt x="614976" y="434269"/>
                  </a:lnTo>
                  <a:lnTo>
                    <a:pt x="629959" y="434269"/>
                  </a:lnTo>
                  <a:lnTo>
                    <a:pt x="629959" y="413463"/>
                  </a:lnTo>
                  <a:close/>
                </a:path>
                <a:path w="2061210" h="494665">
                  <a:moveTo>
                    <a:pt x="629959" y="377768"/>
                  </a:moveTo>
                  <a:lnTo>
                    <a:pt x="614976" y="377768"/>
                  </a:lnTo>
                  <a:lnTo>
                    <a:pt x="614976" y="398563"/>
                  </a:lnTo>
                  <a:lnTo>
                    <a:pt x="629959" y="398563"/>
                  </a:lnTo>
                  <a:lnTo>
                    <a:pt x="629959" y="377768"/>
                  </a:lnTo>
                  <a:close/>
                </a:path>
                <a:path w="2061210" h="494665">
                  <a:moveTo>
                    <a:pt x="656042" y="346083"/>
                  </a:moveTo>
                  <a:lnTo>
                    <a:pt x="640943" y="346083"/>
                  </a:lnTo>
                  <a:lnTo>
                    <a:pt x="640943" y="364481"/>
                  </a:lnTo>
                  <a:lnTo>
                    <a:pt x="656042" y="369632"/>
                  </a:lnTo>
                  <a:lnTo>
                    <a:pt x="656042" y="346083"/>
                  </a:lnTo>
                  <a:close/>
                </a:path>
                <a:path w="2061210" h="494665">
                  <a:moveTo>
                    <a:pt x="1025382" y="481315"/>
                  </a:moveTo>
                  <a:lnTo>
                    <a:pt x="949290" y="481315"/>
                  </a:lnTo>
                  <a:lnTo>
                    <a:pt x="944138" y="494592"/>
                  </a:lnTo>
                  <a:lnTo>
                    <a:pt x="1030544" y="494592"/>
                  </a:lnTo>
                  <a:lnTo>
                    <a:pt x="1025382" y="481315"/>
                  </a:lnTo>
                  <a:close/>
                </a:path>
                <a:path w="2061210" h="494665">
                  <a:moveTo>
                    <a:pt x="963855" y="344356"/>
                  </a:moveTo>
                  <a:lnTo>
                    <a:pt x="917542" y="344356"/>
                  </a:lnTo>
                  <a:lnTo>
                    <a:pt x="966148" y="426918"/>
                  </a:lnTo>
                  <a:lnTo>
                    <a:pt x="966148" y="481315"/>
                  </a:lnTo>
                  <a:lnTo>
                    <a:pt x="1008524" y="481315"/>
                  </a:lnTo>
                  <a:lnTo>
                    <a:pt x="1008524" y="421222"/>
                  </a:lnTo>
                  <a:lnTo>
                    <a:pt x="1017121" y="406647"/>
                  </a:lnTo>
                  <a:lnTo>
                    <a:pt x="1000629" y="406647"/>
                  </a:lnTo>
                  <a:lnTo>
                    <a:pt x="963855" y="344356"/>
                  </a:lnTo>
                  <a:close/>
                </a:path>
                <a:path w="2061210" h="494665">
                  <a:moveTo>
                    <a:pt x="1053863" y="344356"/>
                  </a:moveTo>
                  <a:lnTo>
                    <a:pt x="1037214" y="344356"/>
                  </a:lnTo>
                  <a:lnTo>
                    <a:pt x="1000629" y="406647"/>
                  </a:lnTo>
                  <a:lnTo>
                    <a:pt x="1017121" y="406647"/>
                  </a:lnTo>
                  <a:lnTo>
                    <a:pt x="1053863" y="344356"/>
                  </a:lnTo>
                  <a:close/>
                </a:path>
                <a:path w="2061210" h="494665">
                  <a:moveTo>
                    <a:pt x="982022" y="331078"/>
                  </a:moveTo>
                  <a:lnTo>
                    <a:pt x="903616" y="331078"/>
                  </a:lnTo>
                  <a:lnTo>
                    <a:pt x="908768" y="344356"/>
                  </a:lnTo>
                  <a:lnTo>
                    <a:pt x="976881" y="344356"/>
                  </a:lnTo>
                  <a:lnTo>
                    <a:pt x="982022" y="331078"/>
                  </a:lnTo>
                  <a:close/>
                </a:path>
                <a:path w="2061210" h="494665">
                  <a:moveTo>
                    <a:pt x="1067779" y="331078"/>
                  </a:moveTo>
                  <a:lnTo>
                    <a:pt x="1020911" y="331078"/>
                  </a:lnTo>
                  <a:lnTo>
                    <a:pt x="1026062" y="344356"/>
                  </a:lnTo>
                  <a:lnTo>
                    <a:pt x="1062627" y="344356"/>
                  </a:lnTo>
                  <a:lnTo>
                    <a:pt x="1067779" y="331078"/>
                  </a:lnTo>
                  <a:close/>
                </a:path>
                <a:path w="2061210" h="494665">
                  <a:moveTo>
                    <a:pt x="1216873" y="481315"/>
                  </a:moveTo>
                  <a:lnTo>
                    <a:pt x="1141336" y="481315"/>
                  </a:lnTo>
                  <a:lnTo>
                    <a:pt x="1136185" y="494592"/>
                  </a:lnTo>
                  <a:lnTo>
                    <a:pt x="1222025" y="494592"/>
                  </a:lnTo>
                  <a:lnTo>
                    <a:pt x="1216873" y="481315"/>
                  </a:lnTo>
                  <a:close/>
                </a:path>
                <a:path w="2061210" h="494665">
                  <a:moveTo>
                    <a:pt x="1200256" y="346083"/>
                  </a:moveTo>
                  <a:lnTo>
                    <a:pt x="1157860" y="346083"/>
                  </a:lnTo>
                  <a:lnTo>
                    <a:pt x="1157860" y="481315"/>
                  </a:lnTo>
                  <a:lnTo>
                    <a:pt x="1200256" y="481315"/>
                  </a:lnTo>
                  <a:lnTo>
                    <a:pt x="1200256" y="346083"/>
                  </a:lnTo>
                  <a:close/>
                </a:path>
                <a:path w="2061210" h="494665">
                  <a:moveTo>
                    <a:pt x="1260160" y="331078"/>
                  </a:moveTo>
                  <a:lnTo>
                    <a:pt x="1098050" y="331078"/>
                  </a:lnTo>
                  <a:lnTo>
                    <a:pt x="1098050" y="371925"/>
                  </a:lnTo>
                  <a:lnTo>
                    <a:pt x="1113055" y="366784"/>
                  </a:lnTo>
                  <a:lnTo>
                    <a:pt x="1113055" y="346083"/>
                  </a:lnTo>
                  <a:lnTo>
                    <a:pt x="1260160" y="346083"/>
                  </a:lnTo>
                  <a:lnTo>
                    <a:pt x="1260160" y="331078"/>
                  </a:lnTo>
                  <a:close/>
                </a:path>
                <a:path w="2061210" h="494665">
                  <a:moveTo>
                    <a:pt x="1260160" y="346083"/>
                  </a:moveTo>
                  <a:lnTo>
                    <a:pt x="1245396" y="346083"/>
                  </a:lnTo>
                  <a:lnTo>
                    <a:pt x="1245396" y="366784"/>
                  </a:lnTo>
                  <a:lnTo>
                    <a:pt x="1260160" y="371925"/>
                  </a:lnTo>
                  <a:lnTo>
                    <a:pt x="1260160" y="346083"/>
                  </a:lnTo>
                  <a:close/>
                </a:path>
                <a:path w="2061210" h="494665">
                  <a:moveTo>
                    <a:pt x="1549795" y="344356"/>
                  </a:moveTo>
                  <a:lnTo>
                    <a:pt x="1507650" y="344356"/>
                  </a:lnTo>
                  <a:lnTo>
                    <a:pt x="1507650" y="481315"/>
                  </a:lnTo>
                  <a:lnTo>
                    <a:pt x="1491860" y="481315"/>
                  </a:lnTo>
                  <a:lnTo>
                    <a:pt x="1486708" y="494592"/>
                  </a:lnTo>
                  <a:lnTo>
                    <a:pt x="1629007" y="494592"/>
                  </a:lnTo>
                  <a:lnTo>
                    <a:pt x="1629007" y="479587"/>
                  </a:lnTo>
                  <a:lnTo>
                    <a:pt x="1549795" y="479587"/>
                  </a:lnTo>
                  <a:lnTo>
                    <a:pt x="1549795" y="344356"/>
                  </a:lnTo>
                  <a:close/>
                </a:path>
                <a:path w="2061210" h="494665">
                  <a:moveTo>
                    <a:pt x="1629007" y="453745"/>
                  </a:moveTo>
                  <a:lnTo>
                    <a:pt x="1614244" y="458897"/>
                  </a:lnTo>
                  <a:lnTo>
                    <a:pt x="1614244" y="479587"/>
                  </a:lnTo>
                  <a:lnTo>
                    <a:pt x="1629007" y="479587"/>
                  </a:lnTo>
                  <a:lnTo>
                    <a:pt x="1629007" y="453745"/>
                  </a:lnTo>
                  <a:close/>
                </a:path>
                <a:path w="2061210" h="494665">
                  <a:moveTo>
                    <a:pt x="1570821" y="331078"/>
                  </a:moveTo>
                  <a:lnTo>
                    <a:pt x="1486708" y="331078"/>
                  </a:lnTo>
                  <a:lnTo>
                    <a:pt x="1491860" y="344356"/>
                  </a:lnTo>
                  <a:lnTo>
                    <a:pt x="1565669" y="344356"/>
                  </a:lnTo>
                  <a:lnTo>
                    <a:pt x="1570821" y="331078"/>
                  </a:lnTo>
                  <a:close/>
                </a:path>
                <a:path w="2061210" h="494665">
                  <a:moveTo>
                    <a:pt x="1725570" y="481315"/>
                  </a:moveTo>
                  <a:lnTo>
                    <a:pt x="1678723" y="481315"/>
                  </a:lnTo>
                  <a:lnTo>
                    <a:pt x="1673572" y="494592"/>
                  </a:lnTo>
                  <a:lnTo>
                    <a:pt x="1730722" y="494592"/>
                  </a:lnTo>
                  <a:lnTo>
                    <a:pt x="1725570" y="481315"/>
                  </a:lnTo>
                  <a:close/>
                </a:path>
                <a:path w="2061210" h="494665">
                  <a:moveTo>
                    <a:pt x="1763407" y="376417"/>
                  </a:moveTo>
                  <a:lnTo>
                    <a:pt x="1709937" y="376417"/>
                  </a:lnTo>
                  <a:lnTo>
                    <a:pt x="1810164" y="494592"/>
                  </a:lnTo>
                  <a:lnTo>
                    <a:pt x="1838855" y="494592"/>
                  </a:lnTo>
                  <a:lnTo>
                    <a:pt x="1838855" y="446834"/>
                  </a:lnTo>
                  <a:lnTo>
                    <a:pt x="1823441" y="446834"/>
                  </a:lnTo>
                  <a:lnTo>
                    <a:pt x="1763407" y="376417"/>
                  </a:lnTo>
                  <a:close/>
                </a:path>
                <a:path w="2061210" h="494665">
                  <a:moveTo>
                    <a:pt x="1724753" y="331078"/>
                  </a:moveTo>
                  <a:lnTo>
                    <a:pt x="1673572" y="331078"/>
                  </a:lnTo>
                  <a:lnTo>
                    <a:pt x="1678723" y="344356"/>
                  </a:lnTo>
                  <a:lnTo>
                    <a:pt x="1694513" y="344356"/>
                  </a:lnTo>
                  <a:lnTo>
                    <a:pt x="1694513" y="481315"/>
                  </a:lnTo>
                  <a:lnTo>
                    <a:pt x="1709937" y="481315"/>
                  </a:lnTo>
                  <a:lnTo>
                    <a:pt x="1709937" y="376417"/>
                  </a:lnTo>
                  <a:lnTo>
                    <a:pt x="1763407" y="376417"/>
                  </a:lnTo>
                  <a:lnTo>
                    <a:pt x="1724753" y="331078"/>
                  </a:lnTo>
                  <a:close/>
                </a:path>
                <a:path w="2061210" h="494665">
                  <a:moveTo>
                    <a:pt x="1838855" y="344356"/>
                  </a:moveTo>
                  <a:lnTo>
                    <a:pt x="1823441" y="344356"/>
                  </a:lnTo>
                  <a:lnTo>
                    <a:pt x="1823441" y="446834"/>
                  </a:lnTo>
                  <a:lnTo>
                    <a:pt x="1838855" y="446834"/>
                  </a:lnTo>
                  <a:lnTo>
                    <a:pt x="1838855" y="344356"/>
                  </a:lnTo>
                  <a:close/>
                </a:path>
                <a:path w="2061210" h="494665">
                  <a:moveTo>
                    <a:pt x="1859807" y="331078"/>
                  </a:moveTo>
                  <a:lnTo>
                    <a:pt x="1802646" y="331078"/>
                  </a:lnTo>
                  <a:lnTo>
                    <a:pt x="1807798" y="344356"/>
                  </a:lnTo>
                  <a:lnTo>
                    <a:pt x="1854655" y="344356"/>
                  </a:lnTo>
                  <a:lnTo>
                    <a:pt x="1859807" y="331078"/>
                  </a:lnTo>
                  <a:close/>
                </a:path>
                <a:path w="2061210" h="494665">
                  <a:moveTo>
                    <a:pt x="2018378" y="481315"/>
                  </a:moveTo>
                  <a:lnTo>
                    <a:pt x="1942286" y="481315"/>
                  </a:lnTo>
                  <a:lnTo>
                    <a:pt x="1937134" y="494592"/>
                  </a:lnTo>
                  <a:lnTo>
                    <a:pt x="2023530" y="494592"/>
                  </a:lnTo>
                  <a:lnTo>
                    <a:pt x="2018378" y="481315"/>
                  </a:lnTo>
                  <a:close/>
                </a:path>
                <a:path w="2061210" h="494665">
                  <a:moveTo>
                    <a:pt x="1956851" y="344356"/>
                  </a:moveTo>
                  <a:lnTo>
                    <a:pt x="1910538" y="344356"/>
                  </a:lnTo>
                  <a:lnTo>
                    <a:pt x="1959134" y="426918"/>
                  </a:lnTo>
                  <a:lnTo>
                    <a:pt x="1959134" y="481315"/>
                  </a:lnTo>
                  <a:lnTo>
                    <a:pt x="2001520" y="481315"/>
                  </a:lnTo>
                  <a:lnTo>
                    <a:pt x="2001520" y="421222"/>
                  </a:lnTo>
                  <a:lnTo>
                    <a:pt x="2010115" y="406647"/>
                  </a:lnTo>
                  <a:lnTo>
                    <a:pt x="1993614" y="406647"/>
                  </a:lnTo>
                  <a:lnTo>
                    <a:pt x="1956851" y="344356"/>
                  </a:lnTo>
                  <a:close/>
                </a:path>
                <a:path w="2061210" h="494665">
                  <a:moveTo>
                    <a:pt x="2046848" y="344356"/>
                  </a:moveTo>
                  <a:lnTo>
                    <a:pt x="2030210" y="344356"/>
                  </a:lnTo>
                  <a:lnTo>
                    <a:pt x="1993614" y="406647"/>
                  </a:lnTo>
                  <a:lnTo>
                    <a:pt x="2010115" y="406647"/>
                  </a:lnTo>
                  <a:lnTo>
                    <a:pt x="2046848" y="344356"/>
                  </a:lnTo>
                  <a:close/>
                </a:path>
                <a:path w="2061210" h="494665">
                  <a:moveTo>
                    <a:pt x="1975018" y="331078"/>
                  </a:moveTo>
                  <a:lnTo>
                    <a:pt x="1896601" y="331078"/>
                  </a:lnTo>
                  <a:lnTo>
                    <a:pt x="1901764" y="344356"/>
                  </a:lnTo>
                  <a:lnTo>
                    <a:pt x="1969866" y="344356"/>
                  </a:lnTo>
                  <a:lnTo>
                    <a:pt x="1975018" y="331078"/>
                  </a:lnTo>
                  <a:close/>
                </a:path>
                <a:path w="2061210" h="494665">
                  <a:moveTo>
                    <a:pt x="2060774" y="331078"/>
                  </a:moveTo>
                  <a:lnTo>
                    <a:pt x="2013907" y="331078"/>
                  </a:lnTo>
                  <a:lnTo>
                    <a:pt x="2019058" y="344356"/>
                  </a:lnTo>
                  <a:lnTo>
                    <a:pt x="2055612" y="344356"/>
                  </a:lnTo>
                  <a:lnTo>
                    <a:pt x="2060774" y="331078"/>
                  </a:lnTo>
                  <a:close/>
                </a:path>
              </a:pathLst>
            </a:custGeom>
            <a:solidFill>
              <a:srgbClr val="404041"/>
            </a:solidFill>
          </p:spPr>
          <p:txBody>
            <a:bodyPr wrap="square" lIns="0" tIns="0" rIns="0" bIns="0" rtlCol="0"/>
            <a:lstStyle/>
            <a:p>
              <a:endParaRPr/>
            </a:p>
          </p:txBody>
        </p:sp>
      </p:grpSp>
      <p:sp>
        <p:nvSpPr>
          <p:cNvPr id="22" name="object 2">
            <a:extLst>
              <a:ext uri="{FF2B5EF4-FFF2-40B4-BE49-F238E27FC236}">
                <a16:creationId xmlns:a16="http://schemas.microsoft.com/office/drawing/2014/main" id="{4E288315-3D7A-4EDE-89FE-FB22A8272A60}"/>
              </a:ext>
            </a:extLst>
          </p:cNvPr>
          <p:cNvSpPr txBox="1">
            <a:spLocks/>
          </p:cNvSpPr>
          <p:nvPr/>
        </p:nvSpPr>
        <p:spPr>
          <a:xfrm>
            <a:off x="2355854" y="906386"/>
            <a:ext cx="15849596" cy="1379224"/>
          </a:xfrm>
          <a:prstGeom prst="rect">
            <a:avLst/>
          </a:prstGeom>
          <a:solidFill>
            <a:schemeClr val="bg1"/>
          </a:solidFill>
        </p:spPr>
        <p:txBody>
          <a:bodyPr vert="horz" wrap="square" lIns="0" tIns="17145" rIns="0" bIns="0" rtlCol="0">
            <a:spAutoFit/>
          </a:bodyPr>
          <a:lstStyle>
            <a:lvl1pPr>
              <a:defRPr>
                <a:latin typeface="+mj-lt"/>
                <a:ea typeface="+mj-ea"/>
                <a:cs typeface="+mj-cs"/>
              </a:defRPr>
            </a:lvl1pPr>
          </a:lstStyle>
          <a:p>
            <a:pPr marL="12700">
              <a:spcBef>
                <a:spcPts val="135"/>
              </a:spcBef>
            </a:pPr>
            <a:r>
              <a:rPr lang="en-US" sz="5900" spc="15" dirty="0">
                <a:solidFill>
                  <a:srgbClr val="C48A10"/>
                </a:solidFill>
                <a:latin typeface="Liberation Serif" panose="020B0604020202020204" charset="0"/>
              </a:rPr>
              <a:t>Possible sanctions to be imposed on employers</a:t>
            </a:r>
            <a:r>
              <a:rPr lang="pl-PL" sz="5900" spc="15" dirty="0">
                <a:solidFill>
                  <a:srgbClr val="C48A10"/>
                </a:solidFill>
                <a:latin typeface="Liberation Serif" panose="020B0604020202020204" charset="0"/>
              </a:rPr>
              <a:t>  </a:t>
            </a:r>
            <a:br>
              <a:rPr lang="pl-PL" kern="0" spc="15" dirty="0">
                <a:solidFill>
                  <a:sysClr val="windowText" lastClr="000000"/>
                </a:solidFill>
                <a:latin typeface="Liberation Serif" panose="020B0604020202020204" charset="0"/>
              </a:rPr>
            </a:br>
            <a:r>
              <a:rPr lang="en-US" sz="2950" kern="0" spc="15" dirty="0">
                <a:solidFill>
                  <a:srgbClr val="404041"/>
                </a:solidFill>
                <a:latin typeface="Liberation Serif" panose="020B0604020202020204" charset="0"/>
              </a:rPr>
              <a:t>provisions of the PPK Act</a:t>
            </a:r>
            <a:endParaRPr lang="pl-PL" sz="2950" kern="0" spc="15" dirty="0">
              <a:solidFill>
                <a:srgbClr val="404041"/>
              </a:solidFill>
              <a:latin typeface="Liberation Serif" panose="020B0604020202020204" charset="0"/>
            </a:endParaRPr>
          </a:p>
        </p:txBody>
      </p:sp>
      <p:sp>
        <p:nvSpPr>
          <p:cNvPr id="25" name="Rectangle 13">
            <a:extLst>
              <a:ext uri="{FF2B5EF4-FFF2-40B4-BE49-F238E27FC236}">
                <a16:creationId xmlns:a16="http://schemas.microsoft.com/office/drawing/2014/main" id="{AC2AC160-58E0-4058-8CE1-B7C7C1255CFA}"/>
              </a:ext>
            </a:extLst>
          </p:cNvPr>
          <p:cNvSpPr>
            <a:spLocks noChangeArrowheads="1"/>
          </p:cNvSpPr>
          <p:nvPr/>
        </p:nvSpPr>
        <p:spPr bwMode="auto">
          <a:xfrm>
            <a:off x="7671775" y="2874229"/>
            <a:ext cx="12631738" cy="6459538"/>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9" name="Rectangle 14">
            <a:extLst>
              <a:ext uri="{FF2B5EF4-FFF2-40B4-BE49-F238E27FC236}">
                <a16:creationId xmlns:a16="http://schemas.microsoft.com/office/drawing/2014/main" id="{57867D1A-2135-4A25-8C24-C92CC38480F7}"/>
              </a:ext>
            </a:extLst>
          </p:cNvPr>
          <p:cNvSpPr>
            <a:spLocks noChangeArrowheads="1"/>
          </p:cNvSpPr>
          <p:nvPr/>
        </p:nvSpPr>
        <p:spPr bwMode="auto">
          <a:xfrm>
            <a:off x="7786075" y="2717067"/>
            <a:ext cx="12674600" cy="650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31" name="Freeform 15">
            <a:extLst>
              <a:ext uri="{FF2B5EF4-FFF2-40B4-BE49-F238E27FC236}">
                <a16:creationId xmlns:a16="http://schemas.microsoft.com/office/drawing/2014/main" id="{869D1944-6783-4800-B6BA-6A0B3BC190F7}"/>
              </a:ext>
            </a:extLst>
          </p:cNvPr>
          <p:cNvSpPr>
            <a:spLocks noEditPoints="1"/>
          </p:cNvSpPr>
          <p:nvPr/>
        </p:nvSpPr>
        <p:spPr bwMode="auto">
          <a:xfrm>
            <a:off x="7765438" y="2696429"/>
            <a:ext cx="12715875" cy="6542088"/>
          </a:xfrm>
          <a:custGeom>
            <a:avLst/>
            <a:gdLst>
              <a:gd name="T0" fmla="*/ 7984 w 8010"/>
              <a:gd name="T1" fmla="*/ 27 h 4121"/>
              <a:gd name="T2" fmla="*/ 7984 w 8010"/>
              <a:gd name="T3" fmla="*/ 4095 h 4121"/>
              <a:gd name="T4" fmla="*/ 27 w 8010"/>
              <a:gd name="T5" fmla="*/ 4095 h 4121"/>
              <a:gd name="T6" fmla="*/ 27 w 8010"/>
              <a:gd name="T7" fmla="*/ 27 h 4121"/>
              <a:gd name="T8" fmla="*/ 7984 w 8010"/>
              <a:gd name="T9" fmla="*/ 27 h 4121"/>
              <a:gd name="T10" fmla="*/ 8010 w 8010"/>
              <a:gd name="T11" fmla="*/ 0 h 4121"/>
              <a:gd name="T12" fmla="*/ 7984 w 8010"/>
              <a:gd name="T13" fmla="*/ 0 h 4121"/>
              <a:gd name="T14" fmla="*/ 27 w 8010"/>
              <a:gd name="T15" fmla="*/ 0 h 4121"/>
              <a:gd name="T16" fmla="*/ 0 w 8010"/>
              <a:gd name="T17" fmla="*/ 0 h 4121"/>
              <a:gd name="T18" fmla="*/ 0 w 8010"/>
              <a:gd name="T19" fmla="*/ 27 h 4121"/>
              <a:gd name="T20" fmla="*/ 0 w 8010"/>
              <a:gd name="T21" fmla="*/ 4095 h 4121"/>
              <a:gd name="T22" fmla="*/ 0 w 8010"/>
              <a:gd name="T23" fmla="*/ 4121 h 4121"/>
              <a:gd name="T24" fmla="*/ 27 w 8010"/>
              <a:gd name="T25" fmla="*/ 4121 h 4121"/>
              <a:gd name="T26" fmla="*/ 7984 w 8010"/>
              <a:gd name="T27" fmla="*/ 4121 h 4121"/>
              <a:gd name="T28" fmla="*/ 8010 w 8010"/>
              <a:gd name="T29" fmla="*/ 4121 h 4121"/>
              <a:gd name="T30" fmla="*/ 8010 w 8010"/>
              <a:gd name="T31" fmla="*/ 4095 h 4121"/>
              <a:gd name="T32" fmla="*/ 8010 w 8010"/>
              <a:gd name="T33" fmla="*/ 27 h 4121"/>
              <a:gd name="T34" fmla="*/ 8010 w 8010"/>
              <a:gd name="T35" fmla="*/ 0 h 4121"/>
              <a:gd name="T36" fmla="*/ 8010 w 8010"/>
              <a:gd name="T37" fmla="*/ 0 h 4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10" h="4121">
                <a:moveTo>
                  <a:pt x="7984" y="27"/>
                </a:moveTo>
                <a:lnTo>
                  <a:pt x="7984" y="4095"/>
                </a:lnTo>
                <a:lnTo>
                  <a:pt x="27" y="4095"/>
                </a:lnTo>
                <a:lnTo>
                  <a:pt x="27" y="27"/>
                </a:lnTo>
                <a:lnTo>
                  <a:pt x="7984" y="27"/>
                </a:lnTo>
                <a:close/>
                <a:moveTo>
                  <a:pt x="8010" y="0"/>
                </a:moveTo>
                <a:lnTo>
                  <a:pt x="7984" y="0"/>
                </a:lnTo>
                <a:lnTo>
                  <a:pt x="27" y="0"/>
                </a:lnTo>
                <a:lnTo>
                  <a:pt x="0" y="0"/>
                </a:lnTo>
                <a:lnTo>
                  <a:pt x="0" y="27"/>
                </a:lnTo>
                <a:lnTo>
                  <a:pt x="0" y="4095"/>
                </a:lnTo>
                <a:lnTo>
                  <a:pt x="0" y="4121"/>
                </a:lnTo>
                <a:lnTo>
                  <a:pt x="27" y="4121"/>
                </a:lnTo>
                <a:lnTo>
                  <a:pt x="7984" y="4121"/>
                </a:lnTo>
                <a:lnTo>
                  <a:pt x="8010" y="4121"/>
                </a:lnTo>
                <a:lnTo>
                  <a:pt x="8010" y="4095"/>
                </a:lnTo>
                <a:lnTo>
                  <a:pt x="8010" y="27"/>
                </a:lnTo>
                <a:lnTo>
                  <a:pt x="8010" y="0"/>
                </a:lnTo>
                <a:lnTo>
                  <a:pt x="8010" y="0"/>
                </a:ln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 name="object 2"/>
          <p:cNvSpPr txBox="1"/>
          <p:nvPr/>
        </p:nvSpPr>
        <p:spPr>
          <a:xfrm>
            <a:off x="8619503" y="4499688"/>
            <a:ext cx="11007744" cy="2278894"/>
          </a:xfrm>
          <a:prstGeom prst="rect">
            <a:avLst/>
          </a:prstGeom>
        </p:spPr>
        <p:txBody>
          <a:bodyPr vert="horz" wrap="square" lIns="0" tIns="12065" rIns="0" bIns="0" rtlCol="0">
            <a:spAutoFit/>
          </a:bodyPr>
          <a:lstStyle/>
          <a:p>
            <a:pPr marL="12700" marR="748665">
              <a:lnSpc>
                <a:spcPct val="100600"/>
              </a:lnSpc>
            </a:pPr>
            <a:r>
              <a:rPr lang="en-US" sz="2950" spc="5" dirty="0">
                <a:solidFill>
                  <a:srgbClr val="404041"/>
                </a:solidFill>
                <a:latin typeface="Liberation Serif"/>
              </a:rPr>
              <a:t>Who, as the employing entity or the person obliged to act on behalf of the employing entity, fails to conclude the PPK management agreement within the prescribed period, shall be liable to a</a:t>
            </a:r>
            <a:r>
              <a:rPr lang="en-US" sz="2950" spc="5" dirty="0">
                <a:solidFill>
                  <a:srgbClr val="C48B0E"/>
                </a:solidFill>
                <a:latin typeface="Liberation Serif"/>
              </a:rPr>
              <a:t> fine of up to 1.5% of the remuneration fund </a:t>
            </a:r>
            <a:r>
              <a:rPr lang="en-US" sz="2950" spc="5" dirty="0">
                <a:solidFill>
                  <a:srgbClr val="404041"/>
                </a:solidFill>
                <a:latin typeface="Liberation Serif"/>
              </a:rPr>
              <a:t>of the employing entity in the financial year preceding the act offense. </a:t>
            </a:r>
            <a:endParaRPr sz="2950" spc="5" dirty="0">
              <a:solidFill>
                <a:srgbClr val="404041"/>
              </a:solidFill>
              <a:latin typeface="Liberation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65263" y="2995739"/>
            <a:ext cx="4486275" cy="3547745"/>
          </a:xfrm>
          <a:custGeom>
            <a:avLst/>
            <a:gdLst/>
            <a:ahLst/>
            <a:cxnLst/>
            <a:rect l="l" t="t" r="r" b="b"/>
            <a:pathLst>
              <a:path w="4486275" h="3547745">
                <a:moveTo>
                  <a:pt x="3732734" y="0"/>
                </a:moveTo>
                <a:lnTo>
                  <a:pt x="0" y="1195419"/>
                </a:lnTo>
                <a:lnTo>
                  <a:pt x="753212" y="3547337"/>
                </a:lnTo>
                <a:lnTo>
                  <a:pt x="4485947" y="2351917"/>
                </a:lnTo>
                <a:lnTo>
                  <a:pt x="3732734" y="0"/>
                </a:lnTo>
                <a:close/>
              </a:path>
            </a:pathLst>
          </a:custGeom>
          <a:solidFill>
            <a:srgbClr val="D1D1D1"/>
          </a:solidFill>
        </p:spPr>
        <p:txBody>
          <a:bodyPr wrap="square" lIns="0" tIns="0" rIns="0" bIns="0" rtlCol="0"/>
          <a:lstStyle/>
          <a:p>
            <a:endParaRPr/>
          </a:p>
        </p:txBody>
      </p:sp>
      <p:sp>
        <p:nvSpPr>
          <p:cNvPr id="4" name="object 4"/>
          <p:cNvSpPr/>
          <p:nvPr/>
        </p:nvSpPr>
        <p:spPr>
          <a:xfrm>
            <a:off x="2572455" y="2885851"/>
            <a:ext cx="4538980" cy="3600450"/>
          </a:xfrm>
          <a:custGeom>
            <a:avLst/>
            <a:gdLst/>
            <a:ahLst/>
            <a:cxnLst/>
            <a:rect l="l" t="t" r="r" b="b"/>
            <a:pathLst>
              <a:path w="4538980" h="3600450">
                <a:moveTo>
                  <a:pt x="3772628" y="0"/>
                </a:moveTo>
                <a:lnTo>
                  <a:pt x="0" y="1208193"/>
                </a:lnTo>
                <a:lnTo>
                  <a:pt x="765976" y="3600005"/>
                </a:lnTo>
                <a:lnTo>
                  <a:pt x="4538605" y="2391811"/>
                </a:lnTo>
                <a:lnTo>
                  <a:pt x="3772628" y="0"/>
                </a:lnTo>
                <a:close/>
              </a:path>
            </a:pathLst>
          </a:custGeom>
          <a:solidFill>
            <a:srgbClr val="FFFFFF"/>
          </a:solidFill>
        </p:spPr>
        <p:txBody>
          <a:bodyPr wrap="square" lIns="0" tIns="0" rIns="0" bIns="0" rtlCol="0"/>
          <a:lstStyle/>
          <a:p>
            <a:endParaRPr/>
          </a:p>
        </p:txBody>
      </p:sp>
      <p:sp>
        <p:nvSpPr>
          <p:cNvPr id="5" name="object 5"/>
          <p:cNvSpPr/>
          <p:nvPr/>
        </p:nvSpPr>
        <p:spPr>
          <a:xfrm>
            <a:off x="2546129" y="2859523"/>
            <a:ext cx="4591685" cy="3653154"/>
          </a:xfrm>
          <a:custGeom>
            <a:avLst/>
            <a:gdLst/>
            <a:ahLst/>
            <a:cxnLst/>
            <a:rect l="l" t="t" r="r" b="b"/>
            <a:pathLst>
              <a:path w="4591684" h="3653154">
                <a:moveTo>
                  <a:pt x="3812512" y="0"/>
                </a:moveTo>
                <a:lnTo>
                  <a:pt x="0" y="1220957"/>
                </a:lnTo>
                <a:lnTo>
                  <a:pt x="778761" y="3652663"/>
                </a:lnTo>
                <a:lnTo>
                  <a:pt x="943188" y="3600005"/>
                </a:lnTo>
                <a:lnTo>
                  <a:pt x="805870" y="3600005"/>
                </a:lnTo>
                <a:lnTo>
                  <a:pt x="52658" y="1248077"/>
                </a:lnTo>
                <a:lnTo>
                  <a:pt x="3785403" y="52658"/>
                </a:lnTo>
                <a:lnTo>
                  <a:pt x="3829376" y="52658"/>
                </a:lnTo>
                <a:lnTo>
                  <a:pt x="3812512" y="0"/>
                </a:lnTo>
                <a:close/>
              </a:path>
              <a:path w="4591684" h="3653154">
                <a:moveTo>
                  <a:pt x="3829376" y="52658"/>
                </a:moveTo>
                <a:lnTo>
                  <a:pt x="3785403" y="52658"/>
                </a:lnTo>
                <a:lnTo>
                  <a:pt x="4538605" y="2404586"/>
                </a:lnTo>
                <a:lnTo>
                  <a:pt x="805870" y="3600005"/>
                </a:lnTo>
                <a:lnTo>
                  <a:pt x="943188" y="3600005"/>
                </a:lnTo>
                <a:lnTo>
                  <a:pt x="4591273" y="2431695"/>
                </a:lnTo>
                <a:lnTo>
                  <a:pt x="3829376" y="52658"/>
                </a:lnTo>
                <a:close/>
              </a:path>
            </a:pathLst>
          </a:custGeom>
          <a:solidFill>
            <a:srgbClr val="404041"/>
          </a:solidFill>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4840"/>
              </a:lnSpc>
            </a:pPr>
            <a:fld id="{81D60167-4931-47E6-BA6A-407CBD079E47}" type="slidenum">
              <a:rPr spc="265" dirty="0"/>
              <a:t>17</a:t>
            </a:fld>
            <a:r>
              <a:rPr spc="130" dirty="0"/>
              <a:t>.</a:t>
            </a:r>
          </a:p>
        </p:txBody>
      </p:sp>
      <p:grpSp>
        <p:nvGrpSpPr>
          <p:cNvPr id="15" name="Group 4">
            <a:extLst>
              <a:ext uri="{FF2B5EF4-FFF2-40B4-BE49-F238E27FC236}">
                <a16:creationId xmlns:a16="http://schemas.microsoft.com/office/drawing/2014/main" id="{4C8A5121-B72E-458F-8903-16F6975991CA}"/>
              </a:ext>
            </a:extLst>
          </p:cNvPr>
          <p:cNvGrpSpPr>
            <a:grpSpLocks noChangeAspect="1"/>
          </p:cNvGrpSpPr>
          <p:nvPr/>
        </p:nvGrpSpPr>
        <p:grpSpPr bwMode="auto">
          <a:xfrm>
            <a:off x="1384001" y="3399649"/>
            <a:ext cx="1985743" cy="8481576"/>
            <a:chOff x="5818" y="1349"/>
            <a:chExt cx="1036" cy="4425"/>
          </a:xfrm>
        </p:grpSpPr>
        <p:sp>
          <p:nvSpPr>
            <p:cNvPr id="16" name="AutoShape 3">
              <a:extLst>
                <a:ext uri="{FF2B5EF4-FFF2-40B4-BE49-F238E27FC236}">
                  <a16:creationId xmlns:a16="http://schemas.microsoft.com/office/drawing/2014/main" id="{DA370DA9-E8FF-46A6-9FEC-A764A659C848}"/>
                </a:ext>
              </a:extLst>
            </p:cNvPr>
            <p:cNvSpPr>
              <a:spLocks noChangeAspect="1" noChangeArrowheads="1" noTextEdit="1"/>
            </p:cNvSpPr>
            <p:nvPr/>
          </p:nvSpPr>
          <p:spPr bwMode="auto">
            <a:xfrm>
              <a:off x="5818" y="1350"/>
              <a:ext cx="1028" cy="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 name="Freeform 5">
              <a:extLst>
                <a:ext uri="{FF2B5EF4-FFF2-40B4-BE49-F238E27FC236}">
                  <a16:creationId xmlns:a16="http://schemas.microsoft.com/office/drawing/2014/main" id="{A86B5B64-FC9C-4FC8-B068-C98EDFB0F3AC}"/>
                </a:ext>
              </a:extLst>
            </p:cNvPr>
            <p:cNvSpPr>
              <a:spLocks/>
            </p:cNvSpPr>
            <p:nvPr/>
          </p:nvSpPr>
          <p:spPr bwMode="auto">
            <a:xfrm>
              <a:off x="5818" y="1925"/>
              <a:ext cx="559" cy="1919"/>
            </a:xfrm>
            <a:custGeom>
              <a:avLst/>
              <a:gdLst>
                <a:gd name="T0" fmla="*/ 411 w 411"/>
                <a:gd name="T1" fmla="*/ 125 h 1412"/>
                <a:gd name="T2" fmla="*/ 285 w 411"/>
                <a:gd name="T3" fmla="*/ 0 h 1412"/>
                <a:gd name="T4" fmla="*/ 125 w 411"/>
                <a:gd name="T5" fmla="*/ 0 h 1412"/>
                <a:gd name="T6" fmla="*/ 0 w 411"/>
                <a:gd name="T7" fmla="*/ 125 h 1412"/>
                <a:gd name="T8" fmla="*/ 0 w 411"/>
                <a:gd name="T9" fmla="*/ 648 h 1412"/>
                <a:gd name="T10" fmla="*/ 0 w 411"/>
                <a:gd name="T11" fmla="*/ 650 h 1412"/>
                <a:gd name="T12" fmla="*/ 0 w 411"/>
                <a:gd name="T13" fmla="*/ 653 h 1412"/>
                <a:gd name="T14" fmla="*/ 0 w 411"/>
                <a:gd name="T15" fmla="*/ 1339 h 1412"/>
                <a:gd name="T16" fmla="*/ 73 w 411"/>
                <a:gd name="T17" fmla="*/ 1412 h 1412"/>
                <a:gd name="T18" fmla="*/ 73 w 411"/>
                <a:gd name="T19" fmla="*/ 1412 h 1412"/>
                <a:gd name="T20" fmla="*/ 146 w 411"/>
                <a:gd name="T21" fmla="*/ 1339 h 1412"/>
                <a:gd name="T22" fmla="*/ 146 w 411"/>
                <a:gd name="T23" fmla="*/ 773 h 1412"/>
                <a:gd name="T24" fmla="*/ 265 w 411"/>
                <a:gd name="T25" fmla="*/ 773 h 1412"/>
                <a:gd name="T26" fmla="*/ 265 w 411"/>
                <a:gd name="T27" fmla="*/ 1339 h 1412"/>
                <a:gd name="T28" fmla="*/ 338 w 411"/>
                <a:gd name="T29" fmla="*/ 1412 h 1412"/>
                <a:gd name="T30" fmla="*/ 338 w 411"/>
                <a:gd name="T31" fmla="*/ 1412 h 1412"/>
                <a:gd name="T32" fmla="*/ 411 w 411"/>
                <a:gd name="T33" fmla="*/ 1339 h 1412"/>
                <a:gd name="T34" fmla="*/ 411 w 411"/>
                <a:gd name="T35" fmla="*/ 653 h 1412"/>
                <a:gd name="T36" fmla="*/ 411 w 411"/>
                <a:gd name="T37" fmla="*/ 650 h 1412"/>
                <a:gd name="T38" fmla="*/ 411 w 411"/>
                <a:gd name="T39" fmla="*/ 648 h 1412"/>
                <a:gd name="T40" fmla="*/ 411 w 411"/>
                <a:gd name="T41" fmla="*/ 125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1" h="1412">
                  <a:moveTo>
                    <a:pt x="411" y="125"/>
                  </a:moveTo>
                  <a:cubicBezTo>
                    <a:pt x="411" y="56"/>
                    <a:pt x="354" y="0"/>
                    <a:pt x="285" y="0"/>
                  </a:cubicBezTo>
                  <a:cubicBezTo>
                    <a:pt x="125" y="0"/>
                    <a:pt x="125" y="0"/>
                    <a:pt x="125" y="0"/>
                  </a:cubicBezTo>
                  <a:cubicBezTo>
                    <a:pt x="56" y="0"/>
                    <a:pt x="0" y="56"/>
                    <a:pt x="0" y="125"/>
                  </a:cubicBezTo>
                  <a:cubicBezTo>
                    <a:pt x="0" y="648"/>
                    <a:pt x="0" y="648"/>
                    <a:pt x="0" y="648"/>
                  </a:cubicBezTo>
                  <a:cubicBezTo>
                    <a:pt x="0" y="648"/>
                    <a:pt x="0" y="649"/>
                    <a:pt x="0" y="650"/>
                  </a:cubicBezTo>
                  <a:cubicBezTo>
                    <a:pt x="0" y="651"/>
                    <a:pt x="0" y="652"/>
                    <a:pt x="0" y="653"/>
                  </a:cubicBezTo>
                  <a:cubicBezTo>
                    <a:pt x="0" y="1339"/>
                    <a:pt x="0" y="1339"/>
                    <a:pt x="0" y="1339"/>
                  </a:cubicBezTo>
                  <a:cubicBezTo>
                    <a:pt x="0" y="1379"/>
                    <a:pt x="32" y="1412"/>
                    <a:pt x="73" y="1412"/>
                  </a:cubicBezTo>
                  <a:cubicBezTo>
                    <a:pt x="73" y="1412"/>
                    <a:pt x="73" y="1412"/>
                    <a:pt x="73" y="1412"/>
                  </a:cubicBezTo>
                  <a:cubicBezTo>
                    <a:pt x="113" y="1412"/>
                    <a:pt x="146" y="1379"/>
                    <a:pt x="146" y="1339"/>
                  </a:cubicBezTo>
                  <a:cubicBezTo>
                    <a:pt x="146" y="773"/>
                    <a:pt x="146" y="773"/>
                    <a:pt x="146" y="773"/>
                  </a:cubicBezTo>
                  <a:cubicBezTo>
                    <a:pt x="265" y="773"/>
                    <a:pt x="265" y="773"/>
                    <a:pt x="265" y="773"/>
                  </a:cubicBezTo>
                  <a:cubicBezTo>
                    <a:pt x="265" y="1339"/>
                    <a:pt x="265" y="1339"/>
                    <a:pt x="265" y="1339"/>
                  </a:cubicBezTo>
                  <a:cubicBezTo>
                    <a:pt x="265" y="1379"/>
                    <a:pt x="297" y="1412"/>
                    <a:pt x="338" y="1412"/>
                  </a:cubicBezTo>
                  <a:cubicBezTo>
                    <a:pt x="338" y="1412"/>
                    <a:pt x="338" y="1412"/>
                    <a:pt x="338" y="1412"/>
                  </a:cubicBezTo>
                  <a:cubicBezTo>
                    <a:pt x="378" y="1412"/>
                    <a:pt x="411" y="1379"/>
                    <a:pt x="411" y="1339"/>
                  </a:cubicBezTo>
                  <a:cubicBezTo>
                    <a:pt x="411" y="653"/>
                    <a:pt x="411" y="653"/>
                    <a:pt x="411" y="653"/>
                  </a:cubicBezTo>
                  <a:cubicBezTo>
                    <a:pt x="411" y="652"/>
                    <a:pt x="411" y="651"/>
                    <a:pt x="411" y="650"/>
                  </a:cubicBezTo>
                  <a:cubicBezTo>
                    <a:pt x="411" y="649"/>
                    <a:pt x="411" y="648"/>
                    <a:pt x="411" y="648"/>
                  </a:cubicBezTo>
                  <a:lnTo>
                    <a:pt x="411" y="125"/>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 name="Freeform 6">
              <a:extLst>
                <a:ext uri="{FF2B5EF4-FFF2-40B4-BE49-F238E27FC236}">
                  <a16:creationId xmlns:a16="http://schemas.microsoft.com/office/drawing/2014/main" id="{F4544C28-A860-479E-AF29-DDD870C2AA9E}"/>
                </a:ext>
              </a:extLst>
            </p:cNvPr>
            <p:cNvSpPr>
              <a:spLocks/>
            </p:cNvSpPr>
            <p:nvPr/>
          </p:nvSpPr>
          <p:spPr bwMode="auto">
            <a:xfrm>
              <a:off x="5921" y="1349"/>
              <a:ext cx="385" cy="469"/>
            </a:xfrm>
            <a:custGeom>
              <a:avLst/>
              <a:gdLst>
                <a:gd name="T0" fmla="*/ 0 w 283"/>
                <a:gd name="T1" fmla="*/ 215 h 345"/>
                <a:gd name="T2" fmla="*/ 129 w 283"/>
                <a:gd name="T3" fmla="*/ 345 h 345"/>
                <a:gd name="T4" fmla="*/ 258 w 283"/>
                <a:gd name="T5" fmla="*/ 215 h 345"/>
                <a:gd name="T6" fmla="*/ 223 w 283"/>
                <a:gd name="T7" fmla="*/ 126 h 345"/>
                <a:gd name="T8" fmla="*/ 272 w 283"/>
                <a:gd name="T9" fmla="*/ 146 h 345"/>
                <a:gd name="T10" fmla="*/ 283 w 283"/>
                <a:gd name="T11" fmla="*/ 118 h 345"/>
                <a:gd name="T12" fmla="*/ 226 w 283"/>
                <a:gd name="T13" fmla="*/ 96 h 345"/>
                <a:gd name="T14" fmla="*/ 226 w 283"/>
                <a:gd name="T15" fmla="*/ 89 h 345"/>
                <a:gd name="T16" fmla="*/ 225 w 283"/>
                <a:gd name="T17" fmla="*/ 89 h 345"/>
                <a:gd name="T18" fmla="*/ 240 w 283"/>
                <a:gd name="T19" fmla="*/ 0 h 345"/>
                <a:gd name="T20" fmla="*/ 17 w 283"/>
                <a:gd name="T21" fmla="*/ 35 h 345"/>
                <a:gd name="T22" fmla="*/ 31 w 283"/>
                <a:gd name="T23" fmla="*/ 97 h 345"/>
                <a:gd name="T24" fmla="*/ 31 w 283"/>
                <a:gd name="T25" fmla="*/ 124 h 345"/>
                <a:gd name="T26" fmla="*/ 38 w 283"/>
                <a:gd name="T27" fmla="*/ 124 h 345"/>
                <a:gd name="T28" fmla="*/ 0 w 283"/>
                <a:gd name="T29" fmla="*/ 21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345">
                  <a:moveTo>
                    <a:pt x="0" y="215"/>
                  </a:moveTo>
                  <a:cubicBezTo>
                    <a:pt x="0" y="287"/>
                    <a:pt x="58" y="345"/>
                    <a:pt x="129" y="345"/>
                  </a:cubicBezTo>
                  <a:cubicBezTo>
                    <a:pt x="201" y="345"/>
                    <a:pt x="258" y="287"/>
                    <a:pt x="258" y="215"/>
                  </a:cubicBezTo>
                  <a:cubicBezTo>
                    <a:pt x="258" y="181"/>
                    <a:pt x="245" y="149"/>
                    <a:pt x="223" y="126"/>
                  </a:cubicBezTo>
                  <a:cubicBezTo>
                    <a:pt x="272" y="146"/>
                    <a:pt x="272" y="146"/>
                    <a:pt x="272" y="146"/>
                  </a:cubicBezTo>
                  <a:cubicBezTo>
                    <a:pt x="283" y="118"/>
                    <a:pt x="283" y="118"/>
                    <a:pt x="283" y="118"/>
                  </a:cubicBezTo>
                  <a:cubicBezTo>
                    <a:pt x="226" y="96"/>
                    <a:pt x="226" y="96"/>
                    <a:pt x="226" y="96"/>
                  </a:cubicBezTo>
                  <a:cubicBezTo>
                    <a:pt x="226" y="89"/>
                    <a:pt x="226" y="89"/>
                    <a:pt x="226" y="89"/>
                  </a:cubicBezTo>
                  <a:cubicBezTo>
                    <a:pt x="225" y="89"/>
                    <a:pt x="225" y="89"/>
                    <a:pt x="225" y="89"/>
                  </a:cubicBezTo>
                  <a:cubicBezTo>
                    <a:pt x="240" y="0"/>
                    <a:pt x="240" y="0"/>
                    <a:pt x="240" y="0"/>
                  </a:cubicBezTo>
                  <a:cubicBezTo>
                    <a:pt x="17" y="35"/>
                    <a:pt x="17" y="35"/>
                    <a:pt x="17" y="35"/>
                  </a:cubicBezTo>
                  <a:cubicBezTo>
                    <a:pt x="31" y="97"/>
                    <a:pt x="31" y="97"/>
                    <a:pt x="31" y="97"/>
                  </a:cubicBezTo>
                  <a:cubicBezTo>
                    <a:pt x="31" y="124"/>
                    <a:pt x="31" y="124"/>
                    <a:pt x="31" y="124"/>
                  </a:cubicBezTo>
                  <a:cubicBezTo>
                    <a:pt x="38" y="124"/>
                    <a:pt x="38" y="124"/>
                    <a:pt x="38" y="124"/>
                  </a:cubicBezTo>
                  <a:cubicBezTo>
                    <a:pt x="15" y="147"/>
                    <a:pt x="0" y="179"/>
                    <a:pt x="0" y="215"/>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pic>
          <p:nvPicPr>
            <p:cNvPr id="19" name="Picture 7">
              <a:extLst>
                <a:ext uri="{FF2B5EF4-FFF2-40B4-BE49-F238E27FC236}">
                  <a16:creationId xmlns:a16="http://schemas.microsoft.com/office/drawing/2014/main" id="{4AFC2E1E-B8E0-4700-B6B5-3ADD7DCD1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 y="3848"/>
              <a:ext cx="563" cy="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8">
              <a:extLst>
                <a:ext uri="{FF2B5EF4-FFF2-40B4-BE49-F238E27FC236}">
                  <a16:creationId xmlns:a16="http://schemas.microsoft.com/office/drawing/2014/main" id="{A095948C-6CCF-484D-A50F-6BDE891793A4}"/>
                </a:ext>
              </a:extLst>
            </p:cNvPr>
            <p:cNvSpPr>
              <a:spLocks/>
            </p:cNvSpPr>
            <p:nvPr/>
          </p:nvSpPr>
          <p:spPr bwMode="auto">
            <a:xfrm>
              <a:off x="6229" y="1994"/>
              <a:ext cx="625" cy="553"/>
            </a:xfrm>
            <a:custGeom>
              <a:avLst/>
              <a:gdLst>
                <a:gd name="T0" fmla="*/ 439 w 460"/>
                <a:gd name="T1" fmla="*/ 157 h 407"/>
                <a:gd name="T2" fmla="*/ 439 w 460"/>
                <a:gd name="T3" fmla="*/ 157 h 407"/>
                <a:gd name="T4" fmla="*/ 359 w 460"/>
                <a:gd name="T5" fmla="*/ 153 h 407"/>
                <a:gd name="T6" fmla="*/ 246 w 460"/>
                <a:gd name="T7" fmla="*/ 255 h 407"/>
                <a:gd name="T8" fmla="*/ 113 w 460"/>
                <a:gd name="T9" fmla="*/ 35 h 407"/>
                <a:gd name="T10" fmla="*/ 36 w 460"/>
                <a:gd name="T11" fmla="*/ 16 h 407"/>
                <a:gd name="T12" fmla="*/ 36 w 460"/>
                <a:gd name="T13" fmla="*/ 16 h 407"/>
                <a:gd name="T14" fmla="*/ 16 w 460"/>
                <a:gd name="T15" fmla="*/ 93 h 407"/>
                <a:gd name="T16" fmla="*/ 184 w 460"/>
                <a:gd name="T17" fmla="*/ 371 h 407"/>
                <a:gd name="T18" fmla="*/ 262 w 460"/>
                <a:gd name="T19" fmla="*/ 391 h 407"/>
                <a:gd name="T20" fmla="*/ 262 w 460"/>
                <a:gd name="T21" fmla="*/ 391 h 407"/>
                <a:gd name="T22" fmla="*/ 267 w 460"/>
                <a:gd name="T23" fmla="*/ 387 h 407"/>
                <a:gd name="T24" fmla="*/ 273 w 460"/>
                <a:gd name="T25" fmla="*/ 382 h 407"/>
                <a:gd name="T26" fmla="*/ 435 w 460"/>
                <a:gd name="T27" fmla="*/ 237 h 407"/>
                <a:gd name="T28" fmla="*/ 439 w 460"/>
                <a:gd name="T29" fmla="*/ 15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07">
                  <a:moveTo>
                    <a:pt x="439" y="157"/>
                  </a:moveTo>
                  <a:cubicBezTo>
                    <a:pt x="439" y="157"/>
                    <a:pt x="439" y="157"/>
                    <a:pt x="439" y="157"/>
                  </a:cubicBezTo>
                  <a:cubicBezTo>
                    <a:pt x="418" y="134"/>
                    <a:pt x="383" y="132"/>
                    <a:pt x="359" y="153"/>
                  </a:cubicBezTo>
                  <a:cubicBezTo>
                    <a:pt x="246" y="255"/>
                    <a:pt x="246" y="255"/>
                    <a:pt x="246" y="255"/>
                  </a:cubicBezTo>
                  <a:cubicBezTo>
                    <a:pt x="113" y="35"/>
                    <a:pt x="113" y="35"/>
                    <a:pt x="113" y="35"/>
                  </a:cubicBezTo>
                  <a:cubicBezTo>
                    <a:pt x="97" y="8"/>
                    <a:pt x="62" y="0"/>
                    <a:pt x="36" y="16"/>
                  </a:cubicBezTo>
                  <a:cubicBezTo>
                    <a:pt x="36" y="16"/>
                    <a:pt x="36" y="16"/>
                    <a:pt x="36" y="16"/>
                  </a:cubicBezTo>
                  <a:cubicBezTo>
                    <a:pt x="9" y="32"/>
                    <a:pt x="0" y="67"/>
                    <a:pt x="16" y="93"/>
                  </a:cubicBezTo>
                  <a:cubicBezTo>
                    <a:pt x="184" y="371"/>
                    <a:pt x="184" y="371"/>
                    <a:pt x="184" y="371"/>
                  </a:cubicBezTo>
                  <a:cubicBezTo>
                    <a:pt x="200" y="398"/>
                    <a:pt x="235" y="407"/>
                    <a:pt x="262" y="391"/>
                  </a:cubicBezTo>
                  <a:cubicBezTo>
                    <a:pt x="262" y="391"/>
                    <a:pt x="262" y="391"/>
                    <a:pt x="262" y="391"/>
                  </a:cubicBezTo>
                  <a:cubicBezTo>
                    <a:pt x="263" y="389"/>
                    <a:pt x="265" y="388"/>
                    <a:pt x="267" y="387"/>
                  </a:cubicBezTo>
                  <a:cubicBezTo>
                    <a:pt x="269" y="385"/>
                    <a:pt x="271" y="384"/>
                    <a:pt x="273" y="382"/>
                  </a:cubicBezTo>
                  <a:cubicBezTo>
                    <a:pt x="435" y="237"/>
                    <a:pt x="435" y="237"/>
                    <a:pt x="435" y="237"/>
                  </a:cubicBezTo>
                  <a:cubicBezTo>
                    <a:pt x="458" y="216"/>
                    <a:pt x="460" y="180"/>
                    <a:pt x="439" y="15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grpSp>
      <p:grpSp>
        <p:nvGrpSpPr>
          <p:cNvPr id="21" name="Grupa 20">
            <a:extLst>
              <a:ext uri="{FF2B5EF4-FFF2-40B4-BE49-F238E27FC236}">
                <a16:creationId xmlns:a16="http://schemas.microsoft.com/office/drawing/2014/main" id="{54F09A83-65E8-4335-94DD-D7429C181CFC}"/>
              </a:ext>
            </a:extLst>
          </p:cNvPr>
          <p:cNvGrpSpPr/>
          <p:nvPr/>
        </p:nvGrpSpPr>
        <p:grpSpPr>
          <a:xfrm>
            <a:off x="1004335" y="9603802"/>
            <a:ext cx="2834000" cy="824865"/>
            <a:chOff x="1004335" y="9603802"/>
            <a:chExt cx="2834000" cy="824865"/>
          </a:xfrm>
        </p:grpSpPr>
        <p:sp>
          <p:nvSpPr>
            <p:cNvPr id="12" name="object 12"/>
            <p:cNvSpPr/>
            <p:nvPr/>
          </p:nvSpPr>
          <p:spPr>
            <a:xfrm>
              <a:off x="1004335" y="9603802"/>
              <a:ext cx="515620" cy="824865"/>
            </a:xfrm>
            <a:custGeom>
              <a:avLst/>
              <a:gdLst/>
              <a:ahLst/>
              <a:cxnLst/>
              <a:rect l="l" t="t" r="r" b="b"/>
              <a:pathLst>
                <a:path w="515619" h="824865">
                  <a:moveTo>
                    <a:pt x="515188" y="535805"/>
                  </a:moveTo>
                  <a:lnTo>
                    <a:pt x="463975" y="546203"/>
                  </a:lnTo>
                  <a:lnTo>
                    <a:pt x="443159" y="597835"/>
                  </a:lnTo>
                  <a:lnTo>
                    <a:pt x="15612" y="597835"/>
                  </a:lnTo>
                  <a:lnTo>
                    <a:pt x="0" y="644043"/>
                  </a:lnTo>
                  <a:lnTo>
                    <a:pt x="15392" y="659456"/>
                  </a:lnTo>
                  <a:lnTo>
                    <a:pt x="494571" y="659456"/>
                  </a:lnTo>
                  <a:lnTo>
                    <a:pt x="515188" y="638828"/>
                  </a:lnTo>
                  <a:lnTo>
                    <a:pt x="515188" y="535805"/>
                  </a:lnTo>
                  <a:close/>
                </a:path>
                <a:path w="515619" h="824865">
                  <a:moveTo>
                    <a:pt x="139252" y="442970"/>
                  </a:moveTo>
                  <a:lnTo>
                    <a:pt x="59474" y="442970"/>
                  </a:lnTo>
                  <a:lnTo>
                    <a:pt x="56825" y="597835"/>
                  </a:lnTo>
                  <a:lnTo>
                    <a:pt x="139252" y="597835"/>
                  </a:lnTo>
                  <a:lnTo>
                    <a:pt x="139252" y="442970"/>
                  </a:lnTo>
                  <a:close/>
                </a:path>
                <a:path w="515619" h="824865">
                  <a:moveTo>
                    <a:pt x="311006" y="261625"/>
                  </a:moveTo>
                  <a:lnTo>
                    <a:pt x="228568" y="261625"/>
                  </a:lnTo>
                  <a:lnTo>
                    <a:pt x="228568" y="562705"/>
                  </a:lnTo>
                  <a:lnTo>
                    <a:pt x="311006" y="562705"/>
                  </a:lnTo>
                  <a:lnTo>
                    <a:pt x="311006" y="261625"/>
                  </a:lnTo>
                  <a:close/>
                </a:path>
                <a:path w="515619" h="824865">
                  <a:moveTo>
                    <a:pt x="475859" y="350334"/>
                  </a:moveTo>
                  <a:lnTo>
                    <a:pt x="393422" y="360742"/>
                  </a:lnTo>
                  <a:lnTo>
                    <a:pt x="393422" y="381349"/>
                  </a:lnTo>
                  <a:lnTo>
                    <a:pt x="335727" y="381349"/>
                  </a:lnTo>
                  <a:lnTo>
                    <a:pt x="335727" y="442970"/>
                  </a:lnTo>
                  <a:lnTo>
                    <a:pt x="393422" y="442970"/>
                  </a:lnTo>
                  <a:lnTo>
                    <a:pt x="393422" y="463577"/>
                  </a:lnTo>
                  <a:lnTo>
                    <a:pt x="475859" y="473985"/>
                  </a:lnTo>
                  <a:lnTo>
                    <a:pt x="475859" y="350334"/>
                  </a:lnTo>
                  <a:close/>
                </a:path>
                <a:path w="515619" h="824865">
                  <a:moveTo>
                    <a:pt x="201951" y="381349"/>
                  </a:moveTo>
                  <a:lnTo>
                    <a:pt x="36428" y="381349"/>
                  </a:lnTo>
                  <a:lnTo>
                    <a:pt x="36428" y="442970"/>
                  </a:lnTo>
                  <a:lnTo>
                    <a:pt x="201951" y="442970"/>
                  </a:lnTo>
                  <a:lnTo>
                    <a:pt x="201951" y="381349"/>
                  </a:lnTo>
                  <a:close/>
                </a:path>
                <a:path w="515619" h="824865">
                  <a:moveTo>
                    <a:pt x="139252" y="226485"/>
                  </a:moveTo>
                  <a:lnTo>
                    <a:pt x="59474" y="226485"/>
                  </a:lnTo>
                  <a:lnTo>
                    <a:pt x="59474" y="381349"/>
                  </a:lnTo>
                  <a:lnTo>
                    <a:pt x="139252" y="381349"/>
                  </a:lnTo>
                  <a:lnTo>
                    <a:pt x="139252" y="226485"/>
                  </a:lnTo>
                  <a:close/>
                </a:path>
                <a:path w="515619" h="824865">
                  <a:moveTo>
                    <a:pt x="494571" y="164874"/>
                  </a:moveTo>
                  <a:lnTo>
                    <a:pt x="15392" y="164874"/>
                  </a:lnTo>
                  <a:lnTo>
                    <a:pt x="0" y="180266"/>
                  </a:lnTo>
                  <a:lnTo>
                    <a:pt x="15612" y="226485"/>
                  </a:lnTo>
                  <a:lnTo>
                    <a:pt x="443159" y="226485"/>
                  </a:lnTo>
                  <a:lnTo>
                    <a:pt x="463975" y="278106"/>
                  </a:lnTo>
                  <a:lnTo>
                    <a:pt x="515188" y="288514"/>
                  </a:lnTo>
                  <a:lnTo>
                    <a:pt x="515188" y="185481"/>
                  </a:lnTo>
                  <a:lnTo>
                    <a:pt x="494571" y="164874"/>
                  </a:lnTo>
                  <a:close/>
                </a:path>
                <a:path w="515619" h="824865">
                  <a:moveTo>
                    <a:pt x="331403" y="762699"/>
                  </a:moveTo>
                  <a:lnTo>
                    <a:pt x="208171" y="762699"/>
                  </a:lnTo>
                  <a:lnTo>
                    <a:pt x="189931" y="816697"/>
                  </a:lnTo>
                  <a:lnTo>
                    <a:pt x="197543" y="824309"/>
                  </a:lnTo>
                  <a:lnTo>
                    <a:pt x="342000" y="824309"/>
                  </a:lnTo>
                  <a:lnTo>
                    <a:pt x="349633" y="816687"/>
                  </a:lnTo>
                  <a:lnTo>
                    <a:pt x="331403" y="762699"/>
                  </a:lnTo>
                  <a:close/>
                </a:path>
                <a:path w="515619" h="824865">
                  <a:moveTo>
                    <a:pt x="310995" y="684178"/>
                  </a:moveTo>
                  <a:lnTo>
                    <a:pt x="228568" y="684178"/>
                  </a:lnTo>
                  <a:lnTo>
                    <a:pt x="228568" y="762699"/>
                  </a:lnTo>
                  <a:lnTo>
                    <a:pt x="310995" y="762699"/>
                  </a:lnTo>
                  <a:lnTo>
                    <a:pt x="310995" y="684178"/>
                  </a:lnTo>
                  <a:close/>
                </a:path>
                <a:path w="515619" h="824865">
                  <a:moveTo>
                    <a:pt x="310995" y="61621"/>
                  </a:moveTo>
                  <a:lnTo>
                    <a:pt x="228568" y="61621"/>
                  </a:lnTo>
                  <a:lnTo>
                    <a:pt x="228568" y="140131"/>
                  </a:lnTo>
                  <a:lnTo>
                    <a:pt x="310995" y="140131"/>
                  </a:lnTo>
                  <a:lnTo>
                    <a:pt x="310995" y="61621"/>
                  </a:lnTo>
                  <a:close/>
                </a:path>
                <a:path w="515619" h="824865">
                  <a:moveTo>
                    <a:pt x="342000" y="0"/>
                  </a:moveTo>
                  <a:lnTo>
                    <a:pt x="197543" y="0"/>
                  </a:lnTo>
                  <a:lnTo>
                    <a:pt x="189931" y="7622"/>
                  </a:lnTo>
                  <a:lnTo>
                    <a:pt x="208171" y="61621"/>
                  </a:lnTo>
                  <a:lnTo>
                    <a:pt x="331403" y="61621"/>
                  </a:lnTo>
                  <a:lnTo>
                    <a:pt x="349633" y="7643"/>
                  </a:lnTo>
                  <a:lnTo>
                    <a:pt x="342000" y="0"/>
                  </a:lnTo>
                  <a:close/>
                </a:path>
              </a:pathLst>
            </a:custGeom>
            <a:solidFill>
              <a:srgbClr val="C48A10"/>
            </a:solidFill>
          </p:spPr>
          <p:txBody>
            <a:bodyPr wrap="square" lIns="0" tIns="0" rIns="0" bIns="0" rtlCol="0"/>
            <a:lstStyle/>
            <a:p>
              <a:endParaRPr/>
            </a:p>
          </p:txBody>
        </p:sp>
        <p:sp>
          <p:nvSpPr>
            <p:cNvPr id="13" name="object 13"/>
            <p:cNvSpPr/>
            <p:nvPr/>
          </p:nvSpPr>
          <p:spPr>
            <a:xfrm>
              <a:off x="1777125" y="9768668"/>
              <a:ext cx="2061210" cy="494665"/>
            </a:xfrm>
            <a:custGeom>
              <a:avLst/>
              <a:gdLst/>
              <a:ahLst/>
              <a:cxnLst/>
              <a:rect l="l" t="t" r="r" b="b"/>
              <a:pathLst>
                <a:path w="2061210" h="494665">
                  <a:moveTo>
                    <a:pt x="1314096" y="481315"/>
                  </a:moveTo>
                  <a:lnTo>
                    <a:pt x="1275751" y="481315"/>
                  </a:lnTo>
                  <a:lnTo>
                    <a:pt x="1270600" y="494592"/>
                  </a:lnTo>
                  <a:lnTo>
                    <a:pt x="1319247" y="494592"/>
                  </a:lnTo>
                  <a:lnTo>
                    <a:pt x="1314096" y="481315"/>
                  </a:lnTo>
                  <a:close/>
                </a:path>
                <a:path w="2061210" h="494665">
                  <a:moveTo>
                    <a:pt x="1443757" y="481315"/>
                  </a:moveTo>
                  <a:lnTo>
                    <a:pt x="1377528" y="481315"/>
                  </a:lnTo>
                  <a:lnTo>
                    <a:pt x="1372377" y="494592"/>
                  </a:lnTo>
                  <a:lnTo>
                    <a:pt x="1448919" y="494592"/>
                  </a:lnTo>
                  <a:lnTo>
                    <a:pt x="1443757" y="481315"/>
                  </a:lnTo>
                  <a:close/>
                </a:path>
                <a:path w="2061210" h="494665">
                  <a:moveTo>
                    <a:pt x="1371717" y="331078"/>
                  </a:moveTo>
                  <a:lnTo>
                    <a:pt x="1345561" y="331078"/>
                  </a:lnTo>
                  <a:lnTo>
                    <a:pt x="1283971" y="481315"/>
                  </a:lnTo>
                  <a:lnTo>
                    <a:pt x="1299751" y="481315"/>
                  </a:lnTo>
                  <a:lnTo>
                    <a:pt x="1313457" y="447965"/>
                  </a:lnTo>
                  <a:lnTo>
                    <a:pt x="1419676" y="447965"/>
                  </a:lnTo>
                  <a:lnTo>
                    <a:pt x="1414224" y="434677"/>
                  </a:lnTo>
                  <a:lnTo>
                    <a:pt x="1318818" y="434677"/>
                  </a:lnTo>
                  <a:lnTo>
                    <a:pt x="1344346" y="372156"/>
                  </a:lnTo>
                  <a:lnTo>
                    <a:pt x="1388571" y="372156"/>
                  </a:lnTo>
                  <a:lnTo>
                    <a:pt x="1371717" y="331078"/>
                  </a:lnTo>
                  <a:close/>
                </a:path>
                <a:path w="2061210" h="494665">
                  <a:moveTo>
                    <a:pt x="1419676" y="447965"/>
                  </a:moveTo>
                  <a:lnTo>
                    <a:pt x="1374900" y="447965"/>
                  </a:lnTo>
                  <a:lnTo>
                    <a:pt x="1388355" y="481315"/>
                  </a:lnTo>
                  <a:lnTo>
                    <a:pt x="1433359" y="481315"/>
                  </a:lnTo>
                  <a:lnTo>
                    <a:pt x="1419676" y="447965"/>
                  </a:lnTo>
                  <a:close/>
                </a:path>
                <a:path w="2061210" h="494665">
                  <a:moveTo>
                    <a:pt x="1388571" y="372156"/>
                  </a:moveTo>
                  <a:lnTo>
                    <a:pt x="1344346" y="372156"/>
                  </a:lnTo>
                  <a:lnTo>
                    <a:pt x="1369528" y="434677"/>
                  </a:lnTo>
                  <a:lnTo>
                    <a:pt x="1414224" y="434677"/>
                  </a:lnTo>
                  <a:lnTo>
                    <a:pt x="1388571" y="372156"/>
                  </a:lnTo>
                  <a:close/>
                </a:path>
                <a:path w="2061210" h="494665">
                  <a:moveTo>
                    <a:pt x="100038" y="187805"/>
                  </a:moveTo>
                  <a:lnTo>
                    <a:pt x="5151" y="187805"/>
                  </a:lnTo>
                  <a:lnTo>
                    <a:pt x="0" y="204402"/>
                  </a:lnTo>
                  <a:lnTo>
                    <a:pt x="105190" y="204402"/>
                  </a:lnTo>
                  <a:lnTo>
                    <a:pt x="100038" y="187805"/>
                  </a:lnTo>
                  <a:close/>
                </a:path>
                <a:path w="2061210" h="494665">
                  <a:moveTo>
                    <a:pt x="78887" y="16585"/>
                  </a:moveTo>
                  <a:lnTo>
                    <a:pt x="26166" y="16585"/>
                  </a:lnTo>
                  <a:lnTo>
                    <a:pt x="26166" y="187805"/>
                  </a:lnTo>
                  <a:lnTo>
                    <a:pt x="78887" y="187805"/>
                  </a:lnTo>
                  <a:lnTo>
                    <a:pt x="78887" y="16585"/>
                  </a:lnTo>
                  <a:close/>
                </a:path>
                <a:path w="2061210" h="494665">
                  <a:moveTo>
                    <a:pt x="105190" y="0"/>
                  </a:moveTo>
                  <a:lnTo>
                    <a:pt x="0" y="0"/>
                  </a:lnTo>
                  <a:lnTo>
                    <a:pt x="5151" y="16585"/>
                  </a:lnTo>
                  <a:lnTo>
                    <a:pt x="100038" y="16585"/>
                  </a:lnTo>
                  <a:lnTo>
                    <a:pt x="105190" y="0"/>
                  </a:lnTo>
                  <a:close/>
                </a:path>
                <a:path w="2061210" h="494665">
                  <a:moveTo>
                    <a:pt x="1474803" y="191125"/>
                  </a:moveTo>
                  <a:lnTo>
                    <a:pt x="1399266" y="191125"/>
                  </a:lnTo>
                  <a:lnTo>
                    <a:pt x="1394125" y="204402"/>
                  </a:lnTo>
                  <a:lnTo>
                    <a:pt x="1479954" y="204402"/>
                  </a:lnTo>
                  <a:lnTo>
                    <a:pt x="1474803" y="191125"/>
                  </a:lnTo>
                  <a:close/>
                </a:path>
                <a:path w="2061210" h="494665">
                  <a:moveTo>
                    <a:pt x="1458185" y="55883"/>
                  </a:moveTo>
                  <a:lnTo>
                    <a:pt x="1415799" y="55883"/>
                  </a:lnTo>
                  <a:lnTo>
                    <a:pt x="1415799" y="191125"/>
                  </a:lnTo>
                  <a:lnTo>
                    <a:pt x="1458185" y="191125"/>
                  </a:lnTo>
                  <a:lnTo>
                    <a:pt x="1458185" y="55883"/>
                  </a:lnTo>
                  <a:close/>
                </a:path>
                <a:path w="2061210" h="494665">
                  <a:moveTo>
                    <a:pt x="1518089" y="40888"/>
                  </a:moveTo>
                  <a:lnTo>
                    <a:pt x="1355990" y="40888"/>
                  </a:lnTo>
                  <a:lnTo>
                    <a:pt x="1355990" y="81725"/>
                  </a:lnTo>
                  <a:lnTo>
                    <a:pt x="1370984" y="76584"/>
                  </a:lnTo>
                  <a:lnTo>
                    <a:pt x="1370984" y="55883"/>
                  </a:lnTo>
                  <a:lnTo>
                    <a:pt x="1518089" y="55883"/>
                  </a:lnTo>
                  <a:lnTo>
                    <a:pt x="1518089" y="40888"/>
                  </a:lnTo>
                  <a:close/>
                </a:path>
                <a:path w="2061210" h="494665">
                  <a:moveTo>
                    <a:pt x="1518089" y="55883"/>
                  </a:moveTo>
                  <a:lnTo>
                    <a:pt x="1503325" y="55883"/>
                  </a:lnTo>
                  <a:lnTo>
                    <a:pt x="1503325" y="76584"/>
                  </a:lnTo>
                  <a:lnTo>
                    <a:pt x="1518089" y="81725"/>
                  </a:lnTo>
                  <a:lnTo>
                    <a:pt x="1518089" y="55883"/>
                  </a:lnTo>
                  <a:close/>
                </a:path>
                <a:path w="2061210" h="494665">
                  <a:moveTo>
                    <a:pt x="1198884" y="54155"/>
                  </a:moveTo>
                  <a:lnTo>
                    <a:pt x="1156498" y="54155"/>
                  </a:lnTo>
                  <a:lnTo>
                    <a:pt x="1156511" y="138268"/>
                  </a:lnTo>
                  <a:lnTo>
                    <a:pt x="1165664" y="182110"/>
                  </a:lnTo>
                  <a:lnTo>
                    <a:pt x="1209487" y="206568"/>
                  </a:lnTo>
                  <a:lnTo>
                    <a:pt x="1227156" y="207574"/>
                  </a:lnTo>
                  <a:lnTo>
                    <a:pt x="1244926" y="206568"/>
                  </a:lnTo>
                  <a:lnTo>
                    <a:pt x="1259859" y="203584"/>
                  </a:lnTo>
                  <a:lnTo>
                    <a:pt x="1272081" y="198603"/>
                  </a:lnTo>
                  <a:lnTo>
                    <a:pt x="1281552" y="191638"/>
                  </a:lnTo>
                  <a:lnTo>
                    <a:pt x="1282086" y="190936"/>
                  </a:lnTo>
                  <a:lnTo>
                    <a:pt x="1241040" y="190936"/>
                  </a:lnTo>
                  <a:lnTo>
                    <a:pt x="1230287" y="190165"/>
                  </a:lnTo>
                  <a:lnTo>
                    <a:pt x="1201269" y="161933"/>
                  </a:lnTo>
                  <a:lnTo>
                    <a:pt x="1198981" y="138268"/>
                  </a:lnTo>
                  <a:lnTo>
                    <a:pt x="1198884" y="54155"/>
                  </a:lnTo>
                  <a:close/>
                </a:path>
                <a:path w="2061210" h="494665">
                  <a:moveTo>
                    <a:pt x="1297772" y="54155"/>
                  </a:moveTo>
                  <a:lnTo>
                    <a:pt x="1282526" y="54155"/>
                  </a:lnTo>
                  <a:lnTo>
                    <a:pt x="1282429" y="138268"/>
                  </a:lnTo>
                  <a:lnTo>
                    <a:pt x="1281917" y="150095"/>
                  </a:lnTo>
                  <a:lnTo>
                    <a:pt x="1260315" y="187852"/>
                  </a:lnTo>
                  <a:lnTo>
                    <a:pt x="1241040" y="190936"/>
                  </a:lnTo>
                  <a:lnTo>
                    <a:pt x="1282086" y="190936"/>
                  </a:lnTo>
                  <a:lnTo>
                    <a:pt x="1288641" y="182328"/>
                  </a:lnTo>
                  <a:lnTo>
                    <a:pt x="1293710" y="170328"/>
                  </a:lnTo>
                  <a:lnTo>
                    <a:pt x="1296755" y="155640"/>
                  </a:lnTo>
                  <a:lnTo>
                    <a:pt x="1297772" y="138268"/>
                  </a:lnTo>
                  <a:lnTo>
                    <a:pt x="1297772" y="54155"/>
                  </a:lnTo>
                  <a:close/>
                </a:path>
                <a:path w="2061210" h="494665">
                  <a:moveTo>
                    <a:pt x="1219816" y="40888"/>
                  </a:moveTo>
                  <a:lnTo>
                    <a:pt x="1135693" y="40888"/>
                  </a:lnTo>
                  <a:lnTo>
                    <a:pt x="1140844" y="54155"/>
                  </a:lnTo>
                  <a:lnTo>
                    <a:pt x="1214664" y="54155"/>
                  </a:lnTo>
                  <a:lnTo>
                    <a:pt x="1219816" y="40888"/>
                  </a:lnTo>
                  <a:close/>
                </a:path>
                <a:path w="2061210" h="494665">
                  <a:moveTo>
                    <a:pt x="1318692" y="40888"/>
                  </a:moveTo>
                  <a:lnTo>
                    <a:pt x="1261731" y="40888"/>
                  </a:lnTo>
                  <a:lnTo>
                    <a:pt x="1266893" y="54155"/>
                  </a:lnTo>
                  <a:lnTo>
                    <a:pt x="1313541" y="54155"/>
                  </a:lnTo>
                  <a:lnTo>
                    <a:pt x="1318692" y="40888"/>
                  </a:lnTo>
                  <a:close/>
                </a:path>
                <a:path w="2061210" h="494665">
                  <a:moveTo>
                    <a:pt x="1052669" y="191125"/>
                  </a:moveTo>
                  <a:lnTo>
                    <a:pt x="977132" y="191125"/>
                  </a:lnTo>
                  <a:lnTo>
                    <a:pt x="971980" y="204402"/>
                  </a:lnTo>
                  <a:lnTo>
                    <a:pt x="1057821" y="204402"/>
                  </a:lnTo>
                  <a:lnTo>
                    <a:pt x="1052669" y="191125"/>
                  </a:lnTo>
                  <a:close/>
                </a:path>
                <a:path w="2061210" h="494665">
                  <a:moveTo>
                    <a:pt x="1036052" y="55883"/>
                  </a:moveTo>
                  <a:lnTo>
                    <a:pt x="993666" y="55883"/>
                  </a:lnTo>
                  <a:lnTo>
                    <a:pt x="993666" y="191125"/>
                  </a:lnTo>
                  <a:lnTo>
                    <a:pt x="1036052" y="191125"/>
                  </a:lnTo>
                  <a:lnTo>
                    <a:pt x="1036052" y="55883"/>
                  </a:lnTo>
                  <a:close/>
                </a:path>
                <a:path w="2061210" h="494665">
                  <a:moveTo>
                    <a:pt x="1095956" y="40888"/>
                  </a:moveTo>
                  <a:lnTo>
                    <a:pt x="933845" y="40888"/>
                  </a:lnTo>
                  <a:lnTo>
                    <a:pt x="933845" y="81725"/>
                  </a:lnTo>
                  <a:lnTo>
                    <a:pt x="948850" y="76584"/>
                  </a:lnTo>
                  <a:lnTo>
                    <a:pt x="948850" y="55883"/>
                  </a:lnTo>
                  <a:lnTo>
                    <a:pt x="1095956" y="55883"/>
                  </a:lnTo>
                  <a:lnTo>
                    <a:pt x="1095956" y="40888"/>
                  </a:lnTo>
                  <a:close/>
                </a:path>
                <a:path w="2061210" h="494665">
                  <a:moveTo>
                    <a:pt x="1095956" y="55883"/>
                  </a:moveTo>
                  <a:lnTo>
                    <a:pt x="1081192" y="55883"/>
                  </a:lnTo>
                  <a:lnTo>
                    <a:pt x="1081192" y="76584"/>
                  </a:lnTo>
                  <a:lnTo>
                    <a:pt x="1095956" y="81725"/>
                  </a:lnTo>
                  <a:lnTo>
                    <a:pt x="1095956" y="55883"/>
                  </a:lnTo>
                  <a:close/>
                </a:path>
                <a:path w="2061210" h="494665">
                  <a:moveTo>
                    <a:pt x="861177" y="191125"/>
                  </a:moveTo>
                  <a:lnTo>
                    <a:pt x="785086" y="191125"/>
                  </a:lnTo>
                  <a:lnTo>
                    <a:pt x="779934" y="204402"/>
                  </a:lnTo>
                  <a:lnTo>
                    <a:pt x="866340" y="204402"/>
                  </a:lnTo>
                  <a:lnTo>
                    <a:pt x="861177" y="191125"/>
                  </a:lnTo>
                  <a:close/>
                </a:path>
                <a:path w="2061210" h="494665">
                  <a:moveTo>
                    <a:pt x="799651" y="54155"/>
                  </a:moveTo>
                  <a:lnTo>
                    <a:pt x="753338" y="54155"/>
                  </a:lnTo>
                  <a:lnTo>
                    <a:pt x="801944" y="136739"/>
                  </a:lnTo>
                  <a:lnTo>
                    <a:pt x="801944" y="191125"/>
                  </a:lnTo>
                  <a:lnTo>
                    <a:pt x="844330" y="191125"/>
                  </a:lnTo>
                  <a:lnTo>
                    <a:pt x="844330" y="131022"/>
                  </a:lnTo>
                  <a:lnTo>
                    <a:pt x="852925" y="116446"/>
                  </a:lnTo>
                  <a:lnTo>
                    <a:pt x="836424" y="116446"/>
                  </a:lnTo>
                  <a:lnTo>
                    <a:pt x="799651" y="54155"/>
                  </a:lnTo>
                  <a:close/>
                </a:path>
                <a:path w="2061210" h="494665">
                  <a:moveTo>
                    <a:pt x="889658" y="54155"/>
                  </a:moveTo>
                  <a:lnTo>
                    <a:pt x="873010" y="54155"/>
                  </a:lnTo>
                  <a:lnTo>
                    <a:pt x="836424" y="116446"/>
                  </a:lnTo>
                  <a:lnTo>
                    <a:pt x="852925" y="116446"/>
                  </a:lnTo>
                  <a:lnTo>
                    <a:pt x="889658" y="54155"/>
                  </a:lnTo>
                  <a:close/>
                </a:path>
                <a:path w="2061210" h="494665">
                  <a:moveTo>
                    <a:pt x="817828" y="40888"/>
                  </a:moveTo>
                  <a:lnTo>
                    <a:pt x="739412" y="40888"/>
                  </a:lnTo>
                  <a:lnTo>
                    <a:pt x="744563" y="54155"/>
                  </a:lnTo>
                  <a:lnTo>
                    <a:pt x="812676" y="54155"/>
                  </a:lnTo>
                  <a:lnTo>
                    <a:pt x="817828" y="40888"/>
                  </a:lnTo>
                  <a:close/>
                </a:path>
                <a:path w="2061210" h="494665">
                  <a:moveTo>
                    <a:pt x="903574" y="40888"/>
                  </a:moveTo>
                  <a:lnTo>
                    <a:pt x="856706" y="40888"/>
                  </a:lnTo>
                  <a:lnTo>
                    <a:pt x="861869" y="54155"/>
                  </a:lnTo>
                  <a:lnTo>
                    <a:pt x="898422" y="54155"/>
                  </a:lnTo>
                  <a:lnTo>
                    <a:pt x="903574" y="40888"/>
                  </a:lnTo>
                  <a:close/>
                </a:path>
                <a:path w="2061210" h="494665">
                  <a:moveTo>
                    <a:pt x="666011" y="191125"/>
                  </a:moveTo>
                  <a:lnTo>
                    <a:pt x="590474" y="191125"/>
                  </a:lnTo>
                  <a:lnTo>
                    <a:pt x="585322" y="204402"/>
                  </a:lnTo>
                  <a:lnTo>
                    <a:pt x="671162" y="204402"/>
                  </a:lnTo>
                  <a:lnTo>
                    <a:pt x="666011" y="191125"/>
                  </a:lnTo>
                  <a:close/>
                </a:path>
                <a:path w="2061210" h="494665">
                  <a:moveTo>
                    <a:pt x="649383" y="55883"/>
                  </a:moveTo>
                  <a:lnTo>
                    <a:pt x="606997" y="55883"/>
                  </a:lnTo>
                  <a:lnTo>
                    <a:pt x="606997" y="191125"/>
                  </a:lnTo>
                  <a:lnTo>
                    <a:pt x="649383" y="191125"/>
                  </a:lnTo>
                  <a:lnTo>
                    <a:pt x="649383" y="55883"/>
                  </a:lnTo>
                  <a:close/>
                </a:path>
                <a:path w="2061210" h="494665">
                  <a:moveTo>
                    <a:pt x="709297" y="40888"/>
                  </a:moveTo>
                  <a:lnTo>
                    <a:pt x="547177" y="40888"/>
                  </a:lnTo>
                  <a:lnTo>
                    <a:pt x="547177" y="81725"/>
                  </a:lnTo>
                  <a:lnTo>
                    <a:pt x="562192" y="76584"/>
                  </a:lnTo>
                  <a:lnTo>
                    <a:pt x="562192" y="55883"/>
                  </a:lnTo>
                  <a:lnTo>
                    <a:pt x="709297" y="55883"/>
                  </a:lnTo>
                  <a:lnTo>
                    <a:pt x="709297" y="40888"/>
                  </a:lnTo>
                  <a:close/>
                </a:path>
                <a:path w="2061210" h="494665">
                  <a:moveTo>
                    <a:pt x="709297" y="55883"/>
                  </a:moveTo>
                  <a:lnTo>
                    <a:pt x="694523" y="55883"/>
                  </a:lnTo>
                  <a:lnTo>
                    <a:pt x="694523" y="76584"/>
                  </a:lnTo>
                  <a:lnTo>
                    <a:pt x="709297" y="81725"/>
                  </a:lnTo>
                  <a:lnTo>
                    <a:pt x="709297" y="55883"/>
                  </a:lnTo>
                  <a:close/>
                </a:path>
                <a:path w="2061210" h="494665">
                  <a:moveTo>
                    <a:pt x="380114" y="157712"/>
                  </a:moveTo>
                  <a:lnTo>
                    <a:pt x="380114" y="196496"/>
                  </a:lnTo>
                  <a:lnTo>
                    <a:pt x="388241" y="199117"/>
                  </a:lnTo>
                  <a:lnTo>
                    <a:pt x="428035" y="206883"/>
                  </a:lnTo>
                  <a:lnTo>
                    <a:pt x="443986" y="207574"/>
                  </a:lnTo>
                  <a:lnTo>
                    <a:pt x="459565" y="206768"/>
                  </a:lnTo>
                  <a:lnTo>
                    <a:pt x="473140" y="204355"/>
                  </a:lnTo>
                  <a:lnTo>
                    <a:pt x="484700" y="200339"/>
                  </a:lnTo>
                  <a:lnTo>
                    <a:pt x="494236" y="194727"/>
                  </a:lnTo>
                  <a:lnTo>
                    <a:pt x="494682" y="194297"/>
                  </a:lnTo>
                  <a:lnTo>
                    <a:pt x="441798" y="194297"/>
                  </a:lnTo>
                  <a:lnTo>
                    <a:pt x="431915" y="193728"/>
                  </a:lnTo>
                  <a:lnTo>
                    <a:pt x="396162" y="170691"/>
                  </a:lnTo>
                  <a:lnTo>
                    <a:pt x="394040" y="162864"/>
                  </a:lnTo>
                  <a:lnTo>
                    <a:pt x="380114" y="157712"/>
                  </a:lnTo>
                  <a:close/>
                </a:path>
                <a:path w="2061210" h="494665">
                  <a:moveTo>
                    <a:pt x="439044" y="37894"/>
                  </a:moveTo>
                  <a:lnTo>
                    <a:pt x="393757" y="51401"/>
                  </a:lnTo>
                  <a:lnTo>
                    <a:pt x="377590" y="89253"/>
                  </a:lnTo>
                  <a:lnTo>
                    <a:pt x="378203" y="98759"/>
                  </a:lnTo>
                  <a:lnTo>
                    <a:pt x="400648" y="130027"/>
                  </a:lnTo>
                  <a:lnTo>
                    <a:pt x="445630" y="143367"/>
                  </a:lnTo>
                  <a:lnTo>
                    <a:pt x="454251" y="145767"/>
                  </a:lnTo>
                  <a:lnTo>
                    <a:pt x="476519" y="162340"/>
                  </a:lnTo>
                  <a:lnTo>
                    <a:pt x="476519" y="177188"/>
                  </a:lnTo>
                  <a:lnTo>
                    <a:pt x="441798" y="194297"/>
                  </a:lnTo>
                  <a:lnTo>
                    <a:pt x="494682" y="194297"/>
                  </a:lnTo>
                  <a:lnTo>
                    <a:pt x="501712" y="187540"/>
                  </a:lnTo>
                  <a:lnTo>
                    <a:pt x="507052" y="178870"/>
                  </a:lnTo>
                  <a:lnTo>
                    <a:pt x="510256" y="168710"/>
                  </a:lnTo>
                  <a:lnTo>
                    <a:pt x="511324" y="157052"/>
                  </a:lnTo>
                  <a:lnTo>
                    <a:pt x="510686" y="147068"/>
                  </a:lnTo>
                  <a:lnTo>
                    <a:pt x="487718" y="113423"/>
                  </a:lnTo>
                  <a:lnTo>
                    <a:pt x="443525" y="100091"/>
                  </a:lnTo>
                  <a:lnTo>
                    <a:pt x="433441" y="97276"/>
                  </a:lnTo>
                  <a:lnTo>
                    <a:pt x="409882" y="80416"/>
                  </a:lnTo>
                  <a:lnTo>
                    <a:pt x="409882" y="66175"/>
                  </a:lnTo>
                  <a:lnTo>
                    <a:pt x="412636" y="60563"/>
                  </a:lnTo>
                  <a:lnTo>
                    <a:pt x="423662" y="53035"/>
                  </a:lnTo>
                  <a:lnTo>
                    <a:pt x="431840" y="51171"/>
                  </a:lnTo>
                  <a:lnTo>
                    <a:pt x="501042" y="51171"/>
                  </a:lnTo>
                  <a:lnTo>
                    <a:pt x="501042" y="47516"/>
                  </a:lnTo>
                  <a:lnTo>
                    <a:pt x="461228" y="39237"/>
                  </a:lnTo>
                  <a:lnTo>
                    <a:pt x="446300" y="38044"/>
                  </a:lnTo>
                  <a:lnTo>
                    <a:pt x="439044" y="37894"/>
                  </a:lnTo>
                  <a:close/>
                </a:path>
                <a:path w="2061210" h="494665">
                  <a:moveTo>
                    <a:pt x="501042" y="51171"/>
                  </a:moveTo>
                  <a:lnTo>
                    <a:pt x="442646" y="51171"/>
                  </a:lnTo>
                  <a:lnTo>
                    <a:pt x="451989" y="51662"/>
                  </a:lnTo>
                  <a:lnTo>
                    <a:pt x="460196" y="53134"/>
                  </a:lnTo>
                  <a:lnTo>
                    <a:pt x="467267" y="55588"/>
                  </a:lnTo>
                  <a:lnTo>
                    <a:pt x="473200" y="59024"/>
                  </a:lnTo>
                  <a:lnTo>
                    <a:pt x="480351" y="64207"/>
                  </a:lnTo>
                  <a:lnTo>
                    <a:pt x="485021" y="67275"/>
                  </a:lnTo>
                  <a:lnTo>
                    <a:pt x="487136" y="78531"/>
                  </a:lnTo>
                  <a:lnTo>
                    <a:pt x="501042" y="83683"/>
                  </a:lnTo>
                  <a:lnTo>
                    <a:pt x="501042" y="51171"/>
                  </a:lnTo>
                  <a:close/>
                </a:path>
                <a:path w="2061210" h="494665">
                  <a:moveTo>
                    <a:pt x="199753" y="191125"/>
                  </a:moveTo>
                  <a:lnTo>
                    <a:pt x="152906" y="191125"/>
                  </a:lnTo>
                  <a:lnTo>
                    <a:pt x="147754" y="204402"/>
                  </a:lnTo>
                  <a:lnTo>
                    <a:pt x="204904" y="204402"/>
                  </a:lnTo>
                  <a:lnTo>
                    <a:pt x="199753" y="191125"/>
                  </a:lnTo>
                  <a:close/>
                </a:path>
                <a:path w="2061210" h="494665">
                  <a:moveTo>
                    <a:pt x="237584" y="86217"/>
                  </a:moveTo>
                  <a:lnTo>
                    <a:pt x="184120" y="86217"/>
                  </a:lnTo>
                  <a:lnTo>
                    <a:pt x="284347" y="204402"/>
                  </a:lnTo>
                  <a:lnTo>
                    <a:pt x="313037" y="204402"/>
                  </a:lnTo>
                  <a:lnTo>
                    <a:pt x="313037" y="156633"/>
                  </a:lnTo>
                  <a:lnTo>
                    <a:pt x="297624" y="156633"/>
                  </a:lnTo>
                  <a:lnTo>
                    <a:pt x="237584" y="86217"/>
                  </a:lnTo>
                  <a:close/>
                </a:path>
                <a:path w="2061210" h="494665">
                  <a:moveTo>
                    <a:pt x="198936" y="40888"/>
                  </a:moveTo>
                  <a:lnTo>
                    <a:pt x="147754" y="40888"/>
                  </a:lnTo>
                  <a:lnTo>
                    <a:pt x="152906" y="54155"/>
                  </a:lnTo>
                  <a:lnTo>
                    <a:pt x="168696" y="54155"/>
                  </a:lnTo>
                  <a:lnTo>
                    <a:pt x="168696" y="191125"/>
                  </a:lnTo>
                  <a:lnTo>
                    <a:pt x="184120" y="191125"/>
                  </a:lnTo>
                  <a:lnTo>
                    <a:pt x="184120" y="86217"/>
                  </a:lnTo>
                  <a:lnTo>
                    <a:pt x="237584" y="86217"/>
                  </a:lnTo>
                  <a:lnTo>
                    <a:pt x="198936" y="40888"/>
                  </a:lnTo>
                  <a:close/>
                </a:path>
                <a:path w="2061210" h="494665">
                  <a:moveTo>
                    <a:pt x="313037" y="54155"/>
                  </a:moveTo>
                  <a:lnTo>
                    <a:pt x="297624" y="54155"/>
                  </a:lnTo>
                  <a:lnTo>
                    <a:pt x="297624" y="156633"/>
                  </a:lnTo>
                  <a:lnTo>
                    <a:pt x="313037" y="156633"/>
                  </a:lnTo>
                  <a:lnTo>
                    <a:pt x="313037" y="54155"/>
                  </a:lnTo>
                  <a:close/>
                </a:path>
                <a:path w="2061210" h="494665">
                  <a:moveTo>
                    <a:pt x="333989" y="40888"/>
                  </a:moveTo>
                  <a:lnTo>
                    <a:pt x="276829" y="40888"/>
                  </a:lnTo>
                  <a:lnTo>
                    <a:pt x="281980" y="54155"/>
                  </a:lnTo>
                  <a:lnTo>
                    <a:pt x="328838" y="54155"/>
                  </a:lnTo>
                  <a:lnTo>
                    <a:pt x="333989" y="40888"/>
                  </a:lnTo>
                  <a:close/>
                </a:path>
                <a:path w="2061210" h="494665">
                  <a:moveTo>
                    <a:pt x="793933" y="481315"/>
                  </a:moveTo>
                  <a:lnTo>
                    <a:pt x="714972" y="481315"/>
                  </a:lnTo>
                  <a:lnTo>
                    <a:pt x="709821" y="494592"/>
                  </a:lnTo>
                  <a:lnTo>
                    <a:pt x="793933" y="494592"/>
                  </a:lnTo>
                  <a:lnTo>
                    <a:pt x="793933" y="481315"/>
                  </a:lnTo>
                  <a:close/>
                </a:path>
                <a:path w="2061210" h="494665">
                  <a:moveTo>
                    <a:pt x="835125" y="421453"/>
                  </a:moveTo>
                  <a:lnTo>
                    <a:pt x="785850" y="421453"/>
                  </a:lnTo>
                  <a:lnTo>
                    <a:pt x="790803" y="422856"/>
                  </a:lnTo>
                  <a:lnTo>
                    <a:pt x="797860" y="428468"/>
                  </a:lnTo>
                  <a:lnTo>
                    <a:pt x="802164" y="435002"/>
                  </a:lnTo>
                  <a:lnTo>
                    <a:pt x="807211" y="445201"/>
                  </a:lnTo>
                  <a:lnTo>
                    <a:pt x="833283" y="494592"/>
                  </a:lnTo>
                  <a:lnTo>
                    <a:pt x="887061" y="494592"/>
                  </a:lnTo>
                  <a:lnTo>
                    <a:pt x="881910" y="481315"/>
                  </a:lnTo>
                  <a:lnTo>
                    <a:pt x="870287" y="481315"/>
                  </a:lnTo>
                  <a:lnTo>
                    <a:pt x="846414" y="435798"/>
                  </a:lnTo>
                  <a:lnTo>
                    <a:pt x="843147" y="429442"/>
                  </a:lnTo>
                  <a:lnTo>
                    <a:pt x="839251" y="424594"/>
                  </a:lnTo>
                  <a:lnTo>
                    <a:pt x="835125" y="421453"/>
                  </a:lnTo>
                  <a:close/>
                </a:path>
                <a:path w="2061210" h="494665">
                  <a:moveTo>
                    <a:pt x="772897" y="344356"/>
                  </a:moveTo>
                  <a:lnTo>
                    <a:pt x="730763" y="344356"/>
                  </a:lnTo>
                  <a:lnTo>
                    <a:pt x="730763" y="481315"/>
                  </a:lnTo>
                  <a:lnTo>
                    <a:pt x="772897" y="481315"/>
                  </a:lnTo>
                  <a:lnTo>
                    <a:pt x="772897" y="421453"/>
                  </a:lnTo>
                  <a:lnTo>
                    <a:pt x="835125" y="421453"/>
                  </a:lnTo>
                  <a:lnTo>
                    <a:pt x="830383" y="417893"/>
                  </a:lnTo>
                  <a:lnTo>
                    <a:pt x="824917" y="415704"/>
                  </a:lnTo>
                  <a:lnTo>
                    <a:pt x="818425" y="414772"/>
                  </a:lnTo>
                  <a:lnTo>
                    <a:pt x="828834" y="412919"/>
                  </a:lnTo>
                  <a:lnTo>
                    <a:pt x="837839" y="410166"/>
                  </a:lnTo>
                  <a:lnTo>
                    <a:pt x="841714" y="408312"/>
                  </a:lnTo>
                  <a:lnTo>
                    <a:pt x="772897" y="408312"/>
                  </a:lnTo>
                  <a:lnTo>
                    <a:pt x="772897" y="344356"/>
                  </a:lnTo>
                  <a:close/>
                </a:path>
                <a:path w="2061210" h="494665">
                  <a:moveTo>
                    <a:pt x="803137" y="331078"/>
                  </a:moveTo>
                  <a:lnTo>
                    <a:pt x="709821" y="331078"/>
                  </a:lnTo>
                  <a:lnTo>
                    <a:pt x="714972" y="344356"/>
                  </a:lnTo>
                  <a:lnTo>
                    <a:pt x="797483" y="344356"/>
                  </a:lnTo>
                  <a:lnTo>
                    <a:pt x="805378" y="347109"/>
                  </a:lnTo>
                  <a:lnTo>
                    <a:pt x="816404" y="358051"/>
                  </a:lnTo>
                  <a:lnTo>
                    <a:pt x="819179" y="365946"/>
                  </a:lnTo>
                  <a:lnTo>
                    <a:pt x="819179" y="386543"/>
                  </a:lnTo>
                  <a:lnTo>
                    <a:pt x="816404" y="394438"/>
                  </a:lnTo>
                  <a:lnTo>
                    <a:pt x="805378" y="405568"/>
                  </a:lnTo>
                  <a:lnTo>
                    <a:pt x="797483" y="408312"/>
                  </a:lnTo>
                  <a:lnTo>
                    <a:pt x="841714" y="408312"/>
                  </a:lnTo>
                  <a:lnTo>
                    <a:pt x="862622" y="375014"/>
                  </a:lnTo>
                  <a:lnTo>
                    <a:pt x="861651" y="365090"/>
                  </a:lnTo>
                  <a:lnTo>
                    <a:pt x="828385" y="333951"/>
                  </a:lnTo>
                  <a:lnTo>
                    <a:pt x="816582" y="331798"/>
                  </a:lnTo>
                  <a:lnTo>
                    <a:pt x="803137" y="331078"/>
                  </a:lnTo>
                  <a:close/>
                </a:path>
                <a:path w="2061210" h="494665">
                  <a:moveTo>
                    <a:pt x="183743" y="290190"/>
                  </a:moveTo>
                  <a:lnTo>
                    <a:pt x="0" y="290190"/>
                  </a:lnTo>
                  <a:lnTo>
                    <a:pt x="5151" y="306775"/>
                  </a:lnTo>
                  <a:lnTo>
                    <a:pt x="26166" y="306775"/>
                  </a:lnTo>
                  <a:lnTo>
                    <a:pt x="26166" y="477995"/>
                  </a:lnTo>
                  <a:lnTo>
                    <a:pt x="5151" y="477995"/>
                  </a:lnTo>
                  <a:lnTo>
                    <a:pt x="0" y="494592"/>
                  </a:lnTo>
                  <a:lnTo>
                    <a:pt x="186214" y="494592"/>
                  </a:lnTo>
                  <a:lnTo>
                    <a:pt x="186214" y="475859"/>
                  </a:lnTo>
                  <a:lnTo>
                    <a:pt x="78887" y="475859"/>
                  </a:lnTo>
                  <a:lnTo>
                    <a:pt x="78887" y="393129"/>
                  </a:lnTo>
                  <a:lnTo>
                    <a:pt x="151168" y="393129"/>
                  </a:lnTo>
                  <a:lnTo>
                    <a:pt x="151168" y="374533"/>
                  </a:lnTo>
                  <a:lnTo>
                    <a:pt x="78887" y="374533"/>
                  </a:lnTo>
                  <a:lnTo>
                    <a:pt x="78887" y="308922"/>
                  </a:lnTo>
                  <a:lnTo>
                    <a:pt x="183743" y="308922"/>
                  </a:lnTo>
                  <a:lnTo>
                    <a:pt x="183743" y="290190"/>
                  </a:lnTo>
                  <a:close/>
                </a:path>
                <a:path w="2061210" h="494665">
                  <a:moveTo>
                    <a:pt x="186214" y="446415"/>
                  </a:moveTo>
                  <a:lnTo>
                    <a:pt x="166905" y="451567"/>
                  </a:lnTo>
                  <a:lnTo>
                    <a:pt x="167471" y="475859"/>
                  </a:lnTo>
                  <a:lnTo>
                    <a:pt x="186214" y="475859"/>
                  </a:lnTo>
                  <a:lnTo>
                    <a:pt x="186214" y="446415"/>
                  </a:lnTo>
                  <a:close/>
                </a:path>
                <a:path w="2061210" h="494665">
                  <a:moveTo>
                    <a:pt x="151168" y="393129"/>
                  </a:moveTo>
                  <a:lnTo>
                    <a:pt x="132435" y="393129"/>
                  </a:lnTo>
                  <a:lnTo>
                    <a:pt x="132435" y="419160"/>
                  </a:lnTo>
                  <a:lnTo>
                    <a:pt x="151168" y="419160"/>
                  </a:lnTo>
                  <a:lnTo>
                    <a:pt x="151168" y="393129"/>
                  </a:lnTo>
                  <a:close/>
                </a:path>
                <a:path w="2061210" h="494665">
                  <a:moveTo>
                    <a:pt x="151168" y="348512"/>
                  </a:moveTo>
                  <a:lnTo>
                    <a:pt x="132435" y="348512"/>
                  </a:lnTo>
                  <a:lnTo>
                    <a:pt x="132435" y="374533"/>
                  </a:lnTo>
                  <a:lnTo>
                    <a:pt x="151168" y="374533"/>
                  </a:lnTo>
                  <a:lnTo>
                    <a:pt x="151168" y="348512"/>
                  </a:lnTo>
                  <a:close/>
                </a:path>
                <a:path w="2061210" h="494665">
                  <a:moveTo>
                    <a:pt x="183743" y="308922"/>
                  </a:moveTo>
                  <a:lnTo>
                    <a:pt x="164853" y="308922"/>
                  </a:lnTo>
                  <a:lnTo>
                    <a:pt x="164853" y="333235"/>
                  </a:lnTo>
                  <a:lnTo>
                    <a:pt x="183743" y="338387"/>
                  </a:lnTo>
                  <a:lnTo>
                    <a:pt x="183743" y="308922"/>
                  </a:lnTo>
                  <a:close/>
                </a:path>
                <a:path w="2061210" h="494665">
                  <a:moveTo>
                    <a:pt x="281635" y="481315"/>
                  </a:moveTo>
                  <a:lnTo>
                    <a:pt x="235019" y="481315"/>
                  </a:lnTo>
                  <a:lnTo>
                    <a:pt x="229867" y="494592"/>
                  </a:lnTo>
                  <a:lnTo>
                    <a:pt x="286787" y="494592"/>
                  </a:lnTo>
                  <a:lnTo>
                    <a:pt x="281635" y="481315"/>
                  </a:lnTo>
                  <a:close/>
                </a:path>
                <a:path w="2061210" h="494665">
                  <a:moveTo>
                    <a:pt x="453096" y="481315"/>
                  </a:moveTo>
                  <a:lnTo>
                    <a:pt x="379276" y="481315"/>
                  </a:lnTo>
                  <a:lnTo>
                    <a:pt x="374124" y="494592"/>
                  </a:lnTo>
                  <a:lnTo>
                    <a:pt x="458237" y="494592"/>
                  </a:lnTo>
                  <a:lnTo>
                    <a:pt x="453096" y="481315"/>
                  </a:lnTo>
                  <a:close/>
                </a:path>
                <a:path w="2061210" h="494665">
                  <a:moveTo>
                    <a:pt x="297299" y="331078"/>
                  </a:moveTo>
                  <a:lnTo>
                    <a:pt x="229867" y="331078"/>
                  </a:lnTo>
                  <a:lnTo>
                    <a:pt x="235019" y="344356"/>
                  </a:lnTo>
                  <a:lnTo>
                    <a:pt x="250662" y="344356"/>
                  </a:lnTo>
                  <a:lnTo>
                    <a:pt x="250662" y="481315"/>
                  </a:lnTo>
                  <a:lnTo>
                    <a:pt x="265991" y="481315"/>
                  </a:lnTo>
                  <a:lnTo>
                    <a:pt x="265991" y="356596"/>
                  </a:lnTo>
                  <a:lnTo>
                    <a:pt x="308652" y="356596"/>
                  </a:lnTo>
                  <a:lnTo>
                    <a:pt x="297299" y="331078"/>
                  </a:lnTo>
                  <a:close/>
                </a:path>
                <a:path w="2061210" h="494665">
                  <a:moveTo>
                    <a:pt x="437306" y="356596"/>
                  </a:moveTo>
                  <a:lnTo>
                    <a:pt x="394909" y="356596"/>
                  </a:lnTo>
                  <a:lnTo>
                    <a:pt x="394909" y="481315"/>
                  </a:lnTo>
                  <a:lnTo>
                    <a:pt x="437306" y="481315"/>
                  </a:lnTo>
                  <a:lnTo>
                    <a:pt x="437306" y="356596"/>
                  </a:lnTo>
                  <a:close/>
                </a:path>
                <a:path w="2061210" h="494665">
                  <a:moveTo>
                    <a:pt x="308652" y="356596"/>
                  </a:moveTo>
                  <a:lnTo>
                    <a:pt x="265991" y="356596"/>
                  </a:lnTo>
                  <a:lnTo>
                    <a:pt x="316513" y="470624"/>
                  </a:lnTo>
                  <a:lnTo>
                    <a:pt x="344219" y="470624"/>
                  </a:lnTo>
                  <a:lnTo>
                    <a:pt x="359612" y="435997"/>
                  </a:lnTo>
                  <a:lnTo>
                    <a:pt x="343979" y="435997"/>
                  </a:lnTo>
                  <a:lnTo>
                    <a:pt x="308652" y="356596"/>
                  </a:lnTo>
                  <a:close/>
                </a:path>
                <a:path w="2061210" h="494665">
                  <a:moveTo>
                    <a:pt x="458237" y="331078"/>
                  </a:moveTo>
                  <a:lnTo>
                    <a:pt x="390846" y="331078"/>
                  </a:lnTo>
                  <a:lnTo>
                    <a:pt x="343979" y="435997"/>
                  </a:lnTo>
                  <a:lnTo>
                    <a:pt x="359612" y="435997"/>
                  </a:lnTo>
                  <a:lnTo>
                    <a:pt x="394909" y="356596"/>
                  </a:lnTo>
                  <a:lnTo>
                    <a:pt x="437306" y="356596"/>
                  </a:lnTo>
                  <a:lnTo>
                    <a:pt x="437306" y="344356"/>
                  </a:lnTo>
                  <a:lnTo>
                    <a:pt x="453096" y="344356"/>
                  </a:lnTo>
                  <a:lnTo>
                    <a:pt x="458237" y="331078"/>
                  </a:lnTo>
                  <a:close/>
                </a:path>
                <a:path w="2061210" h="494665">
                  <a:moveTo>
                    <a:pt x="656042" y="331078"/>
                  </a:moveTo>
                  <a:lnTo>
                    <a:pt x="509031" y="331078"/>
                  </a:lnTo>
                  <a:lnTo>
                    <a:pt x="514183" y="344356"/>
                  </a:lnTo>
                  <a:lnTo>
                    <a:pt x="529962" y="344356"/>
                  </a:lnTo>
                  <a:lnTo>
                    <a:pt x="529962" y="481315"/>
                  </a:lnTo>
                  <a:lnTo>
                    <a:pt x="514183" y="481315"/>
                  </a:lnTo>
                  <a:lnTo>
                    <a:pt x="509031" y="494592"/>
                  </a:lnTo>
                  <a:lnTo>
                    <a:pt x="658011" y="494592"/>
                  </a:lnTo>
                  <a:lnTo>
                    <a:pt x="658011" y="479587"/>
                  </a:lnTo>
                  <a:lnTo>
                    <a:pt x="572108" y="479587"/>
                  </a:lnTo>
                  <a:lnTo>
                    <a:pt x="572108" y="413463"/>
                  </a:lnTo>
                  <a:lnTo>
                    <a:pt x="629959" y="413463"/>
                  </a:lnTo>
                  <a:lnTo>
                    <a:pt x="629959" y="398563"/>
                  </a:lnTo>
                  <a:lnTo>
                    <a:pt x="572108" y="398563"/>
                  </a:lnTo>
                  <a:lnTo>
                    <a:pt x="572108" y="346083"/>
                  </a:lnTo>
                  <a:lnTo>
                    <a:pt x="656042" y="346083"/>
                  </a:lnTo>
                  <a:lnTo>
                    <a:pt x="656042" y="331078"/>
                  </a:lnTo>
                  <a:close/>
                </a:path>
                <a:path w="2061210" h="494665">
                  <a:moveTo>
                    <a:pt x="658011" y="456027"/>
                  </a:moveTo>
                  <a:lnTo>
                    <a:pt x="643006" y="461179"/>
                  </a:lnTo>
                  <a:lnTo>
                    <a:pt x="643006" y="479587"/>
                  </a:lnTo>
                  <a:lnTo>
                    <a:pt x="658011" y="479587"/>
                  </a:lnTo>
                  <a:lnTo>
                    <a:pt x="658011" y="456027"/>
                  </a:lnTo>
                  <a:close/>
                </a:path>
                <a:path w="2061210" h="494665">
                  <a:moveTo>
                    <a:pt x="629959" y="413463"/>
                  </a:moveTo>
                  <a:lnTo>
                    <a:pt x="614976" y="413463"/>
                  </a:lnTo>
                  <a:lnTo>
                    <a:pt x="614976" y="434269"/>
                  </a:lnTo>
                  <a:lnTo>
                    <a:pt x="629959" y="434269"/>
                  </a:lnTo>
                  <a:lnTo>
                    <a:pt x="629959" y="413463"/>
                  </a:lnTo>
                  <a:close/>
                </a:path>
                <a:path w="2061210" h="494665">
                  <a:moveTo>
                    <a:pt x="629959" y="377768"/>
                  </a:moveTo>
                  <a:lnTo>
                    <a:pt x="614976" y="377768"/>
                  </a:lnTo>
                  <a:lnTo>
                    <a:pt x="614976" y="398563"/>
                  </a:lnTo>
                  <a:lnTo>
                    <a:pt x="629959" y="398563"/>
                  </a:lnTo>
                  <a:lnTo>
                    <a:pt x="629959" y="377768"/>
                  </a:lnTo>
                  <a:close/>
                </a:path>
                <a:path w="2061210" h="494665">
                  <a:moveTo>
                    <a:pt x="656042" y="346083"/>
                  </a:moveTo>
                  <a:lnTo>
                    <a:pt x="640943" y="346083"/>
                  </a:lnTo>
                  <a:lnTo>
                    <a:pt x="640943" y="364481"/>
                  </a:lnTo>
                  <a:lnTo>
                    <a:pt x="656042" y="369632"/>
                  </a:lnTo>
                  <a:lnTo>
                    <a:pt x="656042" y="346083"/>
                  </a:lnTo>
                  <a:close/>
                </a:path>
                <a:path w="2061210" h="494665">
                  <a:moveTo>
                    <a:pt x="1025382" y="481315"/>
                  </a:moveTo>
                  <a:lnTo>
                    <a:pt x="949290" y="481315"/>
                  </a:lnTo>
                  <a:lnTo>
                    <a:pt x="944138" y="494592"/>
                  </a:lnTo>
                  <a:lnTo>
                    <a:pt x="1030544" y="494592"/>
                  </a:lnTo>
                  <a:lnTo>
                    <a:pt x="1025382" y="481315"/>
                  </a:lnTo>
                  <a:close/>
                </a:path>
                <a:path w="2061210" h="494665">
                  <a:moveTo>
                    <a:pt x="963855" y="344356"/>
                  </a:moveTo>
                  <a:lnTo>
                    <a:pt x="917542" y="344356"/>
                  </a:lnTo>
                  <a:lnTo>
                    <a:pt x="966148" y="426918"/>
                  </a:lnTo>
                  <a:lnTo>
                    <a:pt x="966148" y="481315"/>
                  </a:lnTo>
                  <a:lnTo>
                    <a:pt x="1008524" y="481315"/>
                  </a:lnTo>
                  <a:lnTo>
                    <a:pt x="1008524" y="421222"/>
                  </a:lnTo>
                  <a:lnTo>
                    <a:pt x="1017121" y="406647"/>
                  </a:lnTo>
                  <a:lnTo>
                    <a:pt x="1000629" y="406647"/>
                  </a:lnTo>
                  <a:lnTo>
                    <a:pt x="963855" y="344356"/>
                  </a:lnTo>
                  <a:close/>
                </a:path>
                <a:path w="2061210" h="494665">
                  <a:moveTo>
                    <a:pt x="1053863" y="344356"/>
                  </a:moveTo>
                  <a:lnTo>
                    <a:pt x="1037214" y="344356"/>
                  </a:lnTo>
                  <a:lnTo>
                    <a:pt x="1000629" y="406647"/>
                  </a:lnTo>
                  <a:lnTo>
                    <a:pt x="1017121" y="406647"/>
                  </a:lnTo>
                  <a:lnTo>
                    <a:pt x="1053863" y="344356"/>
                  </a:lnTo>
                  <a:close/>
                </a:path>
                <a:path w="2061210" h="494665">
                  <a:moveTo>
                    <a:pt x="982022" y="331078"/>
                  </a:moveTo>
                  <a:lnTo>
                    <a:pt x="903616" y="331078"/>
                  </a:lnTo>
                  <a:lnTo>
                    <a:pt x="908768" y="344356"/>
                  </a:lnTo>
                  <a:lnTo>
                    <a:pt x="976881" y="344356"/>
                  </a:lnTo>
                  <a:lnTo>
                    <a:pt x="982022" y="331078"/>
                  </a:lnTo>
                  <a:close/>
                </a:path>
                <a:path w="2061210" h="494665">
                  <a:moveTo>
                    <a:pt x="1067779" y="331078"/>
                  </a:moveTo>
                  <a:lnTo>
                    <a:pt x="1020911" y="331078"/>
                  </a:lnTo>
                  <a:lnTo>
                    <a:pt x="1026062" y="344356"/>
                  </a:lnTo>
                  <a:lnTo>
                    <a:pt x="1062627" y="344356"/>
                  </a:lnTo>
                  <a:lnTo>
                    <a:pt x="1067779" y="331078"/>
                  </a:lnTo>
                  <a:close/>
                </a:path>
                <a:path w="2061210" h="494665">
                  <a:moveTo>
                    <a:pt x="1216873" y="481315"/>
                  </a:moveTo>
                  <a:lnTo>
                    <a:pt x="1141336" y="481315"/>
                  </a:lnTo>
                  <a:lnTo>
                    <a:pt x="1136185" y="494592"/>
                  </a:lnTo>
                  <a:lnTo>
                    <a:pt x="1222025" y="494592"/>
                  </a:lnTo>
                  <a:lnTo>
                    <a:pt x="1216873" y="481315"/>
                  </a:lnTo>
                  <a:close/>
                </a:path>
                <a:path w="2061210" h="494665">
                  <a:moveTo>
                    <a:pt x="1200256" y="346083"/>
                  </a:moveTo>
                  <a:lnTo>
                    <a:pt x="1157860" y="346083"/>
                  </a:lnTo>
                  <a:lnTo>
                    <a:pt x="1157860" y="481315"/>
                  </a:lnTo>
                  <a:lnTo>
                    <a:pt x="1200256" y="481315"/>
                  </a:lnTo>
                  <a:lnTo>
                    <a:pt x="1200256" y="346083"/>
                  </a:lnTo>
                  <a:close/>
                </a:path>
                <a:path w="2061210" h="494665">
                  <a:moveTo>
                    <a:pt x="1260160" y="331078"/>
                  </a:moveTo>
                  <a:lnTo>
                    <a:pt x="1098050" y="331078"/>
                  </a:lnTo>
                  <a:lnTo>
                    <a:pt x="1098050" y="371925"/>
                  </a:lnTo>
                  <a:lnTo>
                    <a:pt x="1113055" y="366784"/>
                  </a:lnTo>
                  <a:lnTo>
                    <a:pt x="1113055" y="346083"/>
                  </a:lnTo>
                  <a:lnTo>
                    <a:pt x="1260160" y="346083"/>
                  </a:lnTo>
                  <a:lnTo>
                    <a:pt x="1260160" y="331078"/>
                  </a:lnTo>
                  <a:close/>
                </a:path>
                <a:path w="2061210" h="494665">
                  <a:moveTo>
                    <a:pt x="1260160" y="346083"/>
                  </a:moveTo>
                  <a:lnTo>
                    <a:pt x="1245396" y="346083"/>
                  </a:lnTo>
                  <a:lnTo>
                    <a:pt x="1245396" y="366784"/>
                  </a:lnTo>
                  <a:lnTo>
                    <a:pt x="1260160" y="371925"/>
                  </a:lnTo>
                  <a:lnTo>
                    <a:pt x="1260160" y="346083"/>
                  </a:lnTo>
                  <a:close/>
                </a:path>
                <a:path w="2061210" h="494665">
                  <a:moveTo>
                    <a:pt x="1549795" y="344356"/>
                  </a:moveTo>
                  <a:lnTo>
                    <a:pt x="1507650" y="344356"/>
                  </a:lnTo>
                  <a:lnTo>
                    <a:pt x="1507650" y="481315"/>
                  </a:lnTo>
                  <a:lnTo>
                    <a:pt x="1491860" y="481315"/>
                  </a:lnTo>
                  <a:lnTo>
                    <a:pt x="1486708" y="494592"/>
                  </a:lnTo>
                  <a:lnTo>
                    <a:pt x="1629007" y="494592"/>
                  </a:lnTo>
                  <a:lnTo>
                    <a:pt x="1629007" y="479587"/>
                  </a:lnTo>
                  <a:lnTo>
                    <a:pt x="1549795" y="479587"/>
                  </a:lnTo>
                  <a:lnTo>
                    <a:pt x="1549795" y="344356"/>
                  </a:lnTo>
                  <a:close/>
                </a:path>
                <a:path w="2061210" h="494665">
                  <a:moveTo>
                    <a:pt x="1629007" y="453745"/>
                  </a:moveTo>
                  <a:lnTo>
                    <a:pt x="1614244" y="458897"/>
                  </a:lnTo>
                  <a:lnTo>
                    <a:pt x="1614244" y="479587"/>
                  </a:lnTo>
                  <a:lnTo>
                    <a:pt x="1629007" y="479587"/>
                  </a:lnTo>
                  <a:lnTo>
                    <a:pt x="1629007" y="453745"/>
                  </a:lnTo>
                  <a:close/>
                </a:path>
                <a:path w="2061210" h="494665">
                  <a:moveTo>
                    <a:pt x="1570821" y="331078"/>
                  </a:moveTo>
                  <a:lnTo>
                    <a:pt x="1486708" y="331078"/>
                  </a:lnTo>
                  <a:lnTo>
                    <a:pt x="1491860" y="344356"/>
                  </a:lnTo>
                  <a:lnTo>
                    <a:pt x="1565669" y="344356"/>
                  </a:lnTo>
                  <a:lnTo>
                    <a:pt x="1570821" y="331078"/>
                  </a:lnTo>
                  <a:close/>
                </a:path>
                <a:path w="2061210" h="494665">
                  <a:moveTo>
                    <a:pt x="1725570" y="481315"/>
                  </a:moveTo>
                  <a:lnTo>
                    <a:pt x="1678723" y="481315"/>
                  </a:lnTo>
                  <a:lnTo>
                    <a:pt x="1673572" y="494592"/>
                  </a:lnTo>
                  <a:lnTo>
                    <a:pt x="1730722" y="494592"/>
                  </a:lnTo>
                  <a:lnTo>
                    <a:pt x="1725570" y="481315"/>
                  </a:lnTo>
                  <a:close/>
                </a:path>
                <a:path w="2061210" h="494665">
                  <a:moveTo>
                    <a:pt x="1763407" y="376417"/>
                  </a:moveTo>
                  <a:lnTo>
                    <a:pt x="1709937" y="376417"/>
                  </a:lnTo>
                  <a:lnTo>
                    <a:pt x="1810164" y="494592"/>
                  </a:lnTo>
                  <a:lnTo>
                    <a:pt x="1838855" y="494592"/>
                  </a:lnTo>
                  <a:lnTo>
                    <a:pt x="1838855" y="446834"/>
                  </a:lnTo>
                  <a:lnTo>
                    <a:pt x="1823441" y="446834"/>
                  </a:lnTo>
                  <a:lnTo>
                    <a:pt x="1763407" y="376417"/>
                  </a:lnTo>
                  <a:close/>
                </a:path>
                <a:path w="2061210" h="494665">
                  <a:moveTo>
                    <a:pt x="1724753" y="331078"/>
                  </a:moveTo>
                  <a:lnTo>
                    <a:pt x="1673572" y="331078"/>
                  </a:lnTo>
                  <a:lnTo>
                    <a:pt x="1678723" y="344356"/>
                  </a:lnTo>
                  <a:lnTo>
                    <a:pt x="1694513" y="344356"/>
                  </a:lnTo>
                  <a:lnTo>
                    <a:pt x="1694513" y="481315"/>
                  </a:lnTo>
                  <a:lnTo>
                    <a:pt x="1709937" y="481315"/>
                  </a:lnTo>
                  <a:lnTo>
                    <a:pt x="1709937" y="376417"/>
                  </a:lnTo>
                  <a:lnTo>
                    <a:pt x="1763407" y="376417"/>
                  </a:lnTo>
                  <a:lnTo>
                    <a:pt x="1724753" y="331078"/>
                  </a:lnTo>
                  <a:close/>
                </a:path>
                <a:path w="2061210" h="494665">
                  <a:moveTo>
                    <a:pt x="1838855" y="344356"/>
                  </a:moveTo>
                  <a:lnTo>
                    <a:pt x="1823441" y="344356"/>
                  </a:lnTo>
                  <a:lnTo>
                    <a:pt x="1823441" y="446834"/>
                  </a:lnTo>
                  <a:lnTo>
                    <a:pt x="1838855" y="446834"/>
                  </a:lnTo>
                  <a:lnTo>
                    <a:pt x="1838855" y="344356"/>
                  </a:lnTo>
                  <a:close/>
                </a:path>
                <a:path w="2061210" h="494665">
                  <a:moveTo>
                    <a:pt x="1859807" y="331078"/>
                  </a:moveTo>
                  <a:lnTo>
                    <a:pt x="1802646" y="331078"/>
                  </a:lnTo>
                  <a:lnTo>
                    <a:pt x="1807798" y="344356"/>
                  </a:lnTo>
                  <a:lnTo>
                    <a:pt x="1854655" y="344356"/>
                  </a:lnTo>
                  <a:lnTo>
                    <a:pt x="1859807" y="331078"/>
                  </a:lnTo>
                  <a:close/>
                </a:path>
                <a:path w="2061210" h="494665">
                  <a:moveTo>
                    <a:pt x="2018378" y="481315"/>
                  </a:moveTo>
                  <a:lnTo>
                    <a:pt x="1942286" y="481315"/>
                  </a:lnTo>
                  <a:lnTo>
                    <a:pt x="1937134" y="494592"/>
                  </a:lnTo>
                  <a:lnTo>
                    <a:pt x="2023530" y="494592"/>
                  </a:lnTo>
                  <a:lnTo>
                    <a:pt x="2018378" y="481315"/>
                  </a:lnTo>
                  <a:close/>
                </a:path>
                <a:path w="2061210" h="494665">
                  <a:moveTo>
                    <a:pt x="1956851" y="344356"/>
                  </a:moveTo>
                  <a:lnTo>
                    <a:pt x="1910538" y="344356"/>
                  </a:lnTo>
                  <a:lnTo>
                    <a:pt x="1959134" y="426918"/>
                  </a:lnTo>
                  <a:lnTo>
                    <a:pt x="1959134" y="481315"/>
                  </a:lnTo>
                  <a:lnTo>
                    <a:pt x="2001520" y="481315"/>
                  </a:lnTo>
                  <a:lnTo>
                    <a:pt x="2001520" y="421222"/>
                  </a:lnTo>
                  <a:lnTo>
                    <a:pt x="2010115" y="406647"/>
                  </a:lnTo>
                  <a:lnTo>
                    <a:pt x="1993614" y="406647"/>
                  </a:lnTo>
                  <a:lnTo>
                    <a:pt x="1956851" y="344356"/>
                  </a:lnTo>
                  <a:close/>
                </a:path>
                <a:path w="2061210" h="494665">
                  <a:moveTo>
                    <a:pt x="2046848" y="344356"/>
                  </a:moveTo>
                  <a:lnTo>
                    <a:pt x="2030210" y="344356"/>
                  </a:lnTo>
                  <a:lnTo>
                    <a:pt x="1993614" y="406647"/>
                  </a:lnTo>
                  <a:lnTo>
                    <a:pt x="2010115" y="406647"/>
                  </a:lnTo>
                  <a:lnTo>
                    <a:pt x="2046848" y="344356"/>
                  </a:lnTo>
                  <a:close/>
                </a:path>
                <a:path w="2061210" h="494665">
                  <a:moveTo>
                    <a:pt x="1975018" y="331078"/>
                  </a:moveTo>
                  <a:lnTo>
                    <a:pt x="1896601" y="331078"/>
                  </a:lnTo>
                  <a:lnTo>
                    <a:pt x="1901764" y="344356"/>
                  </a:lnTo>
                  <a:lnTo>
                    <a:pt x="1969866" y="344356"/>
                  </a:lnTo>
                  <a:lnTo>
                    <a:pt x="1975018" y="331078"/>
                  </a:lnTo>
                  <a:close/>
                </a:path>
                <a:path w="2061210" h="494665">
                  <a:moveTo>
                    <a:pt x="2060774" y="331078"/>
                  </a:moveTo>
                  <a:lnTo>
                    <a:pt x="2013907" y="331078"/>
                  </a:lnTo>
                  <a:lnTo>
                    <a:pt x="2019058" y="344356"/>
                  </a:lnTo>
                  <a:lnTo>
                    <a:pt x="2055612" y="344356"/>
                  </a:lnTo>
                  <a:lnTo>
                    <a:pt x="2060774" y="331078"/>
                  </a:lnTo>
                  <a:close/>
                </a:path>
              </a:pathLst>
            </a:custGeom>
            <a:solidFill>
              <a:srgbClr val="404041"/>
            </a:solidFill>
          </p:spPr>
          <p:txBody>
            <a:bodyPr wrap="square" lIns="0" tIns="0" rIns="0" bIns="0" rtlCol="0"/>
            <a:lstStyle/>
            <a:p>
              <a:endParaRPr/>
            </a:p>
          </p:txBody>
        </p:sp>
      </p:grpSp>
      <p:sp>
        <p:nvSpPr>
          <p:cNvPr id="23" name="Rectangle 13">
            <a:extLst>
              <a:ext uri="{FF2B5EF4-FFF2-40B4-BE49-F238E27FC236}">
                <a16:creationId xmlns:a16="http://schemas.microsoft.com/office/drawing/2014/main" id="{06693B2F-5895-461E-BDEA-2B6D6C12B590}"/>
              </a:ext>
            </a:extLst>
          </p:cNvPr>
          <p:cNvSpPr>
            <a:spLocks noChangeArrowheads="1"/>
          </p:cNvSpPr>
          <p:nvPr/>
        </p:nvSpPr>
        <p:spPr bwMode="auto">
          <a:xfrm>
            <a:off x="7671775" y="2874229"/>
            <a:ext cx="12631738" cy="6459538"/>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4" name="Rectangle 14">
            <a:extLst>
              <a:ext uri="{FF2B5EF4-FFF2-40B4-BE49-F238E27FC236}">
                <a16:creationId xmlns:a16="http://schemas.microsoft.com/office/drawing/2014/main" id="{E6AA35A1-1D77-4337-99D8-760B9630C3A6}"/>
              </a:ext>
            </a:extLst>
          </p:cNvPr>
          <p:cNvSpPr>
            <a:spLocks noChangeArrowheads="1"/>
          </p:cNvSpPr>
          <p:nvPr/>
        </p:nvSpPr>
        <p:spPr bwMode="auto">
          <a:xfrm>
            <a:off x="7786075" y="2717067"/>
            <a:ext cx="12674600" cy="650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5" name="Freeform 15">
            <a:extLst>
              <a:ext uri="{FF2B5EF4-FFF2-40B4-BE49-F238E27FC236}">
                <a16:creationId xmlns:a16="http://schemas.microsoft.com/office/drawing/2014/main" id="{3377F6AB-BB49-4167-9646-AE0D17C29118}"/>
              </a:ext>
            </a:extLst>
          </p:cNvPr>
          <p:cNvSpPr>
            <a:spLocks noEditPoints="1"/>
          </p:cNvSpPr>
          <p:nvPr/>
        </p:nvSpPr>
        <p:spPr bwMode="auto">
          <a:xfrm>
            <a:off x="7765438" y="2696429"/>
            <a:ext cx="12715875" cy="6542088"/>
          </a:xfrm>
          <a:custGeom>
            <a:avLst/>
            <a:gdLst>
              <a:gd name="T0" fmla="*/ 7984 w 8010"/>
              <a:gd name="T1" fmla="*/ 27 h 4121"/>
              <a:gd name="T2" fmla="*/ 7984 w 8010"/>
              <a:gd name="T3" fmla="*/ 4095 h 4121"/>
              <a:gd name="T4" fmla="*/ 27 w 8010"/>
              <a:gd name="T5" fmla="*/ 4095 h 4121"/>
              <a:gd name="T6" fmla="*/ 27 w 8010"/>
              <a:gd name="T7" fmla="*/ 27 h 4121"/>
              <a:gd name="T8" fmla="*/ 7984 w 8010"/>
              <a:gd name="T9" fmla="*/ 27 h 4121"/>
              <a:gd name="T10" fmla="*/ 8010 w 8010"/>
              <a:gd name="T11" fmla="*/ 0 h 4121"/>
              <a:gd name="T12" fmla="*/ 7984 w 8010"/>
              <a:gd name="T13" fmla="*/ 0 h 4121"/>
              <a:gd name="T14" fmla="*/ 27 w 8010"/>
              <a:gd name="T15" fmla="*/ 0 h 4121"/>
              <a:gd name="T16" fmla="*/ 0 w 8010"/>
              <a:gd name="T17" fmla="*/ 0 h 4121"/>
              <a:gd name="T18" fmla="*/ 0 w 8010"/>
              <a:gd name="T19" fmla="*/ 27 h 4121"/>
              <a:gd name="T20" fmla="*/ 0 w 8010"/>
              <a:gd name="T21" fmla="*/ 4095 h 4121"/>
              <a:gd name="T22" fmla="*/ 0 w 8010"/>
              <a:gd name="T23" fmla="*/ 4121 h 4121"/>
              <a:gd name="T24" fmla="*/ 27 w 8010"/>
              <a:gd name="T25" fmla="*/ 4121 h 4121"/>
              <a:gd name="T26" fmla="*/ 7984 w 8010"/>
              <a:gd name="T27" fmla="*/ 4121 h 4121"/>
              <a:gd name="T28" fmla="*/ 8010 w 8010"/>
              <a:gd name="T29" fmla="*/ 4121 h 4121"/>
              <a:gd name="T30" fmla="*/ 8010 w 8010"/>
              <a:gd name="T31" fmla="*/ 4095 h 4121"/>
              <a:gd name="T32" fmla="*/ 8010 w 8010"/>
              <a:gd name="T33" fmla="*/ 27 h 4121"/>
              <a:gd name="T34" fmla="*/ 8010 w 8010"/>
              <a:gd name="T35" fmla="*/ 0 h 4121"/>
              <a:gd name="T36" fmla="*/ 8010 w 8010"/>
              <a:gd name="T37" fmla="*/ 0 h 4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10" h="4121">
                <a:moveTo>
                  <a:pt x="7984" y="27"/>
                </a:moveTo>
                <a:lnTo>
                  <a:pt x="7984" y="4095"/>
                </a:lnTo>
                <a:lnTo>
                  <a:pt x="27" y="4095"/>
                </a:lnTo>
                <a:lnTo>
                  <a:pt x="27" y="27"/>
                </a:lnTo>
                <a:lnTo>
                  <a:pt x="7984" y="27"/>
                </a:lnTo>
                <a:close/>
                <a:moveTo>
                  <a:pt x="8010" y="0"/>
                </a:moveTo>
                <a:lnTo>
                  <a:pt x="7984" y="0"/>
                </a:lnTo>
                <a:lnTo>
                  <a:pt x="27" y="0"/>
                </a:lnTo>
                <a:lnTo>
                  <a:pt x="0" y="0"/>
                </a:lnTo>
                <a:lnTo>
                  <a:pt x="0" y="27"/>
                </a:lnTo>
                <a:lnTo>
                  <a:pt x="0" y="4095"/>
                </a:lnTo>
                <a:lnTo>
                  <a:pt x="0" y="4121"/>
                </a:lnTo>
                <a:lnTo>
                  <a:pt x="27" y="4121"/>
                </a:lnTo>
                <a:lnTo>
                  <a:pt x="7984" y="4121"/>
                </a:lnTo>
                <a:lnTo>
                  <a:pt x="8010" y="4121"/>
                </a:lnTo>
                <a:lnTo>
                  <a:pt x="8010" y="4095"/>
                </a:lnTo>
                <a:lnTo>
                  <a:pt x="8010" y="27"/>
                </a:lnTo>
                <a:lnTo>
                  <a:pt x="8010" y="0"/>
                </a:lnTo>
                <a:lnTo>
                  <a:pt x="8010" y="0"/>
                </a:ln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 name="object 2"/>
          <p:cNvSpPr txBox="1"/>
          <p:nvPr/>
        </p:nvSpPr>
        <p:spPr>
          <a:xfrm>
            <a:off x="8833149" y="4503691"/>
            <a:ext cx="9886950" cy="2737416"/>
          </a:xfrm>
          <a:prstGeom prst="rect">
            <a:avLst/>
          </a:prstGeom>
        </p:spPr>
        <p:txBody>
          <a:bodyPr vert="horz" wrap="square" lIns="0" tIns="12065" rIns="0" bIns="0" rtlCol="0">
            <a:spAutoFit/>
          </a:bodyPr>
          <a:lstStyle/>
          <a:p>
            <a:pPr marL="12700" marR="5080">
              <a:lnSpc>
                <a:spcPct val="100600"/>
              </a:lnSpc>
              <a:spcBef>
                <a:spcPts val="95"/>
              </a:spcBef>
            </a:pPr>
            <a:r>
              <a:rPr lang="en-US" sz="2950" spc="5" dirty="0">
                <a:solidFill>
                  <a:srgbClr val="404041"/>
                </a:solidFill>
                <a:latin typeface="Liberation Serif"/>
              </a:rPr>
              <a:t>Who, as the employing entity or a person authorized to act on behalf of the employing entity or acting on the initiative of that entity, persuades the employed person or PPK participant to resign from saving in PPK, shall be liable to </a:t>
            </a:r>
            <a:r>
              <a:rPr lang="en-US" sz="2950" spc="5" dirty="0">
                <a:solidFill>
                  <a:srgbClr val="C48B0E"/>
                </a:solidFill>
                <a:latin typeface="Liberation Serif"/>
              </a:rPr>
              <a:t>a fine of up to 1.5% of the remuneration fund </a:t>
            </a:r>
            <a:r>
              <a:rPr lang="en-US" sz="2950" spc="5" dirty="0">
                <a:solidFill>
                  <a:srgbClr val="404041"/>
                </a:solidFill>
                <a:latin typeface="Liberation Serif"/>
              </a:rPr>
              <a:t>at the given employing entity in the financial year preceding the commission of the offense.</a:t>
            </a:r>
            <a:endParaRPr sz="3050" dirty="0">
              <a:solidFill>
                <a:srgbClr val="404041"/>
              </a:solidFill>
              <a:latin typeface="Times New Roman"/>
              <a:cs typeface="Times New Roman"/>
            </a:endParaRPr>
          </a:p>
        </p:txBody>
      </p:sp>
      <p:sp>
        <p:nvSpPr>
          <p:cNvPr id="22" name="object 2">
            <a:extLst>
              <a:ext uri="{FF2B5EF4-FFF2-40B4-BE49-F238E27FC236}">
                <a16:creationId xmlns:a16="http://schemas.microsoft.com/office/drawing/2014/main" id="{0E977447-670F-4FD1-B339-6D2B7E7556BC}"/>
              </a:ext>
            </a:extLst>
          </p:cNvPr>
          <p:cNvSpPr txBox="1">
            <a:spLocks/>
          </p:cNvSpPr>
          <p:nvPr/>
        </p:nvSpPr>
        <p:spPr>
          <a:xfrm>
            <a:off x="2355854" y="906386"/>
            <a:ext cx="15849596" cy="1379224"/>
          </a:xfrm>
          <a:prstGeom prst="rect">
            <a:avLst/>
          </a:prstGeom>
          <a:solidFill>
            <a:schemeClr val="bg1"/>
          </a:solidFill>
        </p:spPr>
        <p:txBody>
          <a:bodyPr vert="horz" wrap="square" lIns="0" tIns="17145" rIns="0" bIns="0" rtlCol="0">
            <a:spAutoFit/>
          </a:bodyPr>
          <a:lstStyle>
            <a:lvl1pPr>
              <a:defRPr>
                <a:latin typeface="+mj-lt"/>
                <a:ea typeface="+mj-ea"/>
                <a:cs typeface="+mj-cs"/>
              </a:defRPr>
            </a:lvl1pPr>
          </a:lstStyle>
          <a:p>
            <a:pPr marL="12700">
              <a:spcBef>
                <a:spcPts val="135"/>
              </a:spcBef>
            </a:pPr>
            <a:r>
              <a:rPr lang="en-US" sz="5900" spc="15" dirty="0">
                <a:solidFill>
                  <a:srgbClr val="C48A10"/>
                </a:solidFill>
                <a:latin typeface="Liberation Serif" panose="020B0604020202020204" charset="0"/>
              </a:rPr>
              <a:t>Possible sanctions to be imposed on employers</a:t>
            </a:r>
            <a:r>
              <a:rPr lang="pl-PL" sz="5900" spc="15" dirty="0">
                <a:solidFill>
                  <a:srgbClr val="C48A10"/>
                </a:solidFill>
                <a:latin typeface="Liberation Serif" panose="020B0604020202020204" charset="0"/>
              </a:rPr>
              <a:t>  </a:t>
            </a:r>
            <a:br>
              <a:rPr lang="pl-PL" kern="0" spc="15" dirty="0">
                <a:solidFill>
                  <a:sysClr val="windowText" lastClr="000000"/>
                </a:solidFill>
                <a:latin typeface="Liberation Serif" panose="020B0604020202020204" charset="0"/>
              </a:rPr>
            </a:br>
            <a:r>
              <a:rPr lang="en-US" sz="2950" kern="0" spc="15" dirty="0">
                <a:solidFill>
                  <a:srgbClr val="404041"/>
                </a:solidFill>
                <a:latin typeface="Liberation Serif" panose="020B0604020202020204" charset="0"/>
              </a:rPr>
              <a:t>provisions of the PPK Act</a:t>
            </a:r>
            <a:endParaRPr lang="pl-PL" sz="2950" kern="0" spc="15" dirty="0">
              <a:solidFill>
                <a:srgbClr val="404041"/>
              </a:solidFill>
              <a:latin typeface="Liberation Serif" panose="020B0604020202020204" charset="0"/>
            </a:endParaRPr>
          </a:p>
        </p:txBody>
      </p:sp>
      <p:sp>
        <p:nvSpPr>
          <p:cNvPr id="27" name="object 6">
            <a:extLst>
              <a:ext uri="{FF2B5EF4-FFF2-40B4-BE49-F238E27FC236}">
                <a16:creationId xmlns:a16="http://schemas.microsoft.com/office/drawing/2014/main" id="{3D878F2E-74D0-41C1-8730-38F1418920EC}"/>
              </a:ext>
            </a:extLst>
          </p:cNvPr>
          <p:cNvSpPr txBox="1"/>
          <p:nvPr/>
        </p:nvSpPr>
        <p:spPr>
          <a:xfrm rot="20580000">
            <a:off x="3320441" y="3785818"/>
            <a:ext cx="2713640" cy="756617"/>
          </a:xfrm>
          <a:prstGeom prst="rect">
            <a:avLst/>
          </a:prstGeom>
        </p:spPr>
        <p:txBody>
          <a:bodyPr vert="horz" wrap="square" lIns="0" tIns="0" rIns="0" bIns="0" rtlCol="0">
            <a:spAutoFit/>
          </a:bodyPr>
          <a:lstStyle/>
          <a:p>
            <a:pPr>
              <a:lnSpc>
                <a:spcPts val="5935"/>
              </a:lnSpc>
            </a:pPr>
            <a:r>
              <a:rPr lang="pl-PL" sz="5900" spc="15" dirty="0">
                <a:solidFill>
                  <a:srgbClr val="C48A10"/>
                </a:solidFill>
                <a:latin typeface="Liberation Serif"/>
                <a:cs typeface="Liberation Serif"/>
              </a:rPr>
              <a:t>Fine </a:t>
            </a:r>
            <a:r>
              <a:rPr lang="pl-PL" sz="5900" spc="15" dirty="0" err="1">
                <a:solidFill>
                  <a:srgbClr val="C48A10"/>
                </a:solidFill>
                <a:latin typeface="Liberation Serif"/>
                <a:cs typeface="Liberation Serif"/>
              </a:rPr>
              <a:t>up</a:t>
            </a:r>
            <a:r>
              <a:rPr lang="pl-PL" sz="5900" spc="15" dirty="0">
                <a:solidFill>
                  <a:srgbClr val="C48A10"/>
                </a:solidFill>
                <a:latin typeface="Liberation Serif"/>
                <a:cs typeface="Liberation Serif"/>
              </a:rPr>
              <a:t> </a:t>
            </a:r>
            <a:endParaRPr sz="5900" dirty="0">
              <a:latin typeface="Liberation Serif"/>
              <a:cs typeface="Liberation Serif"/>
            </a:endParaRPr>
          </a:p>
        </p:txBody>
      </p:sp>
      <p:sp>
        <p:nvSpPr>
          <p:cNvPr id="28" name="object 7">
            <a:extLst>
              <a:ext uri="{FF2B5EF4-FFF2-40B4-BE49-F238E27FC236}">
                <a16:creationId xmlns:a16="http://schemas.microsoft.com/office/drawing/2014/main" id="{40681B8C-759E-4EC1-956D-46A755203E70}"/>
              </a:ext>
            </a:extLst>
          </p:cNvPr>
          <p:cNvSpPr txBox="1"/>
          <p:nvPr/>
        </p:nvSpPr>
        <p:spPr>
          <a:xfrm rot="20580000">
            <a:off x="3596653" y="4661461"/>
            <a:ext cx="2634444" cy="753745"/>
          </a:xfrm>
          <a:prstGeom prst="rect">
            <a:avLst/>
          </a:prstGeom>
        </p:spPr>
        <p:txBody>
          <a:bodyPr vert="horz" wrap="square" lIns="0" tIns="0" rIns="0" bIns="0" rtlCol="0">
            <a:spAutoFit/>
          </a:bodyPr>
          <a:lstStyle/>
          <a:p>
            <a:pPr>
              <a:lnSpc>
                <a:spcPts val="5935"/>
              </a:lnSpc>
            </a:pPr>
            <a:r>
              <a:rPr lang="pl-PL" sz="5900" spc="15" dirty="0">
                <a:solidFill>
                  <a:srgbClr val="C48A10"/>
                </a:solidFill>
                <a:latin typeface="Liberation Serif"/>
                <a:cs typeface="Liberation Serif"/>
              </a:rPr>
              <a:t>to</a:t>
            </a:r>
            <a:r>
              <a:rPr sz="5900" spc="-150" dirty="0">
                <a:solidFill>
                  <a:srgbClr val="C48A10"/>
                </a:solidFill>
                <a:latin typeface="Liberation Serif"/>
                <a:cs typeface="Liberation Serif"/>
              </a:rPr>
              <a:t> </a:t>
            </a:r>
            <a:r>
              <a:rPr sz="5900" spc="15" dirty="0">
                <a:solidFill>
                  <a:srgbClr val="404041"/>
                </a:solidFill>
                <a:latin typeface="Liberation Serif"/>
                <a:cs typeface="Liberation Serif"/>
              </a:rPr>
              <a:t>1,5%</a:t>
            </a:r>
            <a:endParaRPr sz="5900" dirty="0">
              <a:latin typeface="Liberation Serif"/>
              <a:cs typeface="Liberation Serif"/>
            </a:endParaRPr>
          </a:p>
        </p:txBody>
      </p:sp>
    </p:spTree>
    <p:extLst>
      <p:ext uri="{BB962C8B-B14F-4D97-AF65-F5344CB8AC3E}">
        <p14:creationId xmlns:p14="http://schemas.microsoft.com/office/powerpoint/2010/main" val="3699795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65263" y="2995739"/>
            <a:ext cx="4486275" cy="3547745"/>
          </a:xfrm>
          <a:custGeom>
            <a:avLst/>
            <a:gdLst/>
            <a:ahLst/>
            <a:cxnLst/>
            <a:rect l="l" t="t" r="r" b="b"/>
            <a:pathLst>
              <a:path w="4486275" h="3547745">
                <a:moveTo>
                  <a:pt x="3732734" y="0"/>
                </a:moveTo>
                <a:lnTo>
                  <a:pt x="0" y="1195419"/>
                </a:lnTo>
                <a:lnTo>
                  <a:pt x="753212" y="3547337"/>
                </a:lnTo>
                <a:lnTo>
                  <a:pt x="4485947" y="2351917"/>
                </a:lnTo>
                <a:lnTo>
                  <a:pt x="3732734" y="0"/>
                </a:lnTo>
                <a:close/>
              </a:path>
            </a:pathLst>
          </a:custGeom>
          <a:solidFill>
            <a:srgbClr val="D1D1D1"/>
          </a:solidFill>
        </p:spPr>
        <p:txBody>
          <a:bodyPr wrap="square" lIns="0" tIns="0" rIns="0" bIns="0" rtlCol="0"/>
          <a:lstStyle/>
          <a:p>
            <a:endParaRPr/>
          </a:p>
        </p:txBody>
      </p:sp>
      <p:sp>
        <p:nvSpPr>
          <p:cNvPr id="4" name="object 4"/>
          <p:cNvSpPr/>
          <p:nvPr/>
        </p:nvSpPr>
        <p:spPr>
          <a:xfrm>
            <a:off x="2572455" y="2885851"/>
            <a:ext cx="4538980" cy="3600450"/>
          </a:xfrm>
          <a:custGeom>
            <a:avLst/>
            <a:gdLst/>
            <a:ahLst/>
            <a:cxnLst/>
            <a:rect l="l" t="t" r="r" b="b"/>
            <a:pathLst>
              <a:path w="4538980" h="3600450">
                <a:moveTo>
                  <a:pt x="3772628" y="0"/>
                </a:moveTo>
                <a:lnTo>
                  <a:pt x="0" y="1208193"/>
                </a:lnTo>
                <a:lnTo>
                  <a:pt x="765976" y="3600005"/>
                </a:lnTo>
                <a:lnTo>
                  <a:pt x="4538605" y="2391811"/>
                </a:lnTo>
                <a:lnTo>
                  <a:pt x="3772628" y="0"/>
                </a:lnTo>
                <a:close/>
              </a:path>
            </a:pathLst>
          </a:custGeom>
          <a:solidFill>
            <a:srgbClr val="FFFFFF"/>
          </a:solidFill>
        </p:spPr>
        <p:txBody>
          <a:bodyPr wrap="square" lIns="0" tIns="0" rIns="0" bIns="0" rtlCol="0"/>
          <a:lstStyle/>
          <a:p>
            <a:endParaRPr/>
          </a:p>
        </p:txBody>
      </p:sp>
      <p:sp>
        <p:nvSpPr>
          <p:cNvPr id="5" name="object 5"/>
          <p:cNvSpPr/>
          <p:nvPr/>
        </p:nvSpPr>
        <p:spPr>
          <a:xfrm>
            <a:off x="2546129" y="2859523"/>
            <a:ext cx="4591685" cy="3653154"/>
          </a:xfrm>
          <a:custGeom>
            <a:avLst/>
            <a:gdLst/>
            <a:ahLst/>
            <a:cxnLst/>
            <a:rect l="l" t="t" r="r" b="b"/>
            <a:pathLst>
              <a:path w="4591684" h="3653154">
                <a:moveTo>
                  <a:pt x="3812512" y="0"/>
                </a:moveTo>
                <a:lnTo>
                  <a:pt x="0" y="1220957"/>
                </a:lnTo>
                <a:lnTo>
                  <a:pt x="778761" y="3652663"/>
                </a:lnTo>
                <a:lnTo>
                  <a:pt x="943188" y="3600005"/>
                </a:lnTo>
                <a:lnTo>
                  <a:pt x="805870" y="3600005"/>
                </a:lnTo>
                <a:lnTo>
                  <a:pt x="52658" y="1248077"/>
                </a:lnTo>
                <a:lnTo>
                  <a:pt x="3785403" y="52658"/>
                </a:lnTo>
                <a:lnTo>
                  <a:pt x="3829376" y="52658"/>
                </a:lnTo>
                <a:lnTo>
                  <a:pt x="3812512" y="0"/>
                </a:lnTo>
                <a:close/>
              </a:path>
              <a:path w="4591684" h="3653154">
                <a:moveTo>
                  <a:pt x="3829376" y="52658"/>
                </a:moveTo>
                <a:lnTo>
                  <a:pt x="3785403" y="52658"/>
                </a:lnTo>
                <a:lnTo>
                  <a:pt x="4538605" y="2404586"/>
                </a:lnTo>
                <a:lnTo>
                  <a:pt x="805870" y="3600005"/>
                </a:lnTo>
                <a:lnTo>
                  <a:pt x="943188" y="3600005"/>
                </a:lnTo>
                <a:lnTo>
                  <a:pt x="4591273" y="2431695"/>
                </a:lnTo>
                <a:lnTo>
                  <a:pt x="3829376" y="52658"/>
                </a:lnTo>
                <a:close/>
              </a:path>
            </a:pathLst>
          </a:custGeom>
          <a:solidFill>
            <a:srgbClr val="404041"/>
          </a:solidFill>
        </p:spPr>
        <p:txBody>
          <a:bodyPr wrap="square" lIns="0" tIns="0" rIns="0" bIns="0" rtlCol="0"/>
          <a:lstStyle/>
          <a:p>
            <a:endParaRPr/>
          </a:p>
        </p:txBody>
      </p:sp>
      <p:sp>
        <p:nvSpPr>
          <p:cNvPr id="6" name="object 6"/>
          <p:cNvSpPr txBox="1"/>
          <p:nvPr/>
        </p:nvSpPr>
        <p:spPr>
          <a:xfrm rot="20580000">
            <a:off x="3021140" y="3786220"/>
            <a:ext cx="3309612" cy="756617"/>
          </a:xfrm>
          <a:prstGeom prst="rect">
            <a:avLst/>
          </a:prstGeom>
        </p:spPr>
        <p:txBody>
          <a:bodyPr vert="horz" wrap="square" lIns="0" tIns="0" rIns="0" bIns="0" rtlCol="0">
            <a:spAutoFit/>
          </a:bodyPr>
          <a:lstStyle/>
          <a:p>
            <a:pPr>
              <a:lnSpc>
                <a:spcPts val="5935"/>
              </a:lnSpc>
            </a:pPr>
            <a:r>
              <a:rPr lang="pl-PL" sz="5900" spc="15" dirty="0">
                <a:solidFill>
                  <a:srgbClr val="C48A10"/>
                </a:solidFill>
                <a:latin typeface="Liberation Serif"/>
                <a:cs typeface="Liberation Serif"/>
              </a:rPr>
              <a:t>Fine </a:t>
            </a:r>
            <a:r>
              <a:rPr lang="pl-PL" sz="5900" spc="15" dirty="0" err="1">
                <a:solidFill>
                  <a:srgbClr val="C48A10"/>
                </a:solidFill>
                <a:latin typeface="Liberation Serif"/>
                <a:cs typeface="Liberation Serif"/>
              </a:rPr>
              <a:t>up</a:t>
            </a:r>
            <a:r>
              <a:rPr lang="pl-PL" sz="5900" spc="15" dirty="0">
                <a:solidFill>
                  <a:srgbClr val="C48A10"/>
                </a:solidFill>
                <a:latin typeface="Liberation Serif"/>
                <a:cs typeface="Liberation Serif"/>
              </a:rPr>
              <a:t> to</a:t>
            </a:r>
            <a:endParaRPr sz="5900" dirty="0">
              <a:latin typeface="Liberation Serif"/>
              <a:cs typeface="Liberation Serif"/>
            </a:endParaRPr>
          </a:p>
        </p:txBody>
      </p:sp>
      <p:sp>
        <p:nvSpPr>
          <p:cNvPr id="7" name="object 7"/>
          <p:cNvSpPr txBox="1"/>
          <p:nvPr/>
        </p:nvSpPr>
        <p:spPr>
          <a:xfrm rot="20580000">
            <a:off x="3134311" y="4787617"/>
            <a:ext cx="3819499" cy="756617"/>
          </a:xfrm>
          <a:prstGeom prst="rect">
            <a:avLst/>
          </a:prstGeom>
        </p:spPr>
        <p:txBody>
          <a:bodyPr vert="horz" wrap="square" lIns="0" tIns="0" rIns="0" bIns="0" rtlCol="0">
            <a:spAutoFit/>
          </a:bodyPr>
          <a:lstStyle/>
          <a:p>
            <a:pPr>
              <a:lnSpc>
                <a:spcPts val="5935"/>
              </a:lnSpc>
            </a:pPr>
            <a:r>
              <a:rPr lang="pl-PL" sz="5400" spc="-150" dirty="0">
                <a:solidFill>
                  <a:srgbClr val="404041"/>
                </a:solidFill>
                <a:latin typeface="Liberation Serif"/>
                <a:cs typeface="Liberation Serif"/>
              </a:rPr>
              <a:t>PLN 1 </a:t>
            </a:r>
            <a:r>
              <a:rPr lang="pl-PL" sz="5400" spc="-150" dirty="0" err="1">
                <a:solidFill>
                  <a:srgbClr val="404041"/>
                </a:solidFill>
                <a:latin typeface="Liberation Serif"/>
                <a:cs typeface="Liberation Serif"/>
              </a:rPr>
              <a:t>million</a:t>
            </a:r>
            <a:endParaRPr sz="5400" dirty="0">
              <a:solidFill>
                <a:srgbClr val="404041"/>
              </a:solidFill>
              <a:latin typeface="Liberation Serif"/>
              <a:cs typeface="Liberation Serif"/>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4840"/>
              </a:lnSpc>
            </a:pPr>
            <a:fld id="{81D60167-4931-47E6-BA6A-407CBD079E47}" type="slidenum">
              <a:rPr spc="265" dirty="0"/>
              <a:t>18</a:t>
            </a:fld>
            <a:r>
              <a:rPr spc="130" dirty="0"/>
              <a:t>.</a:t>
            </a:r>
          </a:p>
        </p:txBody>
      </p:sp>
      <p:grpSp>
        <p:nvGrpSpPr>
          <p:cNvPr id="15" name="Group 4">
            <a:extLst>
              <a:ext uri="{FF2B5EF4-FFF2-40B4-BE49-F238E27FC236}">
                <a16:creationId xmlns:a16="http://schemas.microsoft.com/office/drawing/2014/main" id="{4C8A5121-B72E-458F-8903-16F6975991CA}"/>
              </a:ext>
            </a:extLst>
          </p:cNvPr>
          <p:cNvGrpSpPr>
            <a:grpSpLocks noChangeAspect="1"/>
          </p:cNvGrpSpPr>
          <p:nvPr/>
        </p:nvGrpSpPr>
        <p:grpSpPr bwMode="auto">
          <a:xfrm>
            <a:off x="1384001" y="3399649"/>
            <a:ext cx="1985743" cy="8481576"/>
            <a:chOff x="5818" y="1349"/>
            <a:chExt cx="1036" cy="4425"/>
          </a:xfrm>
        </p:grpSpPr>
        <p:sp>
          <p:nvSpPr>
            <p:cNvPr id="16" name="AutoShape 3">
              <a:extLst>
                <a:ext uri="{FF2B5EF4-FFF2-40B4-BE49-F238E27FC236}">
                  <a16:creationId xmlns:a16="http://schemas.microsoft.com/office/drawing/2014/main" id="{DA370DA9-E8FF-46A6-9FEC-A764A659C848}"/>
                </a:ext>
              </a:extLst>
            </p:cNvPr>
            <p:cNvSpPr>
              <a:spLocks noChangeAspect="1" noChangeArrowheads="1" noTextEdit="1"/>
            </p:cNvSpPr>
            <p:nvPr/>
          </p:nvSpPr>
          <p:spPr bwMode="auto">
            <a:xfrm>
              <a:off x="5818" y="1350"/>
              <a:ext cx="1028" cy="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 name="Freeform 5">
              <a:extLst>
                <a:ext uri="{FF2B5EF4-FFF2-40B4-BE49-F238E27FC236}">
                  <a16:creationId xmlns:a16="http://schemas.microsoft.com/office/drawing/2014/main" id="{A86B5B64-FC9C-4FC8-B068-C98EDFB0F3AC}"/>
                </a:ext>
              </a:extLst>
            </p:cNvPr>
            <p:cNvSpPr>
              <a:spLocks/>
            </p:cNvSpPr>
            <p:nvPr/>
          </p:nvSpPr>
          <p:spPr bwMode="auto">
            <a:xfrm>
              <a:off x="5818" y="1925"/>
              <a:ext cx="559" cy="1919"/>
            </a:xfrm>
            <a:custGeom>
              <a:avLst/>
              <a:gdLst>
                <a:gd name="T0" fmla="*/ 411 w 411"/>
                <a:gd name="T1" fmla="*/ 125 h 1412"/>
                <a:gd name="T2" fmla="*/ 285 w 411"/>
                <a:gd name="T3" fmla="*/ 0 h 1412"/>
                <a:gd name="T4" fmla="*/ 125 w 411"/>
                <a:gd name="T5" fmla="*/ 0 h 1412"/>
                <a:gd name="T6" fmla="*/ 0 w 411"/>
                <a:gd name="T7" fmla="*/ 125 h 1412"/>
                <a:gd name="T8" fmla="*/ 0 w 411"/>
                <a:gd name="T9" fmla="*/ 648 h 1412"/>
                <a:gd name="T10" fmla="*/ 0 w 411"/>
                <a:gd name="T11" fmla="*/ 650 h 1412"/>
                <a:gd name="T12" fmla="*/ 0 w 411"/>
                <a:gd name="T13" fmla="*/ 653 h 1412"/>
                <a:gd name="T14" fmla="*/ 0 w 411"/>
                <a:gd name="T15" fmla="*/ 1339 h 1412"/>
                <a:gd name="T16" fmla="*/ 73 w 411"/>
                <a:gd name="T17" fmla="*/ 1412 h 1412"/>
                <a:gd name="T18" fmla="*/ 73 w 411"/>
                <a:gd name="T19" fmla="*/ 1412 h 1412"/>
                <a:gd name="T20" fmla="*/ 146 w 411"/>
                <a:gd name="T21" fmla="*/ 1339 h 1412"/>
                <a:gd name="T22" fmla="*/ 146 w 411"/>
                <a:gd name="T23" fmla="*/ 773 h 1412"/>
                <a:gd name="T24" fmla="*/ 265 w 411"/>
                <a:gd name="T25" fmla="*/ 773 h 1412"/>
                <a:gd name="T26" fmla="*/ 265 w 411"/>
                <a:gd name="T27" fmla="*/ 1339 h 1412"/>
                <a:gd name="T28" fmla="*/ 338 w 411"/>
                <a:gd name="T29" fmla="*/ 1412 h 1412"/>
                <a:gd name="T30" fmla="*/ 338 w 411"/>
                <a:gd name="T31" fmla="*/ 1412 h 1412"/>
                <a:gd name="T32" fmla="*/ 411 w 411"/>
                <a:gd name="T33" fmla="*/ 1339 h 1412"/>
                <a:gd name="T34" fmla="*/ 411 w 411"/>
                <a:gd name="T35" fmla="*/ 653 h 1412"/>
                <a:gd name="T36" fmla="*/ 411 w 411"/>
                <a:gd name="T37" fmla="*/ 650 h 1412"/>
                <a:gd name="T38" fmla="*/ 411 w 411"/>
                <a:gd name="T39" fmla="*/ 648 h 1412"/>
                <a:gd name="T40" fmla="*/ 411 w 411"/>
                <a:gd name="T41" fmla="*/ 125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1" h="1412">
                  <a:moveTo>
                    <a:pt x="411" y="125"/>
                  </a:moveTo>
                  <a:cubicBezTo>
                    <a:pt x="411" y="56"/>
                    <a:pt x="354" y="0"/>
                    <a:pt x="285" y="0"/>
                  </a:cubicBezTo>
                  <a:cubicBezTo>
                    <a:pt x="125" y="0"/>
                    <a:pt x="125" y="0"/>
                    <a:pt x="125" y="0"/>
                  </a:cubicBezTo>
                  <a:cubicBezTo>
                    <a:pt x="56" y="0"/>
                    <a:pt x="0" y="56"/>
                    <a:pt x="0" y="125"/>
                  </a:cubicBezTo>
                  <a:cubicBezTo>
                    <a:pt x="0" y="648"/>
                    <a:pt x="0" y="648"/>
                    <a:pt x="0" y="648"/>
                  </a:cubicBezTo>
                  <a:cubicBezTo>
                    <a:pt x="0" y="648"/>
                    <a:pt x="0" y="649"/>
                    <a:pt x="0" y="650"/>
                  </a:cubicBezTo>
                  <a:cubicBezTo>
                    <a:pt x="0" y="651"/>
                    <a:pt x="0" y="652"/>
                    <a:pt x="0" y="653"/>
                  </a:cubicBezTo>
                  <a:cubicBezTo>
                    <a:pt x="0" y="1339"/>
                    <a:pt x="0" y="1339"/>
                    <a:pt x="0" y="1339"/>
                  </a:cubicBezTo>
                  <a:cubicBezTo>
                    <a:pt x="0" y="1379"/>
                    <a:pt x="32" y="1412"/>
                    <a:pt x="73" y="1412"/>
                  </a:cubicBezTo>
                  <a:cubicBezTo>
                    <a:pt x="73" y="1412"/>
                    <a:pt x="73" y="1412"/>
                    <a:pt x="73" y="1412"/>
                  </a:cubicBezTo>
                  <a:cubicBezTo>
                    <a:pt x="113" y="1412"/>
                    <a:pt x="146" y="1379"/>
                    <a:pt x="146" y="1339"/>
                  </a:cubicBezTo>
                  <a:cubicBezTo>
                    <a:pt x="146" y="773"/>
                    <a:pt x="146" y="773"/>
                    <a:pt x="146" y="773"/>
                  </a:cubicBezTo>
                  <a:cubicBezTo>
                    <a:pt x="265" y="773"/>
                    <a:pt x="265" y="773"/>
                    <a:pt x="265" y="773"/>
                  </a:cubicBezTo>
                  <a:cubicBezTo>
                    <a:pt x="265" y="1339"/>
                    <a:pt x="265" y="1339"/>
                    <a:pt x="265" y="1339"/>
                  </a:cubicBezTo>
                  <a:cubicBezTo>
                    <a:pt x="265" y="1379"/>
                    <a:pt x="297" y="1412"/>
                    <a:pt x="338" y="1412"/>
                  </a:cubicBezTo>
                  <a:cubicBezTo>
                    <a:pt x="338" y="1412"/>
                    <a:pt x="338" y="1412"/>
                    <a:pt x="338" y="1412"/>
                  </a:cubicBezTo>
                  <a:cubicBezTo>
                    <a:pt x="378" y="1412"/>
                    <a:pt x="411" y="1379"/>
                    <a:pt x="411" y="1339"/>
                  </a:cubicBezTo>
                  <a:cubicBezTo>
                    <a:pt x="411" y="653"/>
                    <a:pt x="411" y="653"/>
                    <a:pt x="411" y="653"/>
                  </a:cubicBezTo>
                  <a:cubicBezTo>
                    <a:pt x="411" y="652"/>
                    <a:pt x="411" y="651"/>
                    <a:pt x="411" y="650"/>
                  </a:cubicBezTo>
                  <a:cubicBezTo>
                    <a:pt x="411" y="649"/>
                    <a:pt x="411" y="648"/>
                    <a:pt x="411" y="648"/>
                  </a:cubicBezTo>
                  <a:lnTo>
                    <a:pt x="411" y="125"/>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 name="Freeform 6">
              <a:extLst>
                <a:ext uri="{FF2B5EF4-FFF2-40B4-BE49-F238E27FC236}">
                  <a16:creationId xmlns:a16="http://schemas.microsoft.com/office/drawing/2014/main" id="{F4544C28-A860-479E-AF29-DDD870C2AA9E}"/>
                </a:ext>
              </a:extLst>
            </p:cNvPr>
            <p:cNvSpPr>
              <a:spLocks/>
            </p:cNvSpPr>
            <p:nvPr/>
          </p:nvSpPr>
          <p:spPr bwMode="auto">
            <a:xfrm>
              <a:off x="5921" y="1349"/>
              <a:ext cx="385" cy="469"/>
            </a:xfrm>
            <a:custGeom>
              <a:avLst/>
              <a:gdLst>
                <a:gd name="T0" fmla="*/ 0 w 283"/>
                <a:gd name="T1" fmla="*/ 215 h 345"/>
                <a:gd name="T2" fmla="*/ 129 w 283"/>
                <a:gd name="T3" fmla="*/ 345 h 345"/>
                <a:gd name="T4" fmla="*/ 258 w 283"/>
                <a:gd name="T5" fmla="*/ 215 h 345"/>
                <a:gd name="T6" fmla="*/ 223 w 283"/>
                <a:gd name="T7" fmla="*/ 126 h 345"/>
                <a:gd name="T8" fmla="*/ 272 w 283"/>
                <a:gd name="T9" fmla="*/ 146 h 345"/>
                <a:gd name="T10" fmla="*/ 283 w 283"/>
                <a:gd name="T11" fmla="*/ 118 h 345"/>
                <a:gd name="T12" fmla="*/ 226 w 283"/>
                <a:gd name="T13" fmla="*/ 96 h 345"/>
                <a:gd name="T14" fmla="*/ 226 w 283"/>
                <a:gd name="T15" fmla="*/ 89 h 345"/>
                <a:gd name="T16" fmla="*/ 225 w 283"/>
                <a:gd name="T17" fmla="*/ 89 h 345"/>
                <a:gd name="T18" fmla="*/ 240 w 283"/>
                <a:gd name="T19" fmla="*/ 0 h 345"/>
                <a:gd name="T20" fmla="*/ 17 w 283"/>
                <a:gd name="T21" fmla="*/ 35 h 345"/>
                <a:gd name="T22" fmla="*/ 31 w 283"/>
                <a:gd name="T23" fmla="*/ 97 h 345"/>
                <a:gd name="T24" fmla="*/ 31 w 283"/>
                <a:gd name="T25" fmla="*/ 124 h 345"/>
                <a:gd name="T26" fmla="*/ 38 w 283"/>
                <a:gd name="T27" fmla="*/ 124 h 345"/>
                <a:gd name="T28" fmla="*/ 0 w 283"/>
                <a:gd name="T29" fmla="*/ 21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345">
                  <a:moveTo>
                    <a:pt x="0" y="215"/>
                  </a:moveTo>
                  <a:cubicBezTo>
                    <a:pt x="0" y="287"/>
                    <a:pt x="58" y="345"/>
                    <a:pt x="129" y="345"/>
                  </a:cubicBezTo>
                  <a:cubicBezTo>
                    <a:pt x="201" y="345"/>
                    <a:pt x="258" y="287"/>
                    <a:pt x="258" y="215"/>
                  </a:cubicBezTo>
                  <a:cubicBezTo>
                    <a:pt x="258" y="181"/>
                    <a:pt x="245" y="149"/>
                    <a:pt x="223" y="126"/>
                  </a:cubicBezTo>
                  <a:cubicBezTo>
                    <a:pt x="272" y="146"/>
                    <a:pt x="272" y="146"/>
                    <a:pt x="272" y="146"/>
                  </a:cubicBezTo>
                  <a:cubicBezTo>
                    <a:pt x="283" y="118"/>
                    <a:pt x="283" y="118"/>
                    <a:pt x="283" y="118"/>
                  </a:cubicBezTo>
                  <a:cubicBezTo>
                    <a:pt x="226" y="96"/>
                    <a:pt x="226" y="96"/>
                    <a:pt x="226" y="96"/>
                  </a:cubicBezTo>
                  <a:cubicBezTo>
                    <a:pt x="226" y="89"/>
                    <a:pt x="226" y="89"/>
                    <a:pt x="226" y="89"/>
                  </a:cubicBezTo>
                  <a:cubicBezTo>
                    <a:pt x="225" y="89"/>
                    <a:pt x="225" y="89"/>
                    <a:pt x="225" y="89"/>
                  </a:cubicBezTo>
                  <a:cubicBezTo>
                    <a:pt x="240" y="0"/>
                    <a:pt x="240" y="0"/>
                    <a:pt x="240" y="0"/>
                  </a:cubicBezTo>
                  <a:cubicBezTo>
                    <a:pt x="17" y="35"/>
                    <a:pt x="17" y="35"/>
                    <a:pt x="17" y="35"/>
                  </a:cubicBezTo>
                  <a:cubicBezTo>
                    <a:pt x="31" y="97"/>
                    <a:pt x="31" y="97"/>
                    <a:pt x="31" y="97"/>
                  </a:cubicBezTo>
                  <a:cubicBezTo>
                    <a:pt x="31" y="124"/>
                    <a:pt x="31" y="124"/>
                    <a:pt x="31" y="124"/>
                  </a:cubicBezTo>
                  <a:cubicBezTo>
                    <a:pt x="38" y="124"/>
                    <a:pt x="38" y="124"/>
                    <a:pt x="38" y="124"/>
                  </a:cubicBezTo>
                  <a:cubicBezTo>
                    <a:pt x="15" y="147"/>
                    <a:pt x="0" y="179"/>
                    <a:pt x="0" y="215"/>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pic>
          <p:nvPicPr>
            <p:cNvPr id="19" name="Picture 7">
              <a:extLst>
                <a:ext uri="{FF2B5EF4-FFF2-40B4-BE49-F238E27FC236}">
                  <a16:creationId xmlns:a16="http://schemas.microsoft.com/office/drawing/2014/main" id="{4AFC2E1E-B8E0-4700-B6B5-3ADD7DCD1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 y="3848"/>
              <a:ext cx="563" cy="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8">
              <a:extLst>
                <a:ext uri="{FF2B5EF4-FFF2-40B4-BE49-F238E27FC236}">
                  <a16:creationId xmlns:a16="http://schemas.microsoft.com/office/drawing/2014/main" id="{A095948C-6CCF-484D-A50F-6BDE891793A4}"/>
                </a:ext>
              </a:extLst>
            </p:cNvPr>
            <p:cNvSpPr>
              <a:spLocks/>
            </p:cNvSpPr>
            <p:nvPr/>
          </p:nvSpPr>
          <p:spPr bwMode="auto">
            <a:xfrm>
              <a:off x="6229" y="1994"/>
              <a:ext cx="625" cy="553"/>
            </a:xfrm>
            <a:custGeom>
              <a:avLst/>
              <a:gdLst>
                <a:gd name="T0" fmla="*/ 439 w 460"/>
                <a:gd name="T1" fmla="*/ 157 h 407"/>
                <a:gd name="T2" fmla="*/ 439 w 460"/>
                <a:gd name="T3" fmla="*/ 157 h 407"/>
                <a:gd name="T4" fmla="*/ 359 w 460"/>
                <a:gd name="T5" fmla="*/ 153 h 407"/>
                <a:gd name="T6" fmla="*/ 246 w 460"/>
                <a:gd name="T7" fmla="*/ 255 h 407"/>
                <a:gd name="T8" fmla="*/ 113 w 460"/>
                <a:gd name="T9" fmla="*/ 35 h 407"/>
                <a:gd name="T10" fmla="*/ 36 w 460"/>
                <a:gd name="T11" fmla="*/ 16 h 407"/>
                <a:gd name="T12" fmla="*/ 36 w 460"/>
                <a:gd name="T13" fmla="*/ 16 h 407"/>
                <a:gd name="T14" fmla="*/ 16 w 460"/>
                <a:gd name="T15" fmla="*/ 93 h 407"/>
                <a:gd name="T16" fmla="*/ 184 w 460"/>
                <a:gd name="T17" fmla="*/ 371 h 407"/>
                <a:gd name="T18" fmla="*/ 262 w 460"/>
                <a:gd name="T19" fmla="*/ 391 h 407"/>
                <a:gd name="T20" fmla="*/ 262 w 460"/>
                <a:gd name="T21" fmla="*/ 391 h 407"/>
                <a:gd name="T22" fmla="*/ 267 w 460"/>
                <a:gd name="T23" fmla="*/ 387 h 407"/>
                <a:gd name="T24" fmla="*/ 273 w 460"/>
                <a:gd name="T25" fmla="*/ 382 h 407"/>
                <a:gd name="T26" fmla="*/ 435 w 460"/>
                <a:gd name="T27" fmla="*/ 237 h 407"/>
                <a:gd name="T28" fmla="*/ 439 w 460"/>
                <a:gd name="T29" fmla="*/ 15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407">
                  <a:moveTo>
                    <a:pt x="439" y="157"/>
                  </a:moveTo>
                  <a:cubicBezTo>
                    <a:pt x="439" y="157"/>
                    <a:pt x="439" y="157"/>
                    <a:pt x="439" y="157"/>
                  </a:cubicBezTo>
                  <a:cubicBezTo>
                    <a:pt x="418" y="134"/>
                    <a:pt x="383" y="132"/>
                    <a:pt x="359" y="153"/>
                  </a:cubicBezTo>
                  <a:cubicBezTo>
                    <a:pt x="246" y="255"/>
                    <a:pt x="246" y="255"/>
                    <a:pt x="246" y="255"/>
                  </a:cubicBezTo>
                  <a:cubicBezTo>
                    <a:pt x="113" y="35"/>
                    <a:pt x="113" y="35"/>
                    <a:pt x="113" y="35"/>
                  </a:cubicBezTo>
                  <a:cubicBezTo>
                    <a:pt x="97" y="8"/>
                    <a:pt x="62" y="0"/>
                    <a:pt x="36" y="16"/>
                  </a:cubicBezTo>
                  <a:cubicBezTo>
                    <a:pt x="36" y="16"/>
                    <a:pt x="36" y="16"/>
                    <a:pt x="36" y="16"/>
                  </a:cubicBezTo>
                  <a:cubicBezTo>
                    <a:pt x="9" y="32"/>
                    <a:pt x="0" y="67"/>
                    <a:pt x="16" y="93"/>
                  </a:cubicBezTo>
                  <a:cubicBezTo>
                    <a:pt x="184" y="371"/>
                    <a:pt x="184" y="371"/>
                    <a:pt x="184" y="371"/>
                  </a:cubicBezTo>
                  <a:cubicBezTo>
                    <a:pt x="200" y="398"/>
                    <a:pt x="235" y="407"/>
                    <a:pt x="262" y="391"/>
                  </a:cubicBezTo>
                  <a:cubicBezTo>
                    <a:pt x="262" y="391"/>
                    <a:pt x="262" y="391"/>
                    <a:pt x="262" y="391"/>
                  </a:cubicBezTo>
                  <a:cubicBezTo>
                    <a:pt x="263" y="389"/>
                    <a:pt x="265" y="388"/>
                    <a:pt x="267" y="387"/>
                  </a:cubicBezTo>
                  <a:cubicBezTo>
                    <a:pt x="269" y="385"/>
                    <a:pt x="271" y="384"/>
                    <a:pt x="273" y="382"/>
                  </a:cubicBezTo>
                  <a:cubicBezTo>
                    <a:pt x="435" y="237"/>
                    <a:pt x="435" y="237"/>
                    <a:pt x="435" y="237"/>
                  </a:cubicBezTo>
                  <a:cubicBezTo>
                    <a:pt x="458" y="216"/>
                    <a:pt x="460" y="180"/>
                    <a:pt x="439" y="15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grpSp>
      <p:grpSp>
        <p:nvGrpSpPr>
          <p:cNvPr id="21" name="Grupa 20">
            <a:extLst>
              <a:ext uri="{FF2B5EF4-FFF2-40B4-BE49-F238E27FC236}">
                <a16:creationId xmlns:a16="http://schemas.microsoft.com/office/drawing/2014/main" id="{54F09A83-65E8-4335-94DD-D7429C181CFC}"/>
              </a:ext>
            </a:extLst>
          </p:cNvPr>
          <p:cNvGrpSpPr/>
          <p:nvPr/>
        </p:nvGrpSpPr>
        <p:grpSpPr>
          <a:xfrm>
            <a:off x="1004335" y="9603802"/>
            <a:ext cx="2834000" cy="824865"/>
            <a:chOff x="1004335" y="9603802"/>
            <a:chExt cx="2834000" cy="824865"/>
          </a:xfrm>
        </p:grpSpPr>
        <p:sp>
          <p:nvSpPr>
            <p:cNvPr id="12" name="object 12"/>
            <p:cNvSpPr/>
            <p:nvPr/>
          </p:nvSpPr>
          <p:spPr>
            <a:xfrm>
              <a:off x="1004335" y="9603802"/>
              <a:ext cx="515620" cy="824865"/>
            </a:xfrm>
            <a:custGeom>
              <a:avLst/>
              <a:gdLst/>
              <a:ahLst/>
              <a:cxnLst/>
              <a:rect l="l" t="t" r="r" b="b"/>
              <a:pathLst>
                <a:path w="515619" h="824865">
                  <a:moveTo>
                    <a:pt x="515188" y="535805"/>
                  </a:moveTo>
                  <a:lnTo>
                    <a:pt x="463975" y="546203"/>
                  </a:lnTo>
                  <a:lnTo>
                    <a:pt x="443159" y="597835"/>
                  </a:lnTo>
                  <a:lnTo>
                    <a:pt x="15612" y="597835"/>
                  </a:lnTo>
                  <a:lnTo>
                    <a:pt x="0" y="644043"/>
                  </a:lnTo>
                  <a:lnTo>
                    <a:pt x="15392" y="659456"/>
                  </a:lnTo>
                  <a:lnTo>
                    <a:pt x="494571" y="659456"/>
                  </a:lnTo>
                  <a:lnTo>
                    <a:pt x="515188" y="638828"/>
                  </a:lnTo>
                  <a:lnTo>
                    <a:pt x="515188" y="535805"/>
                  </a:lnTo>
                  <a:close/>
                </a:path>
                <a:path w="515619" h="824865">
                  <a:moveTo>
                    <a:pt x="139252" y="442970"/>
                  </a:moveTo>
                  <a:lnTo>
                    <a:pt x="59474" y="442970"/>
                  </a:lnTo>
                  <a:lnTo>
                    <a:pt x="56825" y="597835"/>
                  </a:lnTo>
                  <a:lnTo>
                    <a:pt x="139252" y="597835"/>
                  </a:lnTo>
                  <a:lnTo>
                    <a:pt x="139252" y="442970"/>
                  </a:lnTo>
                  <a:close/>
                </a:path>
                <a:path w="515619" h="824865">
                  <a:moveTo>
                    <a:pt x="311006" y="261625"/>
                  </a:moveTo>
                  <a:lnTo>
                    <a:pt x="228568" y="261625"/>
                  </a:lnTo>
                  <a:lnTo>
                    <a:pt x="228568" y="562705"/>
                  </a:lnTo>
                  <a:lnTo>
                    <a:pt x="311006" y="562705"/>
                  </a:lnTo>
                  <a:lnTo>
                    <a:pt x="311006" y="261625"/>
                  </a:lnTo>
                  <a:close/>
                </a:path>
                <a:path w="515619" h="824865">
                  <a:moveTo>
                    <a:pt x="475859" y="350334"/>
                  </a:moveTo>
                  <a:lnTo>
                    <a:pt x="393422" y="360742"/>
                  </a:lnTo>
                  <a:lnTo>
                    <a:pt x="393422" y="381349"/>
                  </a:lnTo>
                  <a:lnTo>
                    <a:pt x="335727" y="381349"/>
                  </a:lnTo>
                  <a:lnTo>
                    <a:pt x="335727" y="442970"/>
                  </a:lnTo>
                  <a:lnTo>
                    <a:pt x="393422" y="442970"/>
                  </a:lnTo>
                  <a:lnTo>
                    <a:pt x="393422" y="463577"/>
                  </a:lnTo>
                  <a:lnTo>
                    <a:pt x="475859" y="473985"/>
                  </a:lnTo>
                  <a:lnTo>
                    <a:pt x="475859" y="350334"/>
                  </a:lnTo>
                  <a:close/>
                </a:path>
                <a:path w="515619" h="824865">
                  <a:moveTo>
                    <a:pt x="201951" y="381349"/>
                  </a:moveTo>
                  <a:lnTo>
                    <a:pt x="36428" y="381349"/>
                  </a:lnTo>
                  <a:lnTo>
                    <a:pt x="36428" y="442970"/>
                  </a:lnTo>
                  <a:lnTo>
                    <a:pt x="201951" y="442970"/>
                  </a:lnTo>
                  <a:lnTo>
                    <a:pt x="201951" y="381349"/>
                  </a:lnTo>
                  <a:close/>
                </a:path>
                <a:path w="515619" h="824865">
                  <a:moveTo>
                    <a:pt x="139252" y="226485"/>
                  </a:moveTo>
                  <a:lnTo>
                    <a:pt x="59474" y="226485"/>
                  </a:lnTo>
                  <a:lnTo>
                    <a:pt x="59474" y="381349"/>
                  </a:lnTo>
                  <a:lnTo>
                    <a:pt x="139252" y="381349"/>
                  </a:lnTo>
                  <a:lnTo>
                    <a:pt x="139252" y="226485"/>
                  </a:lnTo>
                  <a:close/>
                </a:path>
                <a:path w="515619" h="824865">
                  <a:moveTo>
                    <a:pt x="494571" y="164874"/>
                  </a:moveTo>
                  <a:lnTo>
                    <a:pt x="15392" y="164874"/>
                  </a:lnTo>
                  <a:lnTo>
                    <a:pt x="0" y="180266"/>
                  </a:lnTo>
                  <a:lnTo>
                    <a:pt x="15612" y="226485"/>
                  </a:lnTo>
                  <a:lnTo>
                    <a:pt x="443159" y="226485"/>
                  </a:lnTo>
                  <a:lnTo>
                    <a:pt x="463975" y="278106"/>
                  </a:lnTo>
                  <a:lnTo>
                    <a:pt x="515188" y="288514"/>
                  </a:lnTo>
                  <a:lnTo>
                    <a:pt x="515188" y="185481"/>
                  </a:lnTo>
                  <a:lnTo>
                    <a:pt x="494571" y="164874"/>
                  </a:lnTo>
                  <a:close/>
                </a:path>
                <a:path w="515619" h="824865">
                  <a:moveTo>
                    <a:pt x="331403" y="762699"/>
                  </a:moveTo>
                  <a:lnTo>
                    <a:pt x="208171" y="762699"/>
                  </a:lnTo>
                  <a:lnTo>
                    <a:pt x="189931" y="816697"/>
                  </a:lnTo>
                  <a:lnTo>
                    <a:pt x="197543" y="824309"/>
                  </a:lnTo>
                  <a:lnTo>
                    <a:pt x="342000" y="824309"/>
                  </a:lnTo>
                  <a:lnTo>
                    <a:pt x="349633" y="816687"/>
                  </a:lnTo>
                  <a:lnTo>
                    <a:pt x="331403" y="762699"/>
                  </a:lnTo>
                  <a:close/>
                </a:path>
                <a:path w="515619" h="824865">
                  <a:moveTo>
                    <a:pt x="310995" y="684178"/>
                  </a:moveTo>
                  <a:lnTo>
                    <a:pt x="228568" y="684178"/>
                  </a:lnTo>
                  <a:lnTo>
                    <a:pt x="228568" y="762699"/>
                  </a:lnTo>
                  <a:lnTo>
                    <a:pt x="310995" y="762699"/>
                  </a:lnTo>
                  <a:lnTo>
                    <a:pt x="310995" y="684178"/>
                  </a:lnTo>
                  <a:close/>
                </a:path>
                <a:path w="515619" h="824865">
                  <a:moveTo>
                    <a:pt x="310995" y="61621"/>
                  </a:moveTo>
                  <a:lnTo>
                    <a:pt x="228568" y="61621"/>
                  </a:lnTo>
                  <a:lnTo>
                    <a:pt x="228568" y="140131"/>
                  </a:lnTo>
                  <a:lnTo>
                    <a:pt x="310995" y="140131"/>
                  </a:lnTo>
                  <a:lnTo>
                    <a:pt x="310995" y="61621"/>
                  </a:lnTo>
                  <a:close/>
                </a:path>
                <a:path w="515619" h="824865">
                  <a:moveTo>
                    <a:pt x="342000" y="0"/>
                  </a:moveTo>
                  <a:lnTo>
                    <a:pt x="197543" y="0"/>
                  </a:lnTo>
                  <a:lnTo>
                    <a:pt x="189931" y="7622"/>
                  </a:lnTo>
                  <a:lnTo>
                    <a:pt x="208171" y="61621"/>
                  </a:lnTo>
                  <a:lnTo>
                    <a:pt x="331403" y="61621"/>
                  </a:lnTo>
                  <a:lnTo>
                    <a:pt x="349633" y="7643"/>
                  </a:lnTo>
                  <a:lnTo>
                    <a:pt x="342000" y="0"/>
                  </a:lnTo>
                  <a:close/>
                </a:path>
              </a:pathLst>
            </a:custGeom>
            <a:solidFill>
              <a:srgbClr val="C48A10"/>
            </a:solidFill>
          </p:spPr>
          <p:txBody>
            <a:bodyPr wrap="square" lIns="0" tIns="0" rIns="0" bIns="0" rtlCol="0"/>
            <a:lstStyle/>
            <a:p>
              <a:endParaRPr/>
            </a:p>
          </p:txBody>
        </p:sp>
        <p:sp>
          <p:nvSpPr>
            <p:cNvPr id="13" name="object 13"/>
            <p:cNvSpPr/>
            <p:nvPr/>
          </p:nvSpPr>
          <p:spPr>
            <a:xfrm>
              <a:off x="1777125" y="9768668"/>
              <a:ext cx="2061210" cy="494665"/>
            </a:xfrm>
            <a:custGeom>
              <a:avLst/>
              <a:gdLst/>
              <a:ahLst/>
              <a:cxnLst/>
              <a:rect l="l" t="t" r="r" b="b"/>
              <a:pathLst>
                <a:path w="2061210" h="494665">
                  <a:moveTo>
                    <a:pt x="1314096" y="481315"/>
                  </a:moveTo>
                  <a:lnTo>
                    <a:pt x="1275751" y="481315"/>
                  </a:lnTo>
                  <a:lnTo>
                    <a:pt x="1270600" y="494592"/>
                  </a:lnTo>
                  <a:lnTo>
                    <a:pt x="1319247" y="494592"/>
                  </a:lnTo>
                  <a:lnTo>
                    <a:pt x="1314096" y="481315"/>
                  </a:lnTo>
                  <a:close/>
                </a:path>
                <a:path w="2061210" h="494665">
                  <a:moveTo>
                    <a:pt x="1443757" y="481315"/>
                  </a:moveTo>
                  <a:lnTo>
                    <a:pt x="1377528" y="481315"/>
                  </a:lnTo>
                  <a:lnTo>
                    <a:pt x="1372377" y="494592"/>
                  </a:lnTo>
                  <a:lnTo>
                    <a:pt x="1448919" y="494592"/>
                  </a:lnTo>
                  <a:lnTo>
                    <a:pt x="1443757" y="481315"/>
                  </a:lnTo>
                  <a:close/>
                </a:path>
                <a:path w="2061210" h="494665">
                  <a:moveTo>
                    <a:pt x="1371717" y="331078"/>
                  </a:moveTo>
                  <a:lnTo>
                    <a:pt x="1345561" y="331078"/>
                  </a:lnTo>
                  <a:lnTo>
                    <a:pt x="1283971" y="481315"/>
                  </a:lnTo>
                  <a:lnTo>
                    <a:pt x="1299751" y="481315"/>
                  </a:lnTo>
                  <a:lnTo>
                    <a:pt x="1313457" y="447965"/>
                  </a:lnTo>
                  <a:lnTo>
                    <a:pt x="1419676" y="447965"/>
                  </a:lnTo>
                  <a:lnTo>
                    <a:pt x="1414224" y="434677"/>
                  </a:lnTo>
                  <a:lnTo>
                    <a:pt x="1318818" y="434677"/>
                  </a:lnTo>
                  <a:lnTo>
                    <a:pt x="1344346" y="372156"/>
                  </a:lnTo>
                  <a:lnTo>
                    <a:pt x="1388571" y="372156"/>
                  </a:lnTo>
                  <a:lnTo>
                    <a:pt x="1371717" y="331078"/>
                  </a:lnTo>
                  <a:close/>
                </a:path>
                <a:path w="2061210" h="494665">
                  <a:moveTo>
                    <a:pt x="1419676" y="447965"/>
                  </a:moveTo>
                  <a:lnTo>
                    <a:pt x="1374900" y="447965"/>
                  </a:lnTo>
                  <a:lnTo>
                    <a:pt x="1388355" y="481315"/>
                  </a:lnTo>
                  <a:lnTo>
                    <a:pt x="1433359" y="481315"/>
                  </a:lnTo>
                  <a:lnTo>
                    <a:pt x="1419676" y="447965"/>
                  </a:lnTo>
                  <a:close/>
                </a:path>
                <a:path w="2061210" h="494665">
                  <a:moveTo>
                    <a:pt x="1388571" y="372156"/>
                  </a:moveTo>
                  <a:lnTo>
                    <a:pt x="1344346" y="372156"/>
                  </a:lnTo>
                  <a:lnTo>
                    <a:pt x="1369528" y="434677"/>
                  </a:lnTo>
                  <a:lnTo>
                    <a:pt x="1414224" y="434677"/>
                  </a:lnTo>
                  <a:lnTo>
                    <a:pt x="1388571" y="372156"/>
                  </a:lnTo>
                  <a:close/>
                </a:path>
                <a:path w="2061210" h="494665">
                  <a:moveTo>
                    <a:pt x="100038" y="187805"/>
                  </a:moveTo>
                  <a:lnTo>
                    <a:pt x="5151" y="187805"/>
                  </a:lnTo>
                  <a:lnTo>
                    <a:pt x="0" y="204402"/>
                  </a:lnTo>
                  <a:lnTo>
                    <a:pt x="105190" y="204402"/>
                  </a:lnTo>
                  <a:lnTo>
                    <a:pt x="100038" y="187805"/>
                  </a:lnTo>
                  <a:close/>
                </a:path>
                <a:path w="2061210" h="494665">
                  <a:moveTo>
                    <a:pt x="78887" y="16585"/>
                  </a:moveTo>
                  <a:lnTo>
                    <a:pt x="26166" y="16585"/>
                  </a:lnTo>
                  <a:lnTo>
                    <a:pt x="26166" y="187805"/>
                  </a:lnTo>
                  <a:lnTo>
                    <a:pt x="78887" y="187805"/>
                  </a:lnTo>
                  <a:lnTo>
                    <a:pt x="78887" y="16585"/>
                  </a:lnTo>
                  <a:close/>
                </a:path>
                <a:path w="2061210" h="494665">
                  <a:moveTo>
                    <a:pt x="105190" y="0"/>
                  </a:moveTo>
                  <a:lnTo>
                    <a:pt x="0" y="0"/>
                  </a:lnTo>
                  <a:lnTo>
                    <a:pt x="5151" y="16585"/>
                  </a:lnTo>
                  <a:lnTo>
                    <a:pt x="100038" y="16585"/>
                  </a:lnTo>
                  <a:lnTo>
                    <a:pt x="105190" y="0"/>
                  </a:lnTo>
                  <a:close/>
                </a:path>
                <a:path w="2061210" h="494665">
                  <a:moveTo>
                    <a:pt x="1474803" y="191125"/>
                  </a:moveTo>
                  <a:lnTo>
                    <a:pt x="1399266" y="191125"/>
                  </a:lnTo>
                  <a:lnTo>
                    <a:pt x="1394125" y="204402"/>
                  </a:lnTo>
                  <a:lnTo>
                    <a:pt x="1479954" y="204402"/>
                  </a:lnTo>
                  <a:lnTo>
                    <a:pt x="1474803" y="191125"/>
                  </a:lnTo>
                  <a:close/>
                </a:path>
                <a:path w="2061210" h="494665">
                  <a:moveTo>
                    <a:pt x="1458185" y="55883"/>
                  </a:moveTo>
                  <a:lnTo>
                    <a:pt x="1415799" y="55883"/>
                  </a:lnTo>
                  <a:lnTo>
                    <a:pt x="1415799" y="191125"/>
                  </a:lnTo>
                  <a:lnTo>
                    <a:pt x="1458185" y="191125"/>
                  </a:lnTo>
                  <a:lnTo>
                    <a:pt x="1458185" y="55883"/>
                  </a:lnTo>
                  <a:close/>
                </a:path>
                <a:path w="2061210" h="494665">
                  <a:moveTo>
                    <a:pt x="1518089" y="40888"/>
                  </a:moveTo>
                  <a:lnTo>
                    <a:pt x="1355990" y="40888"/>
                  </a:lnTo>
                  <a:lnTo>
                    <a:pt x="1355990" y="81725"/>
                  </a:lnTo>
                  <a:lnTo>
                    <a:pt x="1370984" y="76584"/>
                  </a:lnTo>
                  <a:lnTo>
                    <a:pt x="1370984" y="55883"/>
                  </a:lnTo>
                  <a:lnTo>
                    <a:pt x="1518089" y="55883"/>
                  </a:lnTo>
                  <a:lnTo>
                    <a:pt x="1518089" y="40888"/>
                  </a:lnTo>
                  <a:close/>
                </a:path>
                <a:path w="2061210" h="494665">
                  <a:moveTo>
                    <a:pt x="1518089" y="55883"/>
                  </a:moveTo>
                  <a:lnTo>
                    <a:pt x="1503325" y="55883"/>
                  </a:lnTo>
                  <a:lnTo>
                    <a:pt x="1503325" y="76584"/>
                  </a:lnTo>
                  <a:lnTo>
                    <a:pt x="1518089" y="81725"/>
                  </a:lnTo>
                  <a:lnTo>
                    <a:pt x="1518089" y="55883"/>
                  </a:lnTo>
                  <a:close/>
                </a:path>
                <a:path w="2061210" h="494665">
                  <a:moveTo>
                    <a:pt x="1198884" y="54155"/>
                  </a:moveTo>
                  <a:lnTo>
                    <a:pt x="1156498" y="54155"/>
                  </a:lnTo>
                  <a:lnTo>
                    <a:pt x="1156511" y="138268"/>
                  </a:lnTo>
                  <a:lnTo>
                    <a:pt x="1165664" y="182110"/>
                  </a:lnTo>
                  <a:lnTo>
                    <a:pt x="1209487" y="206568"/>
                  </a:lnTo>
                  <a:lnTo>
                    <a:pt x="1227156" y="207574"/>
                  </a:lnTo>
                  <a:lnTo>
                    <a:pt x="1244926" y="206568"/>
                  </a:lnTo>
                  <a:lnTo>
                    <a:pt x="1259859" y="203584"/>
                  </a:lnTo>
                  <a:lnTo>
                    <a:pt x="1272081" y="198603"/>
                  </a:lnTo>
                  <a:lnTo>
                    <a:pt x="1281552" y="191638"/>
                  </a:lnTo>
                  <a:lnTo>
                    <a:pt x="1282086" y="190936"/>
                  </a:lnTo>
                  <a:lnTo>
                    <a:pt x="1241040" y="190936"/>
                  </a:lnTo>
                  <a:lnTo>
                    <a:pt x="1230287" y="190165"/>
                  </a:lnTo>
                  <a:lnTo>
                    <a:pt x="1201269" y="161933"/>
                  </a:lnTo>
                  <a:lnTo>
                    <a:pt x="1198981" y="138268"/>
                  </a:lnTo>
                  <a:lnTo>
                    <a:pt x="1198884" y="54155"/>
                  </a:lnTo>
                  <a:close/>
                </a:path>
                <a:path w="2061210" h="494665">
                  <a:moveTo>
                    <a:pt x="1297772" y="54155"/>
                  </a:moveTo>
                  <a:lnTo>
                    <a:pt x="1282526" y="54155"/>
                  </a:lnTo>
                  <a:lnTo>
                    <a:pt x="1282429" y="138268"/>
                  </a:lnTo>
                  <a:lnTo>
                    <a:pt x="1281917" y="150095"/>
                  </a:lnTo>
                  <a:lnTo>
                    <a:pt x="1260315" y="187852"/>
                  </a:lnTo>
                  <a:lnTo>
                    <a:pt x="1241040" y="190936"/>
                  </a:lnTo>
                  <a:lnTo>
                    <a:pt x="1282086" y="190936"/>
                  </a:lnTo>
                  <a:lnTo>
                    <a:pt x="1288641" y="182328"/>
                  </a:lnTo>
                  <a:lnTo>
                    <a:pt x="1293710" y="170328"/>
                  </a:lnTo>
                  <a:lnTo>
                    <a:pt x="1296755" y="155640"/>
                  </a:lnTo>
                  <a:lnTo>
                    <a:pt x="1297772" y="138268"/>
                  </a:lnTo>
                  <a:lnTo>
                    <a:pt x="1297772" y="54155"/>
                  </a:lnTo>
                  <a:close/>
                </a:path>
                <a:path w="2061210" h="494665">
                  <a:moveTo>
                    <a:pt x="1219816" y="40888"/>
                  </a:moveTo>
                  <a:lnTo>
                    <a:pt x="1135693" y="40888"/>
                  </a:lnTo>
                  <a:lnTo>
                    <a:pt x="1140844" y="54155"/>
                  </a:lnTo>
                  <a:lnTo>
                    <a:pt x="1214664" y="54155"/>
                  </a:lnTo>
                  <a:lnTo>
                    <a:pt x="1219816" y="40888"/>
                  </a:lnTo>
                  <a:close/>
                </a:path>
                <a:path w="2061210" h="494665">
                  <a:moveTo>
                    <a:pt x="1318692" y="40888"/>
                  </a:moveTo>
                  <a:lnTo>
                    <a:pt x="1261731" y="40888"/>
                  </a:lnTo>
                  <a:lnTo>
                    <a:pt x="1266893" y="54155"/>
                  </a:lnTo>
                  <a:lnTo>
                    <a:pt x="1313541" y="54155"/>
                  </a:lnTo>
                  <a:lnTo>
                    <a:pt x="1318692" y="40888"/>
                  </a:lnTo>
                  <a:close/>
                </a:path>
                <a:path w="2061210" h="494665">
                  <a:moveTo>
                    <a:pt x="1052669" y="191125"/>
                  </a:moveTo>
                  <a:lnTo>
                    <a:pt x="977132" y="191125"/>
                  </a:lnTo>
                  <a:lnTo>
                    <a:pt x="971980" y="204402"/>
                  </a:lnTo>
                  <a:lnTo>
                    <a:pt x="1057821" y="204402"/>
                  </a:lnTo>
                  <a:lnTo>
                    <a:pt x="1052669" y="191125"/>
                  </a:lnTo>
                  <a:close/>
                </a:path>
                <a:path w="2061210" h="494665">
                  <a:moveTo>
                    <a:pt x="1036052" y="55883"/>
                  </a:moveTo>
                  <a:lnTo>
                    <a:pt x="993666" y="55883"/>
                  </a:lnTo>
                  <a:lnTo>
                    <a:pt x="993666" y="191125"/>
                  </a:lnTo>
                  <a:lnTo>
                    <a:pt x="1036052" y="191125"/>
                  </a:lnTo>
                  <a:lnTo>
                    <a:pt x="1036052" y="55883"/>
                  </a:lnTo>
                  <a:close/>
                </a:path>
                <a:path w="2061210" h="494665">
                  <a:moveTo>
                    <a:pt x="1095956" y="40888"/>
                  </a:moveTo>
                  <a:lnTo>
                    <a:pt x="933845" y="40888"/>
                  </a:lnTo>
                  <a:lnTo>
                    <a:pt x="933845" y="81725"/>
                  </a:lnTo>
                  <a:lnTo>
                    <a:pt x="948850" y="76584"/>
                  </a:lnTo>
                  <a:lnTo>
                    <a:pt x="948850" y="55883"/>
                  </a:lnTo>
                  <a:lnTo>
                    <a:pt x="1095956" y="55883"/>
                  </a:lnTo>
                  <a:lnTo>
                    <a:pt x="1095956" y="40888"/>
                  </a:lnTo>
                  <a:close/>
                </a:path>
                <a:path w="2061210" h="494665">
                  <a:moveTo>
                    <a:pt x="1095956" y="55883"/>
                  </a:moveTo>
                  <a:lnTo>
                    <a:pt x="1081192" y="55883"/>
                  </a:lnTo>
                  <a:lnTo>
                    <a:pt x="1081192" y="76584"/>
                  </a:lnTo>
                  <a:lnTo>
                    <a:pt x="1095956" y="81725"/>
                  </a:lnTo>
                  <a:lnTo>
                    <a:pt x="1095956" y="55883"/>
                  </a:lnTo>
                  <a:close/>
                </a:path>
                <a:path w="2061210" h="494665">
                  <a:moveTo>
                    <a:pt x="861177" y="191125"/>
                  </a:moveTo>
                  <a:lnTo>
                    <a:pt x="785086" y="191125"/>
                  </a:lnTo>
                  <a:lnTo>
                    <a:pt x="779934" y="204402"/>
                  </a:lnTo>
                  <a:lnTo>
                    <a:pt x="866340" y="204402"/>
                  </a:lnTo>
                  <a:lnTo>
                    <a:pt x="861177" y="191125"/>
                  </a:lnTo>
                  <a:close/>
                </a:path>
                <a:path w="2061210" h="494665">
                  <a:moveTo>
                    <a:pt x="799651" y="54155"/>
                  </a:moveTo>
                  <a:lnTo>
                    <a:pt x="753338" y="54155"/>
                  </a:lnTo>
                  <a:lnTo>
                    <a:pt x="801944" y="136739"/>
                  </a:lnTo>
                  <a:lnTo>
                    <a:pt x="801944" y="191125"/>
                  </a:lnTo>
                  <a:lnTo>
                    <a:pt x="844330" y="191125"/>
                  </a:lnTo>
                  <a:lnTo>
                    <a:pt x="844330" y="131022"/>
                  </a:lnTo>
                  <a:lnTo>
                    <a:pt x="852925" y="116446"/>
                  </a:lnTo>
                  <a:lnTo>
                    <a:pt x="836424" y="116446"/>
                  </a:lnTo>
                  <a:lnTo>
                    <a:pt x="799651" y="54155"/>
                  </a:lnTo>
                  <a:close/>
                </a:path>
                <a:path w="2061210" h="494665">
                  <a:moveTo>
                    <a:pt x="889658" y="54155"/>
                  </a:moveTo>
                  <a:lnTo>
                    <a:pt x="873010" y="54155"/>
                  </a:lnTo>
                  <a:lnTo>
                    <a:pt x="836424" y="116446"/>
                  </a:lnTo>
                  <a:lnTo>
                    <a:pt x="852925" y="116446"/>
                  </a:lnTo>
                  <a:lnTo>
                    <a:pt x="889658" y="54155"/>
                  </a:lnTo>
                  <a:close/>
                </a:path>
                <a:path w="2061210" h="494665">
                  <a:moveTo>
                    <a:pt x="817828" y="40888"/>
                  </a:moveTo>
                  <a:lnTo>
                    <a:pt x="739412" y="40888"/>
                  </a:lnTo>
                  <a:lnTo>
                    <a:pt x="744563" y="54155"/>
                  </a:lnTo>
                  <a:lnTo>
                    <a:pt x="812676" y="54155"/>
                  </a:lnTo>
                  <a:lnTo>
                    <a:pt x="817828" y="40888"/>
                  </a:lnTo>
                  <a:close/>
                </a:path>
                <a:path w="2061210" h="494665">
                  <a:moveTo>
                    <a:pt x="903574" y="40888"/>
                  </a:moveTo>
                  <a:lnTo>
                    <a:pt x="856706" y="40888"/>
                  </a:lnTo>
                  <a:lnTo>
                    <a:pt x="861869" y="54155"/>
                  </a:lnTo>
                  <a:lnTo>
                    <a:pt x="898422" y="54155"/>
                  </a:lnTo>
                  <a:lnTo>
                    <a:pt x="903574" y="40888"/>
                  </a:lnTo>
                  <a:close/>
                </a:path>
                <a:path w="2061210" h="494665">
                  <a:moveTo>
                    <a:pt x="666011" y="191125"/>
                  </a:moveTo>
                  <a:lnTo>
                    <a:pt x="590474" y="191125"/>
                  </a:lnTo>
                  <a:lnTo>
                    <a:pt x="585322" y="204402"/>
                  </a:lnTo>
                  <a:lnTo>
                    <a:pt x="671162" y="204402"/>
                  </a:lnTo>
                  <a:lnTo>
                    <a:pt x="666011" y="191125"/>
                  </a:lnTo>
                  <a:close/>
                </a:path>
                <a:path w="2061210" h="494665">
                  <a:moveTo>
                    <a:pt x="649383" y="55883"/>
                  </a:moveTo>
                  <a:lnTo>
                    <a:pt x="606997" y="55883"/>
                  </a:lnTo>
                  <a:lnTo>
                    <a:pt x="606997" y="191125"/>
                  </a:lnTo>
                  <a:lnTo>
                    <a:pt x="649383" y="191125"/>
                  </a:lnTo>
                  <a:lnTo>
                    <a:pt x="649383" y="55883"/>
                  </a:lnTo>
                  <a:close/>
                </a:path>
                <a:path w="2061210" h="494665">
                  <a:moveTo>
                    <a:pt x="709297" y="40888"/>
                  </a:moveTo>
                  <a:lnTo>
                    <a:pt x="547177" y="40888"/>
                  </a:lnTo>
                  <a:lnTo>
                    <a:pt x="547177" y="81725"/>
                  </a:lnTo>
                  <a:lnTo>
                    <a:pt x="562192" y="76584"/>
                  </a:lnTo>
                  <a:lnTo>
                    <a:pt x="562192" y="55883"/>
                  </a:lnTo>
                  <a:lnTo>
                    <a:pt x="709297" y="55883"/>
                  </a:lnTo>
                  <a:lnTo>
                    <a:pt x="709297" y="40888"/>
                  </a:lnTo>
                  <a:close/>
                </a:path>
                <a:path w="2061210" h="494665">
                  <a:moveTo>
                    <a:pt x="709297" y="55883"/>
                  </a:moveTo>
                  <a:lnTo>
                    <a:pt x="694523" y="55883"/>
                  </a:lnTo>
                  <a:lnTo>
                    <a:pt x="694523" y="76584"/>
                  </a:lnTo>
                  <a:lnTo>
                    <a:pt x="709297" y="81725"/>
                  </a:lnTo>
                  <a:lnTo>
                    <a:pt x="709297" y="55883"/>
                  </a:lnTo>
                  <a:close/>
                </a:path>
                <a:path w="2061210" h="494665">
                  <a:moveTo>
                    <a:pt x="380114" y="157712"/>
                  </a:moveTo>
                  <a:lnTo>
                    <a:pt x="380114" y="196496"/>
                  </a:lnTo>
                  <a:lnTo>
                    <a:pt x="388241" y="199117"/>
                  </a:lnTo>
                  <a:lnTo>
                    <a:pt x="428035" y="206883"/>
                  </a:lnTo>
                  <a:lnTo>
                    <a:pt x="443986" y="207574"/>
                  </a:lnTo>
                  <a:lnTo>
                    <a:pt x="459565" y="206768"/>
                  </a:lnTo>
                  <a:lnTo>
                    <a:pt x="473140" y="204355"/>
                  </a:lnTo>
                  <a:lnTo>
                    <a:pt x="484700" y="200339"/>
                  </a:lnTo>
                  <a:lnTo>
                    <a:pt x="494236" y="194727"/>
                  </a:lnTo>
                  <a:lnTo>
                    <a:pt x="494682" y="194297"/>
                  </a:lnTo>
                  <a:lnTo>
                    <a:pt x="441798" y="194297"/>
                  </a:lnTo>
                  <a:lnTo>
                    <a:pt x="431915" y="193728"/>
                  </a:lnTo>
                  <a:lnTo>
                    <a:pt x="396162" y="170691"/>
                  </a:lnTo>
                  <a:lnTo>
                    <a:pt x="394040" y="162864"/>
                  </a:lnTo>
                  <a:lnTo>
                    <a:pt x="380114" y="157712"/>
                  </a:lnTo>
                  <a:close/>
                </a:path>
                <a:path w="2061210" h="494665">
                  <a:moveTo>
                    <a:pt x="439044" y="37894"/>
                  </a:moveTo>
                  <a:lnTo>
                    <a:pt x="393757" y="51401"/>
                  </a:lnTo>
                  <a:lnTo>
                    <a:pt x="377590" y="89253"/>
                  </a:lnTo>
                  <a:lnTo>
                    <a:pt x="378203" y="98759"/>
                  </a:lnTo>
                  <a:lnTo>
                    <a:pt x="400648" y="130027"/>
                  </a:lnTo>
                  <a:lnTo>
                    <a:pt x="445630" y="143367"/>
                  </a:lnTo>
                  <a:lnTo>
                    <a:pt x="454251" y="145767"/>
                  </a:lnTo>
                  <a:lnTo>
                    <a:pt x="476519" y="162340"/>
                  </a:lnTo>
                  <a:lnTo>
                    <a:pt x="476519" y="177188"/>
                  </a:lnTo>
                  <a:lnTo>
                    <a:pt x="441798" y="194297"/>
                  </a:lnTo>
                  <a:lnTo>
                    <a:pt x="494682" y="194297"/>
                  </a:lnTo>
                  <a:lnTo>
                    <a:pt x="501712" y="187540"/>
                  </a:lnTo>
                  <a:lnTo>
                    <a:pt x="507052" y="178870"/>
                  </a:lnTo>
                  <a:lnTo>
                    <a:pt x="510256" y="168710"/>
                  </a:lnTo>
                  <a:lnTo>
                    <a:pt x="511324" y="157052"/>
                  </a:lnTo>
                  <a:lnTo>
                    <a:pt x="510686" y="147068"/>
                  </a:lnTo>
                  <a:lnTo>
                    <a:pt x="487718" y="113423"/>
                  </a:lnTo>
                  <a:lnTo>
                    <a:pt x="443525" y="100091"/>
                  </a:lnTo>
                  <a:lnTo>
                    <a:pt x="433441" y="97276"/>
                  </a:lnTo>
                  <a:lnTo>
                    <a:pt x="409882" y="80416"/>
                  </a:lnTo>
                  <a:lnTo>
                    <a:pt x="409882" y="66175"/>
                  </a:lnTo>
                  <a:lnTo>
                    <a:pt x="412636" y="60563"/>
                  </a:lnTo>
                  <a:lnTo>
                    <a:pt x="423662" y="53035"/>
                  </a:lnTo>
                  <a:lnTo>
                    <a:pt x="431840" y="51171"/>
                  </a:lnTo>
                  <a:lnTo>
                    <a:pt x="501042" y="51171"/>
                  </a:lnTo>
                  <a:lnTo>
                    <a:pt x="501042" y="47516"/>
                  </a:lnTo>
                  <a:lnTo>
                    <a:pt x="461228" y="39237"/>
                  </a:lnTo>
                  <a:lnTo>
                    <a:pt x="446300" y="38044"/>
                  </a:lnTo>
                  <a:lnTo>
                    <a:pt x="439044" y="37894"/>
                  </a:lnTo>
                  <a:close/>
                </a:path>
                <a:path w="2061210" h="494665">
                  <a:moveTo>
                    <a:pt x="501042" y="51171"/>
                  </a:moveTo>
                  <a:lnTo>
                    <a:pt x="442646" y="51171"/>
                  </a:lnTo>
                  <a:lnTo>
                    <a:pt x="451989" y="51662"/>
                  </a:lnTo>
                  <a:lnTo>
                    <a:pt x="460196" y="53134"/>
                  </a:lnTo>
                  <a:lnTo>
                    <a:pt x="467267" y="55588"/>
                  </a:lnTo>
                  <a:lnTo>
                    <a:pt x="473200" y="59024"/>
                  </a:lnTo>
                  <a:lnTo>
                    <a:pt x="480351" y="64207"/>
                  </a:lnTo>
                  <a:lnTo>
                    <a:pt x="485021" y="67275"/>
                  </a:lnTo>
                  <a:lnTo>
                    <a:pt x="487136" y="78531"/>
                  </a:lnTo>
                  <a:lnTo>
                    <a:pt x="501042" y="83683"/>
                  </a:lnTo>
                  <a:lnTo>
                    <a:pt x="501042" y="51171"/>
                  </a:lnTo>
                  <a:close/>
                </a:path>
                <a:path w="2061210" h="494665">
                  <a:moveTo>
                    <a:pt x="199753" y="191125"/>
                  </a:moveTo>
                  <a:lnTo>
                    <a:pt x="152906" y="191125"/>
                  </a:lnTo>
                  <a:lnTo>
                    <a:pt x="147754" y="204402"/>
                  </a:lnTo>
                  <a:lnTo>
                    <a:pt x="204904" y="204402"/>
                  </a:lnTo>
                  <a:lnTo>
                    <a:pt x="199753" y="191125"/>
                  </a:lnTo>
                  <a:close/>
                </a:path>
                <a:path w="2061210" h="494665">
                  <a:moveTo>
                    <a:pt x="237584" y="86217"/>
                  </a:moveTo>
                  <a:lnTo>
                    <a:pt x="184120" y="86217"/>
                  </a:lnTo>
                  <a:lnTo>
                    <a:pt x="284347" y="204402"/>
                  </a:lnTo>
                  <a:lnTo>
                    <a:pt x="313037" y="204402"/>
                  </a:lnTo>
                  <a:lnTo>
                    <a:pt x="313037" y="156633"/>
                  </a:lnTo>
                  <a:lnTo>
                    <a:pt x="297624" y="156633"/>
                  </a:lnTo>
                  <a:lnTo>
                    <a:pt x="237584" y="86217"/>
                  </a:lnTo>
                  <a:close/>
                </a:path>
                <a:path w="2061210" h="494665">
                  <a:moveTo>
                    <a:pt x="198936" y="40888"/>
                  </a:moveTo>
                  <a:lnTo>
                    <a:pt x="147754" y="40888"/>
                  </a:lnTo>
                  <a:lnTo>
                    <a:pt x="152906" y="54155"/>
                  </a:lnTo>
                  <a:lnTo>
                    <a:pt x="168696" y="54155"/>
                  </a:lnTo>
                  <a:lnTo>
                    <a:pt x="168696" y="191125"/>
                  </a:lnTo>
                  <a:lnTo>
                    <a:pt x="184120" y="191125"/>
                  </a:lnTo>
                  <a:lnTo>
                    <a:pt x="184120" y="86217"/>
                  </a:lnTo>
                  <a:lnTo>
                    <a:pt x="237584" y="86217"/>
                  </a:lnTo>
                  <a:lnTo>
                    <a:pt x="198936" y="40888"/>
                  </a:lnTo>
                  <a:close/>
                </a:path>
                <a:path w="2061210" h="494665">
                  <a:moveTo>
                    <a:pt x="313037" y="54155"/>
                  </a:moveTo>
                  <a:lnTo>
                    <a:pt x="297624" y="54155"/>
                  </a:lnTo>
                  <a:lnTo>
                    <a:pt x="297624" y="156633"/>
                  </a:lnTo>
                  <a:lnTo>
                    <a:pt x="313037" y="156633"/>
                  </a:lnTo>
                  <a:lnTo>
                    <a:pt x="313037" y="54155"/>
                  </a:lnTo>
                  <a:close/>
                </a:path>
                <a:path w="2061210" h="494665">
                  <a:moveTo>
                    <a:pt x="333989" y="40888"/>
                  </a:moveTo>
                  <a:lnTo>
                    <a:pt x="276829" y="40888"/>
                  </a:lnTo>
                  <a:lnTo>
                    <a:pt x="281980" y="54155"/>
                  </a:lnTo>
                  <a:lnTo>
                    <a:pt x="328838" y="54155"/>
                  </a:lnTo>
                  <a:lnTo>
                    <a:pt x="333989" y="40888"/>
                  </a:lnTo>
                  <a:close/>
                </a:path>
                <a:path w="2061210" h="494665">
                  <a:moveTo>
                    <a:pt x="793933" y="481315"/>
                  </a:moveTo>
                  <a:lnTo>
                    <a:pt x="714972" y="481315"/>
                  </a:lnTo>
                  <a:lnTo>
                    <a:pt x="709821" y="494592"/>
                  </a:lnTo>
                  <a:lnTo>
                    <a:pt x="793933" y="494592"/>
                  </a:lnTo>
                  <a:lnTo>
                    <a:pt x="793933" y="481315"/>
                  </a:lnTo>
                  <a:close/>
                </a:path>
                <a:path w="2061210" h="494665">
                  <a:moveTo>
                    <a:pt x="835125" y="421453"/>
                  </a:moveTo>
                  <a:lnTo>
                    <a:pt x="785850" y="421453"/>
                  </a:lnTo>
                  <a:lnTo>
                    <a:pt x="790803" y="422856"/>
                  </a:lnTo>
                  <a:lnTo>
                    <a:pt x="797860" y="428468"/>
                  </a:lnTo>
                  <a:lnTo>
                    <a:pt x="802164" y="435002"/>
                  </a:lnTo>
                  <a:lnTo>
                    <a:pt x="807211" y="445201"/>
                  </a:lnTo>
                  <a:lnTo>
                    <a:pt x="833283" y="494592"/>
                  </a:lnTo>
                  <a:lnTo>
                    <a:pt x="887061" y="494592"/>
                  </a:lnTo>
                  <a:lnTo>
                    <a:pt x="881910" y="481315"/>
                  </a:lnTo>
                  <a:lnTo>
                    <a:pt x="870287" y="481315"/>
                  </a:lnTo>
                  <a:lnTo>
                    <a:pt x="846414" y="435798"/>
                  </a:lnTo>
                  <a:lnTo>
                    <a:pt x="843147" y="429442"/>
                  </a:lnTo>
                  <a:lnTo>
                    <a:pt x="839251" y="424594"/>
                  </a:lnTo>
                  <a:lnTo>
                    <a:pt x="835125" y="421453"/>
                  </a:lnTo>
                  <a:close/>
                </a:path>
                <a:path w="2061210" h="494665">
                  <a:moveTo>
                    <a:pt x="772897" y="344356"/>
                  </a:moveTo>
                  <a:lnTo>
                    <a:pt x="730763" y="344356"/>
                  </a:lnTo>
                  <a:lnTo>
                    <a:pt x="730763" y="481315"/>
                  </a:lnTo>
                  <a:lnTo>
                    <a:pt x="772897" y="481315"/>
                  </a:lnTo>
                  <a:lnTo>
                    <a:pt x="772897" y="421453"/>
                  </a:lnTo>
                  <a:lnTo>
                    <a:pt x="835125" y="421453"/>
                  </a:lnTo>
                  <a:lnTo>
                    <a:pt x="830383" y="417893"/>
                  </a:lnTo>
                  <a:lnTo>
                    <a:pt x="824917" y="415704"/>
                  </a:lnTo>
                  <a:lnTo>
                    <a:pt x="818425" y="414772"/>
                  </a:lnTo>
                  <a:lnTo>
                    <a:pt x="828834" y="412919"/>
                  </a:lnTo>
                  <a:lnTo>
                    <a:pt x="837839" y="410166"/>
                  </a:lnTo>
                  <a:lnTo>
                    <a:pt x="841714" y="408312"/>
                  </a:lnTo>
                  <a:lnTo>
                    <a:pt x="772897" y="408312"/>
                  </a:lnTo>
                  <a:lnTo>
                    <a:pt x="772897" y="344356"/>
                  </a:lnTo>
                  <a:close/>
                </a:path>
                <a:path w="2061210" h="494665">
                  <a:moveTo>
                    <a:pt x="803137" y="331078"/>
                  </a:moveTo>
                  <a:lnTo>
                    <a:pt x="709821" y="331078"/>
                  </a:lnTo>
                  <a:lnTo>
                    <a:pt x="714972" y="344356"/>
                  </a:lnTo>
                  <a:lnTo>
                    <a:pt x="797483" y="344356"/>
                  </a:lnTo>
                  <a:lnTo>
                    <a:pt x="805378" y="347109"/>
                  </a:lnTo>
                  <a:lnTo>
                    <a:pt x="816404" y="358051"/>
                  </a:lnTo>
                  <a:lnTo>
                    <a:pt x="819179" y="365946"/>
                  </a:lnTo>
                  <a:lnTo>
                    <a:pt x="819179" y="386543"/>
                  </a:lnTo>
                  <a:lnTo>
                    <a:pt x="816404" y="394438"/>
                  </a:lnTo>
                  <a:lnTo>
                    <a:pt x="805378" y="405568"/>
                  </a:lnTo>
                  <a:lnTo>
                    <a:pt x="797483" y="408312"/>
                  </a:lnTo>
                  <a:lnTo>
                    <a:pt x="841714" y="408312"/>
                  </a:lnTo>
                  <a:lnTo>
                    <a:pt x="862622" y="375014"/>
                  </a:lnTo>
                  <a:lnTo>
                    <a:pt x="861651" y="365090"/>
                  </a:lnTo>
                  <a:lnTo>
                    <a:pt x="828385" y="333951"/>
                  </a:lnTo>
                  <a:lnTo>
                    <a:pt x="816582" y="331798"/>
                  </a:lnTo>
                  <a:lnTo>
                    <a:pt x="803137" y="331078"/>
                  </a:lnTo>
                  <a:close/>
                </a:path>
                <a:path w="2061210" h="494665">
                  <a:moveTo>
                    <a:pt x="183743" y="290190"/>
                  </a:moveTo>
                  <a:lnTo>
                    <a:pt x="0" y="290190"/>
                  </a:lnTo>
                  <a:lnTo>
                    <a:pt x="5151" y="306775"/>
                  </a:lnTo>
                  <a:lnTo>
                    <a:pt x="26166" y="306775"/>
                  </a:lnTo>
                  <a:lnTo>
                    <a:pt x="26166" y="477995"/>
                  </a:lnTo>
                  <a:lnTo>
                    <a:pt x="5151" y="477995"/>
                  </a:lnTo>
                  <a:lnTo>
                    <a:pt x="0" y="494592"/>
                  </a:lnTo>
                  <a:lnTo>
                    <a:pt x="186214" y="494592"/>
                  </a:lnTo>
                  <a:lnTo>
                    <a:pt x="186214" y="475859"/>
                  </a:lnTo>
                  <a:lnTo>
                    <a:pt x="78887" y="475859"/>
                  </a:lnTo>
                  <a:lnTo>
                    <a:pt x="78887" y="393129"/>
                  </a:lnTo>
                  <a:lnTo>
                    <a:pt x="151168" y="393129"/>
                  </a:lnTo>
                  <a:lnTo>
                    <a:pt x="151168" y="374533"/>
                  </a:lnTo>
                  <a:lnTo>
                    <a:pt x="78887" y="374533"/>
                  </a:lnTo>
                  <a:lnTo>
                    <a:pt x="78887" y="308922"/>
                  </a:lnTo>
                  <a:lnTo>
                    <a:pt x="183743" y="308922"/>
                  </a:lnTo>
                  <a:lnTo>
                    <a:pt x="183743" y="290190"/>
                  </a:lnTo>
                  <a:close/>
                </a:path>
                <a:path w="2061210" h="494665">
                  <a:moveTo>
                    <a:pt x="186214" y="446415"/>
                  </a:moveTo>
                  <a:lnTo>
                    <a:pt x="166905" y="451567"/>
                  </a:lnTo>
                  <a:lnTo>
                    <a:pt x="167471" y="475859"/>
                  </a:lnTo>
                  <a:lnTo>
                    <a:pt x="186214" y="475859"/>
                  </a:lnTo>
                  <a:lnTo>
                    <a:pt x="186214" y="446415"/>
                  </a:lnTo>
                  <a:close/>
                </a:path>
                <a:path w="2061210" h="494665">
                  <a:moveTo>
                    <a:pt x="151168" y="393129"/>
                  </a:moveTo>
                  <a:lnTo>
                    <a:pt x="132435" y="393129"/>
                  </a:lnTo>
                  <a:lnTo>
                    <a:pt x="132435" y="419160"/>
                  </a:lnTo>
                  <a:lnTo>
                    <a:pt x="151168" y="419160"/>
                  </a:lnTo>
                  <a:lnTo>
                    <a:pt x="151168" y="393129"/>
                  </a:lnTo>
                  <a:close/>
                </a:path>
                <a:path w="2061210" h="494665">
                  <a:moveTo>
                    <a:pt x="151168" y="348512"/>
                  </a:moveTo>
                  <a:lnTo>
                    <a:pt x="132435" y="348512"/>
                  </a:lnTo>
                  <a:lnTo>
                    <a:pt x="132435" y="374533"/>
                  </a:lnTo>
                  <a:lnTo>
                    <a:pt x="151168" y="374533"/>
                  </a:lnTo>
                  <a:lnTo>
                    <a:pt x="151168" y="348512"/>
                  </a:lnTo>
                  <a:close/>
                </a:path>
                <a:path w="2061210" h="494665">
                  <a:moveTo>
                    <a:pt x="183743" y="308922"/>
                  </a:moveTo>
                  <a:lnTo>
                    <a:pt x="164853" y="308922"/>
                  </a:lnTo>
                  <a:lnTo>
                    <a:pt x="164853" y="333235"/>
                  </a:lnTo>
                  <a:lnTo>
                    <a:pt x="183743" y="338387"/>
                  </a:lnTo>
                  <a:lnTo>
                    <a:pt x="183743" y="308922"/>
                  </a:lnTo>
                  <a:close/>
                </a:path>
                <a:path w="2061210" h="494665">
                  <a:moveTo>
                    <a:pt x="281635" y="481315"/>
                  </a:moveTo>
                  <a:lnTo>
                    <a:pt x="235019" y="481315"/>
                  </a:lnTo>
                  <a:lnTo>
                    <a:pt x="229867" y="494592"/>
                  </a:lnTo>
                  <a:lnTo>
                    <a:pt x="286787" y="494592"/>
                  </a:lnTo>
                  <a:lnTo>
                    <a:pt x="281635" y="481315"/>
                  </a:lnTo>
                  <a:close/>
                </a:path>
                <a:path w="2061210" h="494665">
                  <a:moveTo>
                    <a:pt x="453096" y="481315"/>
                  </a:moveTo>
                  <a:lnTo>
                    <a:pt x="379276" y="481315"/>
                  </a:lnTo>
                  <a:lnTo>
                    <a:pt x="374124" y="494592"/>
                  </a:lnTo>
                  <a:lnTo>
                    <a:pt x="458237" y="494592"/>
                  </a:lnTo>
                  <a:lnTo>
                    <a:pt x="453096" y="481315"/>
                  </a:lnTo>
                  <a:close/>
                </a:path>
                <a:path w="2061210" h="494665">
                  <a:moveTo>
                    <a:pt x="297299" y="331078"/>
                  </a:moveTo>
                  <a:lnTo>
                    <a:pt x="229867" y="331078"/>
                  </a:lnTo>
                  <a:lnTo>
                    <a:pt x="235019" y="344356"/>
                  </a:lnTo>
                  <a:lnTo>
                    <a:pt x="250662" y="344356"/>
                  </a:lnTo>
                  <a:lnTo>
                    <a:pt x="250662" y="481315"/>
                  </a:lnTo>
                  <a:lnTo>
                    <a:pt x="265991" y="481315"/>
                  </a:lnTo>
                  <a:lnTo>
                    <a:pt x="265991" y="356596"/>
                  </a:lnTo>
                  <a:lnTo>
                    <a:pt x="308652" y="356596"/>
                  </a:lnTo>
                  <a:lnTo>
                    <a:pt x="297299" y="331078"/>
                  </a:lnTo>
                  <a:close/>
                </a:path>
                <a:path w="2061210" h="494665">
                  <a:moveTo>
                    <a:pt x="437306" y="356596"/>
                  </a:moveTo>
                  <a:lnTo>
                    <a:pt x="394909" y="356596"/>
                  </a:lnTo>
                  <a:lnTo>
                    <a:pt x="394909" y="481315"/>
                  </a:lnTo>
                  <a:lnTo>
                    <a:pt x="437306" y="481315"/>
                  </a:lnTo>
                  <a:lnTo>
                    <a:pt x="437306" y="356596"/>
                  </a:lnTo>
                  <a:close/>
                </a:path>
                <a:path w="2061210" h="494665">
                  <a:moveTo>
                    <a:pt x="308652" y="356596"/>
                  </a:moveTo>
                  <a:lnTo>
                    <a:pt x="265991" y="356596"/>
                  </a:lnTo>
                  <a:lnTo>
                    <a:pt x="316513" y="470624"/>
                  </a:lnTo>
                  <a:lnTo>
                    <a:pt x="344219" y="470624"/>
                  </a:lnTo>
                  <a:lnTo>
                    <a:pt x="359612" y="435997"/>
                  </a:lnTo>
                  <a:lnTo>
                    <a:pt x="343979" y="435997"/>
                  </a:lnTo>
                  <a:lnTo>
                    <a:pt x="308652" y="356596"/>
                  </a:lnTo>
                  <a:close/>
                </a:path>
                <a:path w="2061210" h="494665">
                  <a:moveTo>
                    <a:pt x="458237" y="331078"/>
                  </a:moveTo>
                  <a:lnTo>
                    <a:pt x="390846" y="331078"/>
                  </a:lnTo>
                  <a:lnTo>
                    <a:pt x="343979" y="435997"/>
                  </a:lnTo>
                  <a:lnTo>
                    <a:pt x="359612" y="435997"/>
                  </a:lnTo>
                  <a:lnTo>
                    <a:pt x="394909" y="356596"/>
                  </a:lnTo>
                  <a:lnTo>
                    <a:pt x="437306" y="356596"/>
                  </a:lnTo>
                  <a:lnTo>
                    <a:pt x="437306" y="344356"/>
                  </a:lnTo>
                  <a:lnTo>
                    <a:pt x="453096" y="344356"/>
                  </a:lnTo>
                  <a:lnTo>
                    <a:pt x="458237" y="331078"/>
                  </a:lnTo>
                  <a:close/>
                </a:path>
                <a:path w="2061210" h="494665">
                  <a:moveTo>
                    <a:pt x="656042" y="331078"/>
                  </a:moveTo>
                  <a:lnTo>
                    <a:pt x="509031" y="331078"/>
                  </a:lnTo>
                  <a:lnTo>
                    <a:pt x="514183" y="344356"/>
                  </a:lnTo>
                  <a:lnTo>
                    <a:pt x="529962" y="344356"/>
                  </a:lnTo>
                  <a:lnTo>
                    <a:pt x="529962" y="481315"/>
                  </a:lnTo>
                  <a:lnTo>
                    <a:pt x="514183" y="481315"/>
                  </a:lnTo>
                  <a:lnTo>
                    <a:pt x="509031" y="494592"/>
                  </a:lnTo>
                  <a:lnTo>
                    <a:pt x="658011" y="494592"/>
                  </a:lnTo>
                  <a:lnTo>
                    <a:pt x="658011" y="479587"/>
                  </a:lnTo>
                  <a:lnTo>
                    <a:pt x="572108" y="479587"/>
                  </a:lnTo>
                  <a:lnTo>
                    <a:pt x="572108" y="413463"/>
                  </a:lnTo>
                  <a:lnTo>
                    <a:pt x="629959" y="413463"/>
                  </a:lnTo>
                  <a:lnTo>
                    <a:pt x="629959" y="398563"/>
                  </a:lnTo>
                  <a:lnTo>
                    <a:pt x="572108" y="398563"/>
                  </a:lnTo>
                  <a:lnTo>
                    <a:pt x="572108" y="346083"/>
                  </a:lnTo>
                  <a:lnTo>
                    <a:pt x="656042" y="346083"/>
                  </a:lnTo>
                  <a:lnTo>
                    <a:pt x="656042" y="331078"/>
                  </a:lnTo>
                  <a:close/>
                </a:path>
                <a:path w="2061210" h="494665">
                  <a:moveTo>
                    <a:pt x="658011" y="456027"/>
                  </a:moveTo>
                  <a:lnTo>
                    <a:pt x="643006" y="461179"/>
                  </a:lnTo>
                  <a:lnTo>
                    <a:pt x="643006" y="479587"/>
                  </a:lnTo>
                  <a:lnTo>
                    <a:pt x="658011" y="479587"/>
                  </a:lnTo>
                  <a:lnTo>
                    <a:pt x="658011" y="456027"/>
                  </a:lnTo>
                  <a:close/>
                </a:path>
                <a:path w="2061210" h="494665">
                  <a:moveTo>
                    <a:pt x="629959" y="413463"/>
                  </a:moveTo>
                  <a:lnTo>
                    <a:pt x="614976" y="413463"/>
                  </a:lnTo>
                  <a:lnTo>
                    <a:pt x="614976" y="434269"/>
                  </a:lnTo>
                  <a:lnTo>
                    <a:pt x="629959" y="434269"/>
                  </a:lnTo>
                  <a:lnTo>
                    <a:pt x="629959" y="413463"/>
                  </a:lnTo>
                  <a:close/>
                </a:path>
                <a:path w="2061210" h="494665">
                  <a:moveTo>
                    <a:pt x="629959" y="377768"/>
                  </a:moveTo>
                  <a:lnTo>
                    <a:pt x="614976" y="377768"/>
                  </a:lnTo>
                  <a:lnTo>
                    <a:pt x="614976" y="398563"/>
                  </a:lnTo>
                  <a:lnTo>
                    <a:pt x="629959" y="398563"/>
                  </a:lnTo>
                  <a:lnTo>
                    <a:pt x="629959" y="377768"/>
                  </a:lnTo>
                  <a:close/>
                </a:path>
                <a:path w="2061210" h="494665">
                  <a:moveTo>
                    <a:pt x="656042" y="346083"/>
                  </a:moveTo>
                  <a:lnTo>
                    <a:pt x="640943" y="346083"/>
                  </a:lnTo>
                  <a:lnTo>
                    <a:pt x="640943" y="364481"/>
                  </a:lnTo>
                  <a:lnTo>
                    <a:pt x="656042" y="369632"/>
                  </a:lnTo>
                  <a:lnTo>
                    <a:pt x="656042" y="346083"/>
                  </a:lnTo>
                  <a:close/>
                </a:path>
                <a:path w="2061210" h="494665">
                  <a:moveTo>
                    <a:pt x="1025382" y="481315"/>
                  </a:moveTo>
                  <a:lnTo>
                    <a:pt x="949290" y="481315"/>
                  </a:lnTo>
                  <a:lnTo>
                    <a:pt x="944138" y="494592"/>
                  </a:lnTo>
                  <a:lnTo>
                    <a:pt x="1030544" y="494592"/>
                  </a:lnTo>
                  <a:lnTo>
                    <a:pt x="1025382" y="481315"/>
                  </a:lnTo>
                  <a:close/>
                </a:path>
                <a:path w="2061210" h="494665">
                  <a:moveTo>
                    <a:pt x="963855" y="344356"/>
                  </a:moveTo>
                  <a:lnTo>
                    <a:pt x="917542" y="344356"/>
                  </a:lnTo>
                  <a:lnTo>
                    <a:pt x="966148" y="426918"/>
                  </a:lnTo>
                  <a:lnTo>
                    <a:pt x="966148" y="481315"/>
                  </a:lnTo>
                  <a:lnTo>
                    <a:pt x="1008524" y="481315"/>
                  </a:lnTo>
                  <a:lnTo>
                    <a:pt x="1008524" y="421222"/>
                  </a:lnTo>
                  <a:lnTo>
                    <a:pt x="1017121" y="406647"/>
                  </a:lnTo>
                  <a:lnTo>
                    <a:pt x="1000629" y="406647"/>
                  </a:lnTo>
                  <a:lnTo>
                    <a:pt x="963855" y="344356"/>
                  </a:lnTo>
                  <a:close/>
                </a:path>
                <a:path w="2061210" h="494665">
                  <a:moveTo>
                    <a:pt x="1053863" y="344356"/>
                  </a:moveTo>
                  <a:lnTo>
                    <a:pt x="1037214" y="344356"/>
                  </a:lnTo>
                  <a:lnTo>
                    <a:pt x="1000629" y="406647"/>
                  </a:lnTo>
                  <a:lnTo>
                    <a:pt x="1017121" y="406647"/>
                  </a:lnTo>
                  <a:lnTo>
                    <a:pt x="1053863" y="344356"/>
                  </a:lnTo>
                  <a:close/>
                </a:path>
                <a:path w="2061210" h="494665">
                  <a:moveTo>
                    <a:pt x="982022" y="331078"/>
                  </a:moveTo>
                  <a:lnTo>
                    <a:pt x="903616" y="331078"/>
                  </a:lnTo>
                  <a:lnTo>
                    <a:pt x="908768" y="344356"/>
                  </a:lnTo>
                  <a:lnTo>
                    <a:pt x="976881" y="344356"/>
                  </a:lnTo>
                  <a:lnTo>
                    <a:pt x="982022" y="331078"/>
                  </a:lnTo>
                  <a:close/>
                </a:path>
                <a:path w="2061210" h="494665">
                  <a:moveTo>
                    <a:pt x="1067779" y="331078"/>
                  </a:moveTo>
                  <a:lnTo>
                    <a:pt x="1020911" y="331078"/>
                  </a:lnTo>
                  <a:lnTo>
                    <a:pt x="1026062" y="344356"/>
                  </a:lnTo>
                  <a:lnTo>
                    <a:pt x="1062627" y="344356"/>
                  </a:lnTo>
                  <a:lnTo>
                    <a:pt x="1067779" y="331078"/>
                  </a:lnTo>
                  <a:close/>
                </a:path>
                <a:path w="2061210" h="494665">
                  <a:moveTo>
                    <a:pt x="1216873" y="481315"/>
                  </a:moveTo>
                  <a:lnTo>
                    <a:pt x="1141336" y="481315"/>
                  </a:lnTo>
                  <a:lnTo>
                    <a:pt x="1136185" y="494592"/>
                  </a:lnTo>
                  <a:lnTo>
                    <a:pt x="1222025" y="494592"/>
                  </a:lnTo>
                  <a:lnTo>
                    <a:pt x="1216873" y="481315"/>
                  </a:lnTo>
                  <a:close/>
                </a:path>
                <a:path w="2061210" h="494665">
                  <a:moveTo>
                    <a:pt x="1200256" y="346083"/>
                  </a:moveTo>
                  <a:lnTo>
                    <a:pt x="1157860" y="346083"/>
                  </a:lnTo>
                  <a:lnTo>
                    <a:pt x="1157860" y="481315"/>
                  </a:lnTo>
                  <a:lnTo>
                    <a:pt x="1200256" y="481315"/>
                  </a:lnTo>
                  <a:lnTo>
                    <a:pt x="1200256" y="346083"/>
                  </a:lnTo>
                  <a:close/>
                </a:path>
                <a:path w="2061210" h="494665">
                  <a:moveTo>
                    <a:pt x="1260160" y="331078"/>
                  </a:moveTo>
                  <a:lnTo>
                    <a:pt x="1098050" y="331078"/>
                  </a:lnTo>
                  <a:lnTo>
                    <a:pt x="1098050" y="371925"/>
                  </a:lnTo>
                  <a:lnTo>
                    <a:pt x="1113055" y="366784"/>
                  </a:lnTo>
                  <a:lnTo>
                    <a:pt x="1113055" y="346083"/>
                  </a:lnTo>
                  <a:lnTo>
                    <a:pt x="1260160" y="346083"/>
                  </a:lnTo>
                  <a:lnTo>
                    <a:pt x="1260160" y="331078"/>
                  </a:lnTo>
                  <a:close/>
                </a:path>
                <a:path w="2061210" h="494665">
                  <a:moveTo>
                    <a:pt x="1260160" y="346083"/>
                  </a:moveTo>
                  <a:lnTo>
                    <a:pt x="1245396" y="346083"/>
                  </a:lnTo>
                  <a:lnTo>
                    <a:pt x="1245396" y="366784"/>
                  </a:lnTo>
                  <a:lnTo>
                    <a:pt x="1260160" y="371925"/>
                  </a:lnTo>
                  <a:lnTo>
                    <a:pt x="1260160" y="346083"/>
                  </a:lnTo>
                  <a:close/>
                </a:path>
                <a:path w="2061210" h="494665">
                  <a:moveTo>
                    <a:pt x="1549795" y="344356"/>
                  </a:moveTo>
                  <a:lnTo>
                    <a:pt x="1507650" y="344356"/>
                  </a:lnTo>
                  <a:lnTo>
                    <a:pt x="1507650" y="481315"/>
                  </a:lnTo>
                  <a:lnTo>
                    <a:pt x="1491860" y="481315"/>
                  </a:lnTo>
                  <a:lnTo>
                    <a:pt x="1486708" y="494592"/>
                  </a:lnTo>
                  <a:lnTo>
                    <a:pt x="1629007" y="494592"/>
                  </a:lnTo>
                  <a:lnTo>
                    <a:pt x="1629007" y="479587"/>
                  </a:lnTo>
                  <a:lnTo>
                    <a:pt x="1549795" y="479587"/>
                  </a:lnTo>
                  <a:lnTo>
                    <a:pt x="1549795" y="344356"/>
                  </a:lnTo>
                  <a:close/>
                </a:path>
                <a:path w="2061210" h="494665">
                  <a:moveTo>
                    <a:pt x="1629007" y="453745"/>
                  </a:moveTo>
                  <a:lnTo>
                    <a:pt x="1614244" y="458897"/>
                  </a:lnTo>
                  <a:lnTo>
                    <a:pt x="1614244" y="479587"/>
                  </a:lnTo>
                  <a:lnTo>
                    <a:pt x="1629007" y="479587"/>
                  </a:lnTo>
                  <a:lnTo>
                    <a:pt x="1629007" y="453745"/>
                  </a:lnTo>
                  <a:close/>
                </a:path>
                <a:path w="2061210" h="494665">
                  <a:moveTo>
                    <a:pt x="1570821" y="331078"/>
                  </a:moveTo>
                  <a:lnTo>
                    <a:pt x="1486708" y="331078"/>
                  </a:lnTo>
                  <a:lnTo>
                    <a:pt x="1491860" y="344356"/>
                  </a:lnTo>
                  <a:lnTo>
                    <a:pt x="1565669" y="344356"/>
                  </a:lnTo>
                  <a:lnTo>
                    <a:pt x="1570821" y="331078"/>
                  </a:lnTo>
                  <a:close/>
                </a:path>
                <a:path w="2061210" h="494665">
                  <a:moveTo>
                    <a:pt x="1725570" y="481315"/>
                  </a:moveTo>
                  <a:lnTo>
                    <a:pt x="1678723" y="481315"/>
                  </a:lnTo>
                  <a:lnTo>
                    <a:pt x="1673572" y="494592"/>
                  </a:lnTo>
                  <a:lnTo>
                    <a:pt x="1730722" y="494592"/>
                  </a:lnTo>
                  <a:lnTo>
                    <a:pt x="1725570" y="481315"/>
                  </a:lnTo>
                  <a:close/>
                </a:path>
                <a:path w="2061210" h="494665">
                  <a:moveTo>
                    <a:pt x="1763407" y="376417"/>
                  </a:moveTo>
                  <a:lnTo>
                    <a:pt x="1709937" y="376417"/>
                  </a:lnTo>
                  <a:lnTo>
                    <a:pt x="1810164" y="494592"/>
                  </a:lnTo>
                  <a:lnTo>
                    <a:pt x="1838855" y="494592"/>
                  </a:lnTo>
                  <a:lnTo>
                    <a:pt x="1838855" y="446834"/>
                  </a:lnTo>
                  <a:lnTo>
                    <a:pt x="1823441" y="446834"/>
                  </a:lnTo>
                  <a:lnTo>
                    <a:pt x="1763407" y="376417"/>
                  </a:lnTo>
                  <a:close/>
                </a:path>
                <a:path w="2061210" h="494665">
                  <a:moveTo>
                    <a:pt x="1724753" y="331078"/>
                  </a:moveTo>
                  <a:lnTo>
                    <a:pt x="1673572" y="331078"/>
                  </a:lnTo>
                  <a:lnTo>
                    <a:pt x="1678723" y="344356"/>
                  </a:lnTo>
                  <a:lnTo>
                    <a:pt x="1694513" y="344356"/>
                  </a:lnTo>
                  <a:lnTo>
                    <a:pt x="1694513" y="481315"/>
                  </a:lnTo>
                  <a:lnTo>
                    <a:pt x="1709937" y="481315"/>
                  </a:lnTo>
                  <a:lnTo>
                    <a:pt x="1709937" y="376417"/>
                  </a:lnTo>
                  <a:lnTo>
                    <a:pt x="1763407" y="376417"/>
                  </a:lnTo>
                  <a:lnTo>
                    <a:pt x="1724753" y="331078"/>
                  </a:lnTo>
                  <a:close/>
                </a:path>
                <a:path w="2061210" h="494665">
                  <a:moveTo>
                    <a:pt x="1838855" y="344356"/>
                  </a:moveTo>
                  <a:lnTo>
                    <a:pt x="1823441" y="344356"/>
                  </a:lnTo>
                  <a:lnTo>
                    <a:pt x="1823441" y="446834"/>
                  </a:lnTo>
                  <a:lnTo>
                    <a:pt x="1838855" y="446834"/>
                  </a:lnTo>
                  <a:lnTo>
                    <a:pt x="1838855" y="344356"/>
                  </a:lnTo>
                  <a:close/>
                </a:path>
                <a:path w="2061210" h="494665">
                  <a:moveTo>
                    <a:pt x="1859807" y="331078"/>
                  </a:moveTo>
                  <a:lnTo>
                    <a:pt x="1802646" y="331078"/>
                  </a:lnTo>
                  <a:lnTo>
                    <a:pt x="1807798" y="344356"/>
                  </a:lnTo>
                  <a:lnTo>
                    <a:pt x="1854655" y="344356"/>
                  </a:lnTo>
                  <a:lnTo>
                    <a:pt x="1859807" y="331078"/>
                  </a:lnTo>
                  <a:close/>
                </a:path>
                <a:path w="2061210" h="494665">
                  <a:moveTo>
                    <a:pt x="2018378" y="481315"/>
                  </a:moveTo>
                  <a:lnTo>
                    <a:pt x="1942286" y="481315"/>
                  </a:lnTo>
                  <a:lnTo>
                    <a:pt x="1937134" y="494592"/>
                  </a:lnTo>
                  <a:lnTo>
                    <a:pt x="2023530" y="494592"/>
                  </a:lnTo>
                  <a:lnTo>
                    <a:pt x="2018378" y="481315"/>
                  </a:lnTo>
                  <a:close/>
                </a:path>
                <a:path w="2061210" h="494665">
                  <a:moveTo>
                    <a:pt x="1956851" y="344356"/>
                  </a:moveTo>
                  <a:lnTo>
                    <a:pt x="1910538" y="344356"/>
                  </a:lnTo>
                  <a:lnTo>
                    <a:pt x="1959134" y="426918"/>
                  </a:lnTo>
                  <a:lnTo>
                    <a:pt x="1959134" y="481315"/>
                  </a:lnTo>
                  <a:lnTo>
                    <a:pt x="2001520" y="481315"/>
                  </a:lnTo>
                  <a:lnTo>
                    <a:pt x="2001520" y="421222"/>
                  </a:lnTo>
                  <a:lnTo>
                    <a:pt x="2010115" y="406647"/>
                  </a:lnTo>
                  <a:lnTo>
                    <a:pt x="1993614" y="406647"/>
                  </a:lnTo>
                  <a:lnTo>
                    <a:pt x="1956851" y="344356"/>
                  </a:lnTo>
                  <a:close/>
                </a:path>
                <a:path w="2061210" h="494665">
                  <a:moveTo>
                    <a:pt x="2046848" y="344356"/>
                  </a:moveTo>
                  <a:lnTo>
                    <a:pt x="2030210" y="344356"/>
                  </a:lnTo>
                  <a:lnTo>
                    <a:pt x="1993614" y="406647"/>
                  </a:lnTo>
                  <a:lnTo>
                    <a:pt x="2010115" y="406647"/>
                  </a:lnTo>
                  <a:lnTo>
                    <a:pt x="2046848" y="344356"/>
                  </a:lnTo>
                  <a:close/>
                </a:path>
                <a:path w="2061210" h="494665">
                  <a:moveTo>
                    <a:pt x="1975018" y="331078"/>
                  </a:moveTo>
                  <a:lnTo>
                    <a:pt x="1896601" y="331078"/>
                  </a:lnTo>
                  <a:lnTo>
                    <a:pt x="1901764" y="344356"/>
                  </a:lnTo>
                  <a:lnTo>
                    <a:pt x="1969866" y="344356"/>
                  </a:lnTo>
                  <a:lnTo>
                    <a:pt x="1975018" y="331078"/>
                  </a:lnTo>
                  <a:close/>
                </a:path>
                <a:path w="2061210" h="494665">
                  <a:moveTo>
                    <a:pt x="2060774" y="331078"/>
                  </a:moveTo>
                  <a:lnTo>
                    <a:pt x="2013907" y="331078"/>
                  </a:lnTo>
                  <a:lnTo>
                    <a:pt x="2019058" y="344356"/>
                  </a:lnTo>
                  <a:lnTo>
                    <a:pt x="2055612" y="344356"/>
                  </a:lnTo>
                  <a:lnTo>
                    <a:pt x="2060774" y="331078"/>
                  </a:lnTo>
                  <a:close/>
                </a:path>
              </a:pathLst>
            </a:custGeom>
            <a:solidFill>
              <a:srgbClr val="404041"/>
            </a:solidFill>
          </p:spPr>
          <p:txBody>
            <a:bodyPr wrap="square" lIns="0" tIns="0" rIns="0" bIns="0" rtlCol="0"/>
            <a:lstStyle/>
            <a:p>
              <a:endParaRPr/>
            </a:p>
          </p:txBody>
        </p:sp>
      </p:grpSp>
      <p:sp>
        <p:nvSpPr>
          <p:cNvPr id="23" name="Rectangle 13">
            <a:extLst>
              <a:ext uri="{FF2B5EF4-FFF2-40B4-BE49-F238E27FC236}">
                <a16:creationId xmlns:a16="http://schemas.microsoft.com/office/drawing/2014/main" id="{5F2643EE-72EA-4FF4-9500-D3835BFA3E6A}"/>
              </a:ext>
            </a:extLst>
          </p:cNvPr>
          <p:cNvSpPr>
            <a:spLocks noChangeArrowheads="1"/>
          </p:cNvSpPr>
          <p:nvPr/>
        </p:nvSpPr>
        <p:spPr bwMode="auto">
          <a:xfrm>
            <a:off x="7671775" y="2874229"/>
            <a:ext cx="12631738" cy="6459538"/>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4" name="Rectangle 14">
            <a:extLst>
              <a:ext uri="{FF2B5EF4-FFF2-40B4-BE49-F238E27FC236}">
                <a16:creationId xmlns:a16="http://schemas.microsoft.com/office/drawing/2014/main" id="{A37184D6-D050-4C70-B423-143B9B0C22FE}"/>
              </a:ext>
            </a:extLst>
          </p:cNvPr>
          <p:cNvSpPr>
            <a:spLocks noChangeArrowheads="1"/>
          </p:cNvSpPr>
          <p:nvPr/>
        </p:nvSpPr>
        <p:spPr bwMode="auto">
          <a:xfrm>
            <a:off x="7786075" y="2717067"/>
            <a:ext cx="12674600" cy="650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25" name="Freeform 15">
            <a:extLst>
              <a:ext uri="{FF2B5EF4-FFF2-40B4-BE49-F238E27FC236}">
                <a16:creationId xmlns:a16="http://schemas.microsoft.com/office/drawing/2014/main" id="{7BC17E9E-255A-4E55-85E9-24349C26F566}"/>
              </a:ext>
            </a:extLst>
          </p:cNvPr>
          <p:cNvSpPr>
            <a:spLocks noEditPoints="1"/>
          </p:cNvSpPr>
          <p:nvPr/>
        </p:nvSpPr>
        <p:spPr bwMode="auto">
          <a:xfrm>
            <a:off x="7765438" y="2696429"/>
            <a:ext cx="12715875" cy="6542088"/>
          </a:xfrm>
          <a:custGeom>
            <a:avLst/>
            <a:gdLst>
              <a:gd name="T0" fmla="*/ 7984 w 8010"/>
              <a:gd name="T1" fmla="*/ 27 h 4121"/>
              <a:gd name="T2" fmla="*/ 7984 w 8010"/>
              <a:gd name="T3" fmla="*/ 4095 h 4121"/>
              <a:gd name="T4" fmla="*/ 27 w 8010"/>
              <a:gd name="T5" fmla="*/ 4095 h 4121"/>
              <a:gd name="T6" fmla="*/ 27 w 8010"/>
              <a:gd name="T7" fmla="*/ 27 h 4121"/>
              <a:gd name="T8" fmla="*/ 7984 w 8010"/>
              <a:gd name="T9" fmla="*/ 27 h 4121"/>
              <a:gd name="T10" fmla="*/ 8010 w 8010"/>
              <a:gd name="T11" fmla="*/ 0 h 4121"/>
              <a:gd name="T12" fmla="*/ 7984 w 8010"/>
              <a:gd name="T13" fmla="*/ 0 h 4121"/>
              <a:gd name="T14" fmla="*/ 27 w 8010"/>
              <a:gd name="T15" fmla="*/ 0 h 4121"/>
              <a:gd name="T16" fmla="*/ 0 w 8010"/>
              <a:gd name="T17" fmla="*/ 0 h 4121"/>
              <a:gd name="T18" fmla="*/ 0 w 8010"/>
              <a:gd name="T19" fmla="*/ 27 h 4121"/>
              <a:gd name="T20" fmla="*/ 0 w 8010"/>
              <a:gd name="T21" fmla="*/ 4095 h 4121"/>
              <a:gd name="T22" fmla="*/ 0 w 8010"/>
              <a:gd name="T23" fmla="*/ 4121 h 4121"/>
              <a:gd name="T24" fmla="*/ 27 w 8010"/>
              <a:gd name="T25" fmla="*/ 4121 h 4121"/>
              <a:gd name="T26" fmla="*/ 7984 w 8010"/>
              <a:gd name="T27" fmla="*/ 4121 h 4121"/>
              <a:gd name="T28" fmla="*/ 8010 w 8010"/>
              <a:gd name="T29" fmla="*/ 4121 h 4121"/>
              <a:gd name="T30" fmla="*/ 8010 w 8010"/>
              <a:gd name="T31" fmla="*/ 4095 h 4121"/>
              <a:gd name="T32" fmla="*/ 8010 w 8010"/>
              <a:gd name="T33" fmla="*/ 27 h 4121"/>
              <a:gd name="T34" fmla="*/ 8010 w 8010"/>
              <a:gd name="T35" fmla="*/ 0 h 4121"/>
              <a:gd name="T36" fmla="*/ 8010 w 8010"/>
              <a:gd name="T37" fmla="*/ 0 h 4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10" h="4121">
                <a:moveTo>
                  <a:pt x="7984" y="27"/>
                </a:moveTo>
                <a:lnTo>
                  <a:pt x="7984" y="4095"/>
                </a:lnTo>
                <a:lnTo>
                  <a:pt x="27" y="4095"/>
                </a:lnTo>
                <a:lnTo>
                  <a:pt x="27" y="27"/>
                </a:lnTo>
                <a:lnTo>
                  <a:pt x="7984" y="27"/>
                </a:lnTo>
                <a:close/>
                <a:moveTo>
                  <a:pt x="8010" y="0"/>
                </a:moveTo>
                <a:lnTo>
                  <a:pt x="7984" y="0"/>
                </a:lnTo>
                <a:lnTo>
                  <a:pt x="27" y="0"/>
                </a:lnTo>
                <a:lnTo>
                  <a:pt x="0" y="0"/>
                </a:lnTo>
                <a:lnTo>
                  <a:pt x="0" y="27"/>
                </a:lnTo>
                <a:lnTo>
                  <a:pt x="0" y="4095"/>
                </a:lnTo>
                <a:lnTo>
                  <a:pt x="0" y="4121"/>
                </a:lnTo>
                <a:lnTo>
                  <a:pt x="27" y="4121"/>
                </a:lnTo>
                <a:lnTo>
                  <a:pt x="7984" y="4121"/>
                </a:lnTo>
                <a:lnTo>
                  <a:pt x="8010" y="4121"/>
                </a:lnTo>
                <a:lnTo>
                  <a:pt x="8010" y="4095"/>
                </a:lnTo>
                <a:lnTo>
                  <a:pt x="8010" y="27"/>
                </a:lnTo>
                <a:lnTo>
                  <a:pt x="8010" y="0"/>
                </a:lnTo>
                <a:lnTo>
                  <a:pt x="8010" y="0"/>
                </a:ln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 name="object 2"/>
          <p:cNvSpPr txBox="1"/>
          <p:nvPr/>
        </p:nvSpPr>
        <p:spPr>
          <a:xfrm>
            <a:off x="8299942" y="3269105"/>
            <a:ext cx="10739646" cy="5005858"/>
          </a:xfrm>
          <a:prstGeom prst="rect">
            <a:avLst/>
          </a:prstGeom>
        </p:spPr>
        <p:txBody>
          <a:bodyPr vert="horz" wrap="square" lIns="0" tIns="12065" rIns="0" bIns="0" rtlCol="0">
            <a:spAutoFit/>
          </a:bodyPr>
          <a:lstStyle/>
          <a:p>
            <a:r>
              <a:rPr lang="en-US" sz="2950" spc="5" dirty="0">
                <a:solidFill>
                  <a:srgbClr val="404041"/>
                </a:solidFill>
                <a:latin typeface="Liberation Serif"/>
              </a:rPr>
              <a:t>Who, as an employing entity or a person obliged to act on behalf of the employing entity:</a:t>
            </a:r>
            <a:endParaRPr lang="pl-PL" sz="2950" dirty="0">
              <a:solidFill>
                <a:srgbClr val="404041"/>
              </a:solidFill>
              <a:latin typeface="Liberation Serif"/>
            </a:endParaRPr>
          </a:p>
          <a:p>
            <a:pPr marL="514350" indent="-514350">
              <a:buFont typeface="+mj-lt"/>
              <a:buAutoNum type="arabicParenR"/>
            </a:pPr>
            <a:r>
              <a:rPr lang="en-US" sz="2950" spc="5" dirty="0">
                <a:solidFill>
                  <a:srgbClr val="404041"/>
                </a:solidFill>
                <a:latin typeface="Liberation Serif"/>
              </a:rPr>
              <a:t>fails to fulfill the obligation to conclude a PPK contract on behalf of and for the employee within the prescribed period,</a:t>
            </a:r>
            <a:endParaRPr lang="pl-PL" sz="2950" spc="5" dirty="0">
              <a:solidFill>
                <a:srgbClr val="404041"/>
              </a:solidFill>
              <a:latin typeface="Liberation Serif"/>
            </a:endParaRPr>
          </a:p>
          <a:p>
            <a:pPr marL="514350" indent="-514350">
              <a:buFont typeface="+mj-lt"/>
              <a:buAutoNum type="arabicParenR"/>
            </a:pPr>
            <a:r>
              <a:rPr lang="en-US" sz="2950" spc="5" dirty="0">
                <a:solidFill>
                  <a:srgbClr val="404041"/>
                </a:solidFill>
                <a:latin typeface="Liberation Serif"/>
              </a:rPr>
              <a:t>fails to fulfill the obligation to make contributions to PPK within the time limit provided for in the provisions,</a:t>
            </a:r>
            <a:endParaRPr lang="pl-PL" sz="2950" spc="5" dirty="0">
              <a:solidFill>
                <a:srgbClr val="404041"/>
              </a:solidFill>
              <a:latin typeface="Liberation Serif"/>
            </a:endParaRPr>
          </a:p>
          <a:p>
            <a:pPr marL="514350" indent="-514350">
              <a:buFont typeface="+mj-lt"/>
              <a:buAutoNum type="arabicParenR"/>
            </a:pPr>
            <a:r>
              <a:rPr lang="en-US" sz="2950" spc="5" dirty="0">
                <a:solidFill>
                  <a:srgbClr val="404041"/>
                </a:solidFill>
                <a:latin typeface="Liberation Serif"/>
              </a:rPr>
              <a:t>does not report the data required by law or reports false data or provides false explanations in these cases or refuses to provide it,</a:t>
            </a:r>
            <a:endParaRPr lang="pl-PL" sz="2950" spc="5" dirty="0">
              <a:solidFill>
                <a:srgbClr val="404041"/>
              </a:solidFill>
              <a:latin typeface="Liberation Serif"/>
            </a:endParaRPr>
          </a:p>
          <a:p>
            <a:pPr marL="514350" indent="-514350">
              <a:buFont typeface="+mj-lt"/>
              <a:buAutoNum type="arabicParenR"/>
            </a:pPr>
            <a:r>
              <a:rPr lang="en-US" sz="2950" spc="5" dirty="0">
                <a:solidFill>
                  <a:srgbClr val="404041"/>
                </a:solidFill>
                <a:latin typeface="Liberation Serif"/>
              </a:rPr>
              <a:t>does not keep documentation related to the calculation of contributions to PPK - is subject to </a:t>
            </a:r>
            <a:r>
              <a:rPr lang="en-US" sz="2950" spc="5" dirty="0">
                <a:solidFill>
                  <a:srgbClr val="C48B0E"/>
                </a:solidFill>
                <a:latin typeface="Liberation Serif"/>
              </a:rPr>
              <a:t>a fine of PLN 1000 to PLN 1,000,000.</a:t>
            </a:r>
            <a:endParaRPr lang="pl-PL" sz="2950" dirty="0">
              <a:solidFill>
                <a:srgbClr val="C48B0E"/>
              </a:solidFill>
              <a:latin typeface="Liberation Serif"/>
            </a:endParaRPr>
          </a:p>
        </p:txBody>
      </p:sp>
      <p:sp>
        <p:nvSpPr>
          <p:cNvPr id="22" name="object 2">
            <a:extLst>
              <a:ext uri="{FF2B5EF4-FFF2-40B4-BE49-F238E27FC236}">
                <a16:creationId xmlns:a16="http://schemas.microsoft.com/office/drawing/2014/main" id="{C8D5B157-8575-4142-8E6E-D9158EA78E05}"/>
              </a:ext>
            </a:extLst>
          </p:cNvPr>
          <p:cNvSpPr txBox="1">
            <a:spLocks/>
          </p:cNvSpPr>
          <p:nvPr/>
        </p:nvSpPr>
        <p:spPr>
          <a:xfrm>
            <a:off x="2355854" y="906386"/>
            <a:ext cx="15849596" cy="1379224"/>
          </a:xfrm>
          <a:prstGeom prst="rect">
            <a:avLst/>
          </a:prstGeom>
          <a:solidFill>
            <a:schemeClr val="bg1"/>
          </a:solidFill>
        </p:spPr>
        <p:txBody>
          <a:bodyPr vert="horz" wrap="square" lIns="0" tIns="17145" rIns="0" bIns="0" rtlCol="0">
            <a:spAutoFit/>
          </a:bodyPr>
          <a:lstStyle>
            <a:lvl1pPr>
              <a:defRPr>
                <a:latin typeface="+mj-lt"/>
                <a:ea typeface="+mj-ea"/>
                <a:cs typeface="+mj-cs"/>
              </a:defRPr>
            </a:lvl1pPr>
          </a:lstStyle>
          <a:p>
            <a:pPr marL="12700">
              <a:spcBef>
                <a:spcPts val="135"/>
              </a:spcBef>
            </a:pPr>
            <a:r>
              <a:rPr lang="en-US" sz="5900" spc="15" dirty="0">
                <a:solidFill>
                  <a:srgbClr val="C48A10"/>
                </a:solidFill>
                <a:latin typeface="Liberation Serif" panose="020B0604020202020204" charset="0"/>
              </a:rPr>
              <a:t>Possible sanctions to be imposed on employers</a:t>
            </a:r>
            <a:r>
              <a:rPr lang="pl-PL" sz="5900" spc="15" dirty="0">
                <a:solidFill>
                  <a:srgbClr val="C48A10"/>
                </a:solidFill>
                <a:latin typeface="Liberation Serif" panose="020B0604020202020204" charset="0"/>
              </a:rPr>
              <a:t>  </a:t>
            </a:r>
            <a:br>
              <a:rPr lang="pl-PL" kern="0" spc="15" dirty="0">
                <a:solidFill>
                  <a:sysClr val="windowText" lastClr="000000"/>
                </a:solidFill>
                <a:latin typeface="Liberation Serif" panose="020B0604020202020204" charset="0"/>
              </a:rPr>
            </a:br>
            <a:r>
              <a:rPr lang="en-US" sz="2950" kern="0" spc="15" dirty="0">
                <a:solidFill>
                  <a:srgbClr val="404041"/>
                </a:solidFill>
                <a:latin typeface="Liberation Serif" panose="020B0604020202020204" charset="0"/>
              </a:rPr>
              <a:t>provisions of the PPK Act</a:t>
            </a:r>
            <a:endParaRPr lang="pl-PL" sz="2950" kern="0" spc="15" dirty="0">
              <a:solidFill>
                <a:srgbClr val="404041"/>
              </a:solidFill>
              <a:latin typeface="Liberation Serif" panose="020B0604020202020204" charset="0"/>
            </a:endParaRPr>
          </a:p>
        </p:txBody>
      </p:sp>
    </p:spTree>
    <p:extLst>
      <p:ext uri="{BB962C8B-B14F-4D97-AF65-F5344CB8AC3E}">
        <p14:creationId xmlns:p14="http://schemas.microsoft.com/office/powerpoint/2010/main" val="70548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a 11">
            <a:extLst>
              <a:ext uri="{FF2B5EF4-FFF2-40B4-BE49-F238E27FC236}">
                <a16:creationId xmlns:a16="http://schemas.microsoft.com/office/drawing/2014/main" id="{9C9836DD-9E90-413E-8F9F-E783E7FF12CD}"/>
              </a:ext>
            </a:extLst>
          </p:cNvPr>
          <p:cNvGrpSpPr/>
          <p:nvPr/>
        </p:nvGrpSpPr>
        <p:grpSpPr>
          <a:xfrm>
            <a:off x="8660083" y="8035629"/>
            <a:ext cx="2791460" cy="1953804"/>
            <a:chOff x="8660083" y="8035629"/>
            <a:chExt cx="2791460" cy="1953804"/>
          </a:xfrm>
        </p:grpSpPr>
        <p:sp>
          <p:nvSpPr>
            <p:cNvPr id="2" name="object 2"/>
            <p:cNvSpPr/>
            <p:nvPr/>
          </p:nvSpPr>
          <p:spPr>
            <a:xfrm>
              <a:off x="9668470" y="8035629"/>
              <a:ext cx="697865" cy="1116965"/>
            </a:xfrm>
            <a:custGeom>
              <a:avLst/>
              <a:gdLst/>
              <a:ahLst/>
              <a:cxnLst/>
              <a:rect l="l" t="t" r="r" b="b"/>
              <a:pathLst>
                <a:path w="697865" h="1116965">
                  <a:moveTo>
                    <a:pt x="697758" y="725674"/>
                  </a:moveTo>
                  <a:lnTo>
                    <a:pt x="628399" y="739768"/>
                  </a:lnTo>
                  <a:lnTo>
                    <a:pt x="600201" y="809682"/>
                  </a:lnTo>
                  <a:lnTo>
                    <a:pt x="21140" y="809682"/>
                  </a:lnTo>
                  <a:lnTo>
                    <a:pt x="0" y="872266"/>
                  </a:lnTo>
                  <a:lnTo>
                    <a:pt x="20847" y="893135"/>
                  </a:lnTo>
                  <a:lnTo>
                    <a:pt x="669833" y="893135"/>
                  </a:lnTo>
                  <a:lnTo>
                    <a:pt x="697758" y="865209"/>
                  </a:lnTo>
                  <a:lnTo>
                    <a:pt x="697758" y="725674"/>
                  </a:lnTo>
                  <a:close/>
                </a:path>
                <a:path w="697865" h="1116965">
                  <a:moveTo>
                    <a:pt x="188601" y="599939"/>
                  </a:moveTo>
                  <a:lnTo>
                    <a:pt x="80552" y="599939"/>
                  </a:lnTo>
                  <a:lnTo>
                    <a:pt x="76961" y="809682"/>
                  </a:lnTo>
                  <a:lnTo>
                    <a:pt x="188601" y="809682"/>
                  </a:lnTo>
                  <a:lnTo>
                    <a:pt x="188601" y="599939"/>
                  </a:lnTo>
                  <a:close/>
                </a:path>
                <a:path w="697865" h="1116965">
                  <a:moveTo>
                    <a:pt x="421212" y="354324"/>
                  </a:moveTo>
                  <a:lnTo>
                    <a:pt x="309561" y="354324"/>
                  </a:lnTo>
                  <a:lnTo>
                    <a:pt x="309561" y="762091"/>
                  </a:lnTo>
                  <a:lnTo>
                    <a:pt x="421212" y="762091"/>
                  </a:lnTo>
                  <a:lnTo>
                    <a:pt x="421212" y="354324"/>
                  </a:lnTo>
                  <a:close/>
                </a:path>
                <a:path w="697865" h="1116965">
                  <a:moveTo>
                    <a:pt x="644493" y="474477"/>
                  </a:moveTo>
                  <a:lnTo>
                    <a:pt x="532852" y="488571"/>
                  </a:lnTo>
                  <a:lnTo>
                    <a:pt x="532852" y="516476"/>
                  </a:lnTo>
                  <a:lnTo>
                    <a:pt x="454698" y="516476"/>
                  </a:lnTo>
                  <a:lnTo>
                    <a:pt x="454698" y="599939"/>
                  </a:lnTo>
                  <a:lnTo>
                    <a:pt x="532852" y="599939"/>
                  </a:lnTo>
                  <a:lnTo>
                    <a:pt x="532852" y="627844"/>
                  </a:lnTo>
                  <a:lnTo>
                    <a:pt x="644493" y="641938"/>
                  </a:lnTo>
                  <a:lnTo>
                    <a:pt x="644493" y="474477"/>
                  </a:lnTo>
                  <a:close/>
                </a:path>
                <a:path w="697865" h="1116965">
                  <a:moveTo>
                    <a:pt x="273520" y="516476"/>
                  </a:moveTo>
                  <a:lnTo>
                    <a:pt x="49328" y="516476"/>
                  </a:lnTo>
                  <a:lnTo>
                    <a:pt x="49328" y="599939"/>
                  </a:lnTo>
                  <a:lnTo>
                    <a:pt x="273520" y="599939"/>
                  </a:lnTo>
                  <a:lnTo>
                    <a:pt x="273520" y="516476"/>
                  </a:lnTo>
                  <a:close/>
                </a:path>
                <a:path w="697865" h="1116965">
                  <a:moveTo>
                    <a:pt x="188601" y="306734"/>
                  </a:moveTo>
                  <a:lnTo>
                    <a:pt x="80552" y="306734"/>
                  </a:lnTo>
                  <a:lnTo>
                    <a:pt x="80552" y="516476"/>
                  </a:lnTo>
                  <a:lnTo>
                    <a:pt x="188601" y="516476"/>
                  </a:lnTo>
                  <a:lnTo>
                    <a:pt x="188601" y="306734"/>
                  </a:lnTo>
                  <a:close/>
                </a:path>
                <a:path w="697865" h="1116965">
                  <a:moveTo>
                    <a:pt x="669833" y="223281"/>
                  </a:moveTo>
                  <a:lnTo>
                    <a:pt x="20847" y="223281"/>
                  </a:lnTo>
                  <a:lnTo>
                    <a:pt x="0" y="244149"/>
                  </a:lnTo>
                  <a:lnTo>
                    <a:pt x="21140" y="306734"/>
                  </a:lnTo>
                  <a:lnTo>
                    <a:pt x="600201" y="306734"/>
                  </a:lnTo>
                  <a:lnTo>
                    <a:pt x="628399" y="376648"/>
                  </a:lnTo>
                  <a:lnTo>
                    <a:pt x="697758" y="390742"/>
                  </a:lnTo>
                  <a:lnTo>
                    <a:pt x="697758" y="251207"/>
                  </a:lnTo>
                  <a:lnTo>
                    <a:pt x="669833" y="223281"/>
                  </a:lnTo>
                  <a:close/>
                </a:path>
                <a:path w="697865" h="1116965">
                  <a:moveTo>
                    <a:pt x="448834" y="1032963"/>
                  </a:moveTo>
                  <a:lnTo>
                    <a:pt x="281928" y="1032963"/>
                  </a:lnTo>
                  <a:lnTo>
                    <a:pt x="257238" y="1106102"/>
                  </a:lnTo>
                  <a:lnTo>
                    <a:pt x="267541" y="1116416"/>
                  </a:lnTo>
                  <a:lnTo>
                    <a:pt x="463200" y="1116416"/>
                  </a:lnTo>
                  <a:lnTo>
                    <a:pt x="473535" y="1106071"/>
                  </a:lnTo>
                  <a:lnTo>
                    <a:pt x="448834" y="1032963"/>
                  </a:lnTo>
                  <a:close/>
                </a:path>
                <a:path w="697865" h="1116965">
                  <a:moveTo>
                    <a:pt x="421212" y="926621"/>
                  </a:moveTo>
                  <a:lnTo>
                    <a:pt x="309561" y="926621"/>
                  </a:lnTo>
                  <a:lnTo>
                    <a:pt x="309561" y="1032963"/>
                  </a:lnTo>
                  <a:lnTo>
                    <a:pt x="421212" y="1032963"/>
                  </a:lnTo>
                  <a:lnTo>
                    <a:pt x="421212" y="926621"/>
                  </a:lnTo>
                  <a:close/>
                </a:path>
                <a:path w="697865" h="1116965">
                  <a:moveTo>
                    <a:pt x="421212" y="83452"/>
                  </a:moveTo>
                  <a:lnTo>
                    <a:pt x="309561" y="83452"/>
                  </a:lnTo>
                  <a:lnTo>
                    <a:pt x="309561" y="189784"/>
                  </a:lnTo>
                  <a:lnTo>
                    <a:pt x="421212" y="189784"/>
                  </a:lnTo>
                  <a:lnTo>
                    <a:pt x="421212" y="83452"/>
                  </a:lnTo>
                  <a:close/>
                </a:path>
                <a:path w="697865" h="1116965">
                  <a:moveTo>
                    <a:pt x="463200" y="0"/>
                  </a:moveTo>
                  <a:lnTo>
                    <a:pt x="267541" y="0"/>
                  </a:lnTo>
                  <a:lnTo>
                    <a:pt x="257238" y="10313"/>
                  </a:lnTo>
                  <a:lnTo>
                    <a:pt x="281928" y="83452"/>
                  </a:lnTo>
                  <a:lnTo>
                    <a:pt x="448834" y="83452"/>
                  </a:lnTo>
                  <a:lnTo>
                    <a:pt x="473535" y="10345"/>
                  </a:lnTo>
                  <a:lnTo>
                    <a:pt x="463200" y="0"/>
                  </a:lnTo>
                  <a:close/>
                </a:path>
              </a:pathLst>
            </a:custGeom>
            <a:solidFill>
              <a:srgbClr val="C48B0E"/>
            </a:solidFill>
          </p:spPr>
          <p:txBody>
            <a:bodyPr wrap="square" lIns="0" tIns="0" rIns="0" bIns="0" rtlCol="0"/>
            <a:lstStyle/>
            <a:p>
              <a:endParaRPr/>
            </a:p>
          </p:txBody>
        </p:sp>
        <p:sp>
          <p:nvSpPr>
            <p:cNvPr id="3" name="object 3"/>
            <p:cNvSpPr/>
            <p:nvPr/>
          </p:nvSpPr>
          <p:spPr>
            <a:xfrm>
              <a:off x="8660083" y="9319508"/>
              <a:ext cx="2791460" cy="669925"/>
            </a:xfrm>
            <a:custGeom>
              <a:avLst/>
              <a:gdLst/>
              <a:ahLst/>
              <a:cxnLst/>
              <a:rect l="l" t="t" r="r" b="b"/>
              <a:pathLst>
                <a:path w="2791459" h="669925">
                  <a:moveTo>
                    <a:pt x="1779767" y="651875"/>
                  </a:moveTo>
                  <a:lnTo>
                    <a:pt x="1727832" y="651875"/>
                  </a:lnTo>
                  <a:lnTo>
                    <a:pt x="1720848" y="669853"/>
                  </a:lnTo>
                  <a:lnTo>
                    <a:pt x="1786751" y="669853"/>
                  </a:lnTo>
                  <a:lnTo>
                    <a:pt x="1779767" y="651875"/>
                  </a:lnTo>
                  <a:close/>
                </a:path>
                <a:path w="2791459" h="669925">
                  <a:moveTo>
                    <a:pt x="1955375" y="651875"/>
                  </a:moveTo>
                  <a:lnTo>
                    <a:pt x="1865681" y="651875"/>
                  </a:lnTo>
                  <a:lnTo>
                    <a:pt x="1858697" y="669853"/>
                  </a:lnTo>
                  <a:lnTo>
                    <a:pt x="1962359" y="669853"/>
                  </a:lnTo>
                  <a:lnTo>
                    <a:pt x="1955375" y="651875"/>
                  </a:lnTo>
                  <a:close/>
                </a:path>
                <a:path w="2791459" h="669925">
                  <a:moveTo>
                    <a:pt x="1857807" y="448405"/>
                  </a:moveTo>
                  <a:lnTo>
                    <a:pt x="1822373" y="448405"/>
                  </a:lnTo>
                  <a:lnTo>
                    <a:pt x="1738962" y="651875"/>
                  </a:lnTo>
                  <a:lnTo>
                    <a:pt x="1760344" y="651875"/>
                  </a:lnTo>
                  <a:lnTo>
                    <a:pt x="1778898" y="606704"/>
                  </a:lnTo>
                  <a:lnTo>
                    <a:pt x="1922757" y="606704"/>
                  </a:lnTo>
                  <a:lnTo>
                    <a:pt x="1915376" y="588715"/>
                  </a:lnTo>
                  <a:lnTo>
                    <a:pt x="1786165" y="588715"/>
                  </a:lnTo>
                  <a:lnTo>
                    <a:pt x="1820729" y="504037"/>
                  </a:lnTo>
                  <a:lnTo>
                    <a:pt x="1880633" y="504037"/>
                  </a:lnTo>
                  <a:lnTo>
                    <a:pt x="1857807" y="448405"/>
                  </a:lnTo>
                  <a:close/>
                </a:path>
                <a:path w="2791459" h="669925">
                  <a:moveTo>
                    <a:pt x="1922757" y="606704"/>
                  </a:moveTo>
                  <a:lnTo>
                    <a:pt x="1862121" y="606704"/>
                  </a:lnTo>
                  <a:lnTo>
                    <a:pt x="1880351" y="651875"/>
                  </a:lnTo>
                  <a:lnTo>
                    <a:pt x="1941291" y="651875"/>
                  </a:lnTo>
                  <a:lnTo>
                    <a:pt x="1922757" y="606704"/>
                  </a:lnTo>
                  <a:close/>
                </a:path>
                <a:path w="2791459" h="669925">
                  <a:moveTo>
                    <a:pt x="1880633" y="504037"/>
                  </a:moveTo>
                  <a:lnTo>
                    <a:pt x="1820729" y="504037"/>
                  </a:lnTo>
                  <a:lnTo>
                    <a:pt x="1854844" y="588715"/>
                  </a:lnTo>
                  <a:lnTo>
                    <a:pt x="1915376" y="588715"/>
                  </a:lnTo>
                  <a:lnTo>
                    <a:pt x="1880633" y="504037"/>
                  </a:lnTo>
                  <a:close/>
                </a:path>
                <a:path w="2791459" h="669925">
                  <a:moveTo>
                    <a:pt x="502979" y="254358"/>
                  </a:moveTo>
                  <a:lnTo>
                    <a:pt x="374470" y="254358"/>
                  </a:lnTo>
                  <a:lnTo>
                    <a:pt x="367486" y="276829"/>
                  </a:lnTo>
                  <a:lnTo>
                    <a:pt x="509963" y="276829"/>
                  </a:lnTo>
                  <a:lnTo>
                    <a:pt x="502979" y="254358"/>
                  </a:lnTo>
                  <a:close/>
                </a:path>
                <a:path w="2791459" h="669925">
                  <a:moveTo>
                    <a:pt x="474331" y="22460"/>
                  </a:moveTo>
                  <a:lnTo>
                    <a:pt x="402940" y="22460"/>
                  </a:lnTo>
                  <a:lnTo>
                    <a:pt x="402940" y="254358"/>
                  </a:lnTo>
                  <a:lnTo>
                    <a:pt x="474331" y="254358"/>
                  </a:lnTo>
                  <a:lnTo>
                    <a:pt x="474331" y="22460"/>
                  </a:lnTo>
                  <a:close/>
                </a:path>
                <a:path w="2791459" h="669925">
                  <a:moveTo>
                    <a:pt x="509963" y="0"/>
                  </a:moveTo>
                  <a:lnTo>
                    <a:pt x="367486" y="0"/>
                  </a:lnTo>
                  <a:lnTo>
                    <a:pt x="374470" y="22460"/>
                  </a:lnTo>
                  <a:lnTo>
                    <a:pt x="502979" y="22460"/>
                  </a:lnTo>
                  <a:lnTo>
                    <a:pt x="509963" y="0"/>
                  </a:lnTo>
                  <a:close/>
                </a:path>
                <a:path w="2791459" h="669925">
                  <a:moveTo>
                    <a:pt x="2364933" y="258850"/>
                  </a:moveTo>
                  <a:lnTo>
                    <a:pt x="2262622" y="258850"/>
                  </a:lnTo>
                  <a:lnTo>
                    <a:pt x="2255648" y="276829"/>
                  </a:lnTo>
                  <a:lnTo>
                    <a:pt x="2371906" y="276829"/>
                  </a:lnTo>
                  <a:lnTo>
                    <a:pt x="2364933" y="258850"/>
                  </a:lnTo>
                  <a:close/>
                </a:path>
                <a:path w="2791459" h="669925">
                  <a:moveTo>
                    <a:pt x="2342410" y="75694"/>
                  </a:moveTo>
                  <a:lnTo>
                    <a:pt x="2285008" y="75694"/>
                  </a:lnTo>
                  <a:lnTo>
                    <a:pt x="2285008" y="258850"/>
                  </a:lnTo>
                  <a:lnTo>
                    <a:pt x="2342410" y="258850"/>
                  </a:lnTo>
                  <a:lnTo>
                    <a:pt x="2342410" y="75694"/>
                  </a:lnTo>
                  <a:close/>
                </a:path>
                <a:path w="2791459" h="669925">
                  <a:moveTo>
                    <a:pt x="2423549" y="55370"/>
                  </a:moveTo>
                  <a:lnTo>
                    <a:pt x="2204006" y="55370"/>
                  </a:lnTo>
                  <a:lnTo>
                    <a:pt x="2204006" y="110698"/>
                  </a:lnTo>
                  <a:lnTo>
                    <a:pt x="2224319" y="103714"/>
                  </a:lnTo>
                  <a:lnTo>
                    <a:pt x="2224319" y="75694"/>
                  </a:lnTo>
                  <a:lnTo>
                    <a:pt x="2423549" y="75694"/>
                  </a:lnTo>
                  <a:lnTo>
                    <a:pt x="2423549" y="55370"/>
                  </a:lnTo>
                  <a:close/>
                </a:path>
                <a:path w="2791459" h="669925">
                  <a:moveTo>
                    <a:pt x="2423549" y="75694"/>
                  </a:moveTo>
                  <a:lnTo>
                    <a:pt x="2403549" y="75694"/>
                  </a:lnTo>
                  <a:lnTo>
                    <a:pt x="2403549" y="103714"/>
                  </a:lnTo>
                  <a:lnTo>
                    <a:pt x="2423549" y="110698"/>
                  </a:lnTo>
                  <a:lnTo>
                    <a:pt x="2423549" y="75694"/>
                  </a:lnTo>
                  <a:close/>
                </a:path>
                <a:path w="2791459" h="669925">
                  <a:moveTo>
                    <a:pt x="1991216" y="73348"/>
                  </a:moveTo>
                  <a:lnTo>
                    <a:pt x="1933825" y="73348"/>
                  </a:lnTo>
                  <a:lnTo>
                    <a:pt x="1933844" y="187271"/>
                  </a:lnTo>
                  <a:lnTo>
                    <a:pt x="1939337" y="230349"/>
                  </a:lnTo>
                  <a:lnTo>
                    <a:pt x="1968791" y="268872"/>
                  </a:lnTo>
                  <a:lnTo>
                    <a:pt x="2005588" y="279760"/>
                  </a:lnTo>
                  <a:lnTo>
                    <a:pt x="2029519" y="281122"/>
                  </a:lnTo>
                  <a:lnTo>
                    <a:pt x="2053582" y="279760"/>
                  </a:lnTo>
                  <a:lnTo>
                    <a:pt x="2073799" y="275724"/>
                  </a:lnTo>
                  <a:lnTo>
                    <a:pt x="2090351" y="268983"/>
                  </a:lnTo>
                  <a:lnTo>
                    <a:pt x="2103182" y="259552"/>
                  </a:lnTo>
                  <a:lnTo>
                    <a:pt x="2103915" y="258588"/>
                  </a:lnTo>
                  <a:lnTo>
                    <a:pt x="2048304" y="258588"/>
                  </a:lnTo>
                  <a:lnTo>
                    <a:pt x="2033749" y="257544"/>
                  </a:lnTo>
                  <a:lnTo>
                    <a:pt x="1998487" y="232252"/>
                  </a:lnTo>
                  <a:lnTo>
                    <a:pt x="1991335" y="186957"/>
                  </a:lnTo>
                  <a:lnTo>
                    <a:pt x="1991216" y="73348"/>
                  </a:lnTo>
                  <a:close/>
                </a:path>
                <a:path w="2791459" h="669925">
                  <a:moveTo>
                    <a:pt x="2125149" y="73348"/>
                  </a:moveTo>
                  <a:lnTo>
                    <a:pt x="2104511" y="73348"/>
                  </a:lnTo>
                  <a:lnTo>
                    <a:pt x="2104393" y="186957"/>
                  </a:lnTo>
                  <a:lnTo>
                    <a:pt x="2103687" y="203279"/>
                  </a:lnTo>
                  <a:lnTo>
                    <a:pt x="2091653" y="241898"/>
                  </a:lnTo>
                  <a:lnTo>
                    <a:pt x="2048304" y="258588"/>
                  </a:lnTo>
                  <a:lnTo>
                    <a:pt x="2103915" y="258588"/>
                  </a:lnTo>
                  <a:lnTo>
                    <a:pt x="2112785" y="246945"/>
                  </a:lnTo>
                  <a:lnTo>
                    <a:pt x="2119651" y="230691"/>
                  </a:lnTo>
                  <a:lnTo>
                    <a:pt x="2123774" y="210798"/>
                  </a:lnTo>
                  <a:lnTo>
                    <a:pt x="2125149" y="187271"/>
                  </a:lnTo>
                  <a:lnTo>
                    <a:pt x="2125149" y="73348"/>
                  </a:lnTo>
                  <a:close/>
                </a:path>
                <a:path w="2791459" h="669925">
                  <a:moveTo>
                    <a:pt x="2019572" y="55370"/>
                  </a:moveTo>
                  <a:lnTo>
                    <a:pt x="1905648" y="55370"/>
                  </a:lnTo>
                  <a:lnTo>
                    <a:pt x="1912622" y="73348"/>
                  </a:lnTo>
                  <a:lnTo>
                    <a:pt x="2012598" y="73348"/>
                  </a:lnTo>
                  <a:lnTo>
                    <a:pt x="2019572" y="55370"/>
                  </a:lnTo>
                  <a:close/>
                </a:path>
                <a:path w="2791459" h="669925">
                  <a:moveTo>
                    <a:pt x="2153484" y="55370"/>
                  </a:moveTo>
                  <a:lnTo>
                    <a:pt x="2076345" y="55370"/>
                  </a:lnTo>
                  <a:lnTo>
                    <a:pt x="2083318" y="73348"/>
                  </a:lnTo>
                  <a:lnTo>
                    <a:pt x="2146510" y="73348"/>
                  </a:lnTo>
                  <a:lnTo>
                    <a:pt x="2153484" y="55370"/>
                  </a:lnTo>
                  <a:close/>
                </a:path>
                <a:path w="2791459" h="669925">
                  <a:moveTo>
                    <a:pt x="1793191" y="258850"/>
                  </a:moveTo>
                  <a:lnTo>
                    <a:pt x="1690890" y="258850"/>
                  </a:lnTo>
                  <a:lnTo>
                    <a:pt x="1683917" y="276829"/>
                  </a:lnTo>
                  <a:lnTo>
                    <a:pt x="1800175" y="276829"/>
                  </a:lnTo>
                  <a:lnTo>
                    <a:pt x="1793191" y="258850"/>
                  </a:lnTo>
                  <a:close/>
                </a:path>
                <a:path w="2791459" h="669925">
                  <a:moveTo>
                    <a:pt x="1770689" y="75694"/>
                  </a:moveTo>
                  <a:lnTo>
                    <a:pt x="1713267" y="75694"/>
                  </a:lnTo>
                  <a:lnTo>
                    <a:pt x="1713267" y="258850"/>
                  </a:lnTo>
                  <a:lnTo>
                    <a:pt x="1770689" y="258850"/>
                  </a:lnTo>
                  <a:lnTo>
                    <a:pt x="1770689" y="75694"/>
                  </a:lnTo>
                  <a:close/>
                </a:path>
                <a:path w="2791459" h="669925">
                  <a:moveTo>
                    <a:pt x="1851828" y="55370"/>
                  </a:moveTo>
                  <a:lnTo>
                    <a:pt x="1632264" y="55370"/>
                  </a:lnTo>
                  <a:lnTo>
                    <a:pt x="1632264" y="110698"/>
                  </a:lnTo>
                  <a:lnTo>
                    <a:pt x="1652577" y="103714"/>
                  </a:lnTo>
                  <a:lnTo>
                    <a:pt x="1652577" y="75694"/>
                  </a:lnTo>
                  <a:lnTo>
                    <a:pt x="1851828" y="75694"/>
                  </a:lnTo>
                  <a:lnTo>
                    <a:pt x="1851828" y="55370"/>
                  </a:lnTo>
                  <a:close/>
                </a:path>
                <a:path w="2791459" h="669925">
                  <a:moveTo>
                    <a:pt x="1851828" y="75694"/>
                  </a:moveTo>
                  <a:lnTo>
                    <a:pt x="1831829" y="75694"/>
                  </a:lnTo>
                  <a:lnTo>
                    <a:pt x="1831829" y="103714"/>
                  </a:lnTo>
                  <a:lnTo>
                    <a:pt x="1851828" y="110698"/>
                  </a:lnTo>
                  <a:lnTo>
                    <a:pt x="1851828" y="75694"/>
                  </a:lnTo>
                  <a:close/>
                </a:path>
                <a:path w="2791459" h="669925">
                  <a:moveTo>
                    <a:pt x="1533859" y="258850"/>
                  </a:moveTo>
                  <a:lnTo>
                    <a:pt x="1430794" y="258850"/>
                  </a:lnTo>
                  <a:lnTo>
                    <a:pt x="1423820" y="276829"/>
                  </a:lnTo>
                  <a:lnTo>
                    <a:pt x="1540832" y="276829"/>
                  </a:lnTo>
                  <a:lnTo>
                    <a:pt x="1533859" y="258850"/>
                  </a:lnTo>
                  <a:close/>
                </a:path>
                <a:path w="2791459" h="669925">
                  <a:moveTo>
                    <a:pt x="1450521" y="73348"/>
                  </a:moveTo>
                  <a:lnTo>
                    <a:pt x="1387800" y="73348"/>
                  </a:lnTo>
                  <a:lnTo>
                    <a:pt x="1453620" y="185177"/>
                  </a:lnTo>
                  <a:lnTo>
                    <a:pt x="1453620" y="258850"/>
                  </a:lnTo>
                  <a:lnTo>
                    <a:pt x="1511022" y="258850"/>
                  </a:lnTo>
                  <a:lnTo>
                    <a:pt x="1511022" y="177460"/>
                  </a:lnTo>
                  <a:lnTo>
                    <a:pt x="1522660" y="157722"/>
                  </a:lnTo>
                  <a:lnTo>
                    <a:pt x="1500310" y="157722"/>
                  </a:lnTo>
                  <a:lnTo>
                    <a:pt x="1450521" y="73348"/>
                  </a:lnTo>
                  <a:close/>
                </a:path>
                <a:path w="2791459" h="669925">
                  <a:moveTo>
                    <a:pt x="1572412" y="73348"/>
                  </a:moveTo>
                  <a:lnTo>
                    <a:pt x="1549879" y="73348"/>
                  </a:lnTo>
                  <a:lnTo>
                    <a:pt x="1500310" y="157722"/>
                  </a:lnTo>
                  <a:lnTo>
                    <a:pt x="1522660" y="157722"/>
                  </a:lnTo>
                  <a:lnTo>
                    <a:pt x="1572412" y="73348"/>
                  </a:lnTo>
                  <a:close/>
                </a:path>
                <a:path w="2791459" h="669925">
                  <a:moveTo>
                    <a:pt x="1475127" y="55370"/>
                  </a:moveTo>
                  <a:lnTo>
                    <a:pt x="1368932" y="55370"/>
                  </a:lnTo>
                  <a:lnTo>
                    <a:pt x="1375916" y="73348"/>
                  </a:lnTo>
                  <a:lnTo>
                    <a:pt x="1468154" y="73348"/>
                  </a:lnTo>
                  <a:lnTo>
                    <a:pt x="1475127" y="55370"/>
                  </a:lnTo>
                  <a:close/>
                </a:path>
                <a:path w="2791459" h="669925">
                  <a:moveTo>
                    <a:pt x="1591270" y="55370"/>
                  </a:moveTo>
                  <a:lnTo>
                    <a:pt x="1527796" y="55370"/>
                  </a:lnTo>
                  <a:lnTo>
                    <a:pt x="1534770" y="73348"/>
                  </a:lnTo>
                  <a:lnTo>
                    <a:pt x="1584286" y="73348"/>
                  </a:lnTo>
                  <a:lnTo>
                    <a:pt x="1591270" y="55370"/>
                  </a:lnTo>
                  <a:close/>
                </a:path>
                <a:path w="2791459" h="669925">
                  <a:moveTo>
                    <a:pt x="1269511" y="258850"/>
                  </a:moveTo>
                  <a:lnTo>
                    <a:pt x="1167200" y="258850"/>
                  </a:lnTo>
                  <a:lnTo>
                    <a:pt x="1160226" y="276829"/>
                  </a:lnTo>
                  <a:lnTo>
                    <a:pt x="1276495" y="276829"/>
                  </a:lnTo>
                  <a:lnTo>
                    <a:pt x="1269511" y="258850"/>
                  </a:lnTo>
                  <a:close/>
                </a:path>
                <a:path w="2791459" h="669925">
                  <a:moveTo>
                    <a:pt x="1247009" y="75694"/>
                  </a:moveTo>
                  <a:lnTo>
                    <a:pt x="1189597" y="75694"/>
                  </a:lnTo>
                  <a:lnTo>
                    <a:pt x="1189597" y="258850"/>
                  </a:lnTo>
                  <a:lnTo>
                    <a:pt x="1247009" y="258850"/>
                  </a:lnTo>
                  <a:lnTo>
                    <a:pt x="1247009" y="75694"/>
                  </a:lnTo>
                  <a:close/>
                </a:path>
                <a:path w="2791459" h="669925">
                  <a:moveTo>
                    <a:pt x="1328148" y="55370"/>
                  </a:moveTo>
                  <a:lnTo>
                    <a:pt x="1108584" y="55370"/>
                  </a:lnTo>
                  <a:lnTo>
                    <a:pt x="1108584" y="110698"/>
                  </a:lnTo>
                  <a:lnTo>
                    <a:pt x="1128897" y="103714"/>
                  </a:lnTo>
                  <a:lnTo>
                    <a:pt x="1128897" y="75694"/>
                  </a:lnTo>
                  <a:lnTo>
                    <a:pt x="1328148" y="75694"/>
                  </a:lnTo>
                  <a:lnTo>
                    <a:pt x="1328148" y="55370"/>
                  </a:lnTo>
                  <a:close/>
                </a:path>
                <a:path w="2791459" h="669925">
                  <a:moveTo>
                    <a:pt x="1328148" y="75694"/>
                  </a:moveTo>
                  <a:lnTo>
                    <a:pt x="1308138" y="75694"/>
                  </a:lnTo>
                  <a:lnTo>
                    <a:pt x="1308138" y="103714"/>
                  </a:lnTo>
                  <a:lnTo>
                    <a:pt x="1328148" y="110698"/>
                  </a:lnTo>
                  <a:lnTo>
                    <a:pt x="1328148" y="75694"/>
                  </a:lnTo>
                  <a:close/>
                </a:path>
                <a:path w="2791459" h="669925">
                  <a:moveTo>
                    <a:pt x="882308" y="213595"/>
                  </a:moveTo>
                  <a:lnTo>
                    <a:pt x="882308" y="266128"/>
                  </a:lnTo>
                  <a:lnTo>
                    <a:pt x="893319" y="269676"/>
                  </a:lnTo>
                  <a:lnTo>
                    <a:pt x="936487" y="279019"/>
                  </a:lnTo>
                  <a:lnTo>
                    <a:pt x="968818" y="281122"/>
                  </a:lnTo>
                  <a:lnTo>
                    <a:pt x="989917" y="280031"/>
                  </a:lnTo>
                  <a:lnTo>
                    <a:pt x="1008301" y="276765"/>
                  </a:lnTo>
                  <a:lnTo>
                    <a:pt x="1023956" y="271328"/>
                  </a:lnTo>
                  <a:lnTo>
                    <a:pt x="1036868" y="263730"/>
                  </a:lnTo>
                  <a:lnTo>
                    <a:pt x="1037468" y="263154"/>
                  </a:lnTo>
                  <a:lnTo>
                    <a:pt x="965844" y="263154"/>
                  </a:lnTo>
                  <a:lnTo>
                    <a:pt x="952468" y="262382"/>
                  </a:lnTo>
                  <a:lnTo>
                    <a:pt x="914206" y="244990"/>
                  </a:lnTo>
                  <a:lnTo>
                    <a:pt x="901166" y="220579"/>
                  </a:lnTo>
                  <a:lnTo>
                    <a:pt x="882308" y="213595"/>
                  </a:lnTo>
                  <a:close/>
                </a:path>
                <a:path w="2791459" h="669925">
                  <a:moveTo>
                    <a:pt x="962127" y="51328"/>
                  </a:moveTo>
                  <a:lnTo>
                    <a:pt x="912819" y="61598"/>
                  </a:lnTo>
                  <a:lnTo>
                    <a:pt x="884360" y="91591"/>
                  </a:lnTo>
                  <a:lnTo>
                    <a:pt x="878894" y="120875"/>
                  </a:lnTo>
                  <a:lnTo>
                    <a:pt x="879725" y="133753"/>
                  </a:lnTo>
                  <a:lnTo>
                    <a:pt x="899913" y="169932"/>
                  </a:lnTo>
                  <a:lnTo>
                    <a:pt x="937751" y="185994"/>
                  </a:lnTo>
                  <a:lnTo>
                    <a:pt x="971038" y="194172"/>
                  </a:lnTo>
                  <a:lnTo>
                    <a:pt x="982717" y="197417"/>
                  </a:lnTo>
                  <a:lnTo>
                    <a:pt x="1012880" y="219857"/>
                  </a:lnTo>
                  <a:lnTo>
                    <a:pt x="1012880" y="228726"/>
                  </a:lnTo>
                  <a:lnTo>
                    <a:pt x="986099" y="260975"/>
                  </a:lnTo>
                  <a:lnTo>
                    <a:pt x="965844" y="263154"/>
                  </a:lnTo>
                  <a:lnTo>
                    <a:pt x="1037468" y="263154"/>
                  </a:lnTo>
                  <a:lnTo>
                    <a:pt x="1046997" y="253996"/>
                  </a:lnTo>
                  <a:lnTo>
                    <a:pt x="1054232" y="242254"/>
                  </a:lnTo>
                  <a:lnTo>
                    <a:pt x="1058573" y="228494"/>
                  </a:lnTo>
                  <a:lnTo>
                    <a:pt x="1060020" y="212705"/>
                  </a:lnTo>
                  <a:lnTo>
                    <a:pt x="1059155" y="199182"/>
                  </a:lnTo>
                  <a:lnTo>
                    <a:pt x="1038162" y="160162"/>
                  </a:lnTo>
                  <a:lnTo>
                    <a:pt x="1001414" y="143723"/>
                  </a:lnTo>
                  <a:lnTo>
                    <a:pt x="968200" y="135556"/>
                  </a:lnTo>
                  <a:lnTo>
                    <a:pt x="954538" y="131745"/>
                  </a:lnTo>
                  <a:lnTo>
                    <a:pt x="922631" y="108918"/>
                  </a:lnTo>
                  <a:lnTo>
                    <a:pt x="922631" y="89620"/>
                  </a:lnTo>
                  <a:lnTo>
                    <a:pt x="956692" y="69781"/>
                  </a:lnTo>
                  <a:lnTo>
                    <a:pt x="966996" y="69306"/>
                  </a:lnTo>
                  <a:lnTo>
                    <a:pt x="1046093" y="69306"/>
                  </a:lnTo>
                  <a:lnTo>
                    <a:pt x="1046093" y="64364"/>
                  </a:lnTo>
                  <a:lnTo>
                    <a:pt x="1002545" y="54553"/>
                  </a:lnTo>
                  <a:lnTo>
                    <a:pt x="971951" y="51530"/>
                  </a:lnTo>
                  <a:lnTo>
                    <a:pt x="962127" y="51328"/>
                  </a:lnTo>
                  <a:close/>
                </a:path>
                <a:path w="2791459" h="669925">
                  <a:moveTo>
                    <a:pt x="1046093" y="69306"/>
                  </a:moveTo>
                  <a:lnTo>
                    <a:pt x="966996" y="69306"/>
                  </a:lnTo>
                  <a:lnTo>
                    <a:pt x="979655" y="69970"/>
                  </a:lnTo>
                  <a:lnTo>
                    <a:pt x="990774" y="71962"/>
                  </a:lnTo>
                  <a:lnTo>
                    <a:pt x="1024460" y="96790"/>
                  </a:lnTo>
                  <a:lnTo>
                    <a:pt x="1027256" y="106363"/>
                  </a:lnTo>
                  <a:lnTo>
                    <a:pt x="1046093" y="113347"/>
                  </a:lnTo>
                  <a:lnTo>
                    <a:pt x="1046093" y="69306"/>
                  </a:lnTo>
                  <a:close/>
                </a:path>
                <a:path w="2791459" h="669925">
                  <a:moveTo>
                    <a:pt x="638043" y="258850"/>
                  </a:moveTo>
                  <a:lnTo>
                    <a:pt x="574579" y="258850"/>
                  </a:lnTo>
                  <a:lnTo>
                    <a:pt x="567605" y="276829"/>
                  </a:lnTo>
                  <a:lnTo>
                    <a:pt x="645017" y="276829"/>
                  </a:lnTo>
                  <a:lnTo>
                    <a:pt x="638043" y="258850"/>
                  </a:lnTo>
                  <a:close/>
                </a:path>
                <a:path w="2791459" h="669925">
                  <a:moveTo>
                    <a:pt x="689264" y="116760"/>
                  </a:moveTo>
                  <a:lnTo>
                    <a:pt x="616860" y="116760"/>
                  </a:lnTo>
                  <a:lnTo>
                    <a:pt x="752615" y="276829"/>
                  </a:lnTo>
                  <a:lnTo>
                    <a:pt x="791462" y="276829"/>
                  </a:lnTo>
                  <a:lnTo>
                    <a:pt x="791462" y="212150"/>
                  </a:lnTo>
                  <a:lnTo>
                    <a:pt x="770594" y="212150"/>
                  </a:lnTo>
                  <a:lnTo>
                    <a:pt x="689264" y="116760"/>
                  </a:lnTo>
                  <a:close/>
                </a:path>
                <a:path w="2791459" h="669925">
                  <a:moveTo>
                    <a:pt x="636923" y="55370"/>
                  </a:moveTo>
                  <a:lnTo>
                    <a:pt x="567605" y="55370"/>
                  </a:lnTo>
                  <a:lnTo>
                    <a:pt x="574579" y="73348"/>
                  </a:lnTo>
                  <a:lnTo>
                    <a:pt x="595981" y="73348"/>
                  </a:lnTo>
                  <a:lnTo>
                    <a:pt x="595981" y="258850"/>
                  </a:lnTo>
                  <a:lnTo>
                    <a:pt x="616860" y="258850"/>
                  </a:lnTo>
                  <a:lnTo>
                    <a:pt x="616860" y="116760"/>
                  </a:lnTo>
                  <a:lnTo>
                    <a:pt x="689264" y="116760"/>
                  </a:lnTo>
                  <a:lnTo>
                    <a:pt x="636923" y="55370"/>
                  </a:lnTo>
                  <a:close/>
                </a:path>
                <a:path w="2791459" h="669925">
                  <a:moveTo>
                    <a:pt x="791462" y="73348"/>
                  </a:moveTo>
                  <a:lnTo>
                    <a:pt x="770594" y="73348"/>
                  </a:lnTo>
                  <a:lnTo>
                    <a:pt x="770594" y="212150"/>
                  </a:lnTo>
                  <a:lnTo>
                    <a:pt x="791462" y="212150"/>
                  </a:lnTo>
                  <a:lnTo>
                    <a:pt x="791462" y="73348"/>
                  </a:lnTo>
                  <a:close/>
                </a:path>
                <a:path w="2791459" h="669925">
                  <a:moveTo>
                    <a:pt x="819838" y="55370"/>
                  </a:moveTo>
                  <a:lnTo>
                    <a:pt x="742427" y="55370"/>
                  </a:lnTo>
                  <a:lnTo>
                    <a:pt x="749401" y="73348"/>
                  </a:lnTo>
                  <a:lnTo>
                    <a:pt x="812854" y="73348"/>
                  </a:lnTo>
                  <a:lnTo>
                    <a:pt x="819838" y="55370"/>
                  </a:lnTo>
                  <a:close/>
                </a:path>
                <a:path w="2791459" h="669925">
                  <a:moveTo>
                    <a:pt x="1075276" y="651875"/>
                  </a:moveTo>
                  <a:lnTo>
                    <a:pt x="968337" y="651875"/>
                  </a:lnTo>
                  <a:lnTo>
                    <a:pt x="961352" y="669853"/>
                  </a:lnTo>
                  <a:lnTo>
                    <a:pt x="1075276" y="669853"/>
                  </a:lnTo>
                  <a:lnTo>
                    <a:pt x="1075276" y="651875"/>
                  </a:lnTo>
                  <a:close/>
                </a:path>
                <a:path w="2791459" h="669925">
                  <a:moveTo>
                    <a:pt x="1131083" y="570809"/>
                  </a:moveTo>
                  <a:lnTo>
                    <a:pt x="1064323" y="570809"/>
                  </a:lnTo>
                  <a:lnTo>
                    <a:pt x="1071045" y="572715"/>
                  </a:lnTo>
                  <a:lnTo>
                    <a:pt x="1075789" y="576506"/>
                  </a:lnTo>
                  <a:lnTo>
                    <a:pt x="1079585" y="580298"/>
                  </a:lnTo>
                  <a:lnTo>
                    <a:pt x="1083764" y="585982"/>
                  </a:lnTo>
                  <a:lnTo>
                    <a:pt x="1088321" y="593542"/>
                  </a:lnTo>
                  <a:lnTo>
                    <a:pt x="1093254" y="602965"/>
                  </a:lnTo>
                  <a:lnTo>
                    <a:pt x="1128562" y="669853"/>
                  </a:lnTo>
                  <a:lnTo>
                    <a:pt x="1201408" y="669853"/>
                  </a:lnTo>
                  <a:lnTo>
                    <a:pt x="1194434" y="651875"/>
                  </a:lnTo>
                  <a:lnTo>
                    <a:pt x="1178697" y="651875"/>
                  </a:lnTo>
                  <a:lnTo>
                    <a:pt x="1146342" y="590233"/>
                  </a:lnTo>
                  <a:lnTo>
                    <a:pt x="1141923" y="581626"/>
                  </a:lnTo>
                  <a:lnTo>
                    <a:pt x="1136656" y="575050"/>
                  </a:lnTo>
                  <a:lnTo>
                    <a:pt x="1131083" y="570809"/>
                  </a:lnTo>
                  <a:close/>
                </a:path>
                <a:path w="2791459" h="669925">
                  <a:moveTo>
                    <a:pt x="1046784" y="466383"/>
                  </a:moveTo>
                  <a:lnTo>
                    <a:pt x="989718" y="466383"/>
                  </a:lnTo>
                  <a:lnTo>
                    <a:pt x="989718" y="651875"/>
                  </a:lnTo>
                  <a:lnTo>
                    <a:pt x="1046784" y="651875"/>
                  </a:lnTo>
                  <a:lnTo>
                    <a:pt x="1046784" y="570809"/>
                  </a:lnTo>
                  <a:lnTo>
                    <a:pt x="1131083" y="570809"/>
                  </a:lnTo>
                  <a:lnTo>
                    <a:pt x="1124646" y="565993"/>
                  </a:lnTo>
                  <a:lnTo>
                    <a:pt x="1117243" y="563019"/>
                  </a:lnTo>
                  <a:lnTo>
                    <a:pt x="1108447" y="561752"/>
                  </a:lnTo>
                  <a:lnTo>
                    <a:pt x="1122543" y="559241"/>
                  </a:lnTo>
                  <a:lnTo>
                    <a:pt x="1134737" y="555509"/>
                  </a:lnTo>
                  <a:lnTo>
                    <a:pt x="1139938" y="553019"/>
                  </a:lnTo>
                  <a:lnTo>
                    <a:pt x="1046784" y="553019"/>
                  </a:lnTo>
                  <a:lnTo>
                    <a:pt x="1046784" y="466383"/>
                  </a:lnTo>
                  <a:close/>
                </a:path>
                <a:path w="2791459" h="669925">
                  <a:moveTo>
                    <a:pt x="1087746" y="448405"/>
                  </a:moveTo>
                  <a:lnTo>
                    <a:pt x="961352" y="448405"/>
                  </a:lnTo>
                  <a:lnTo>
                    <a:pt x="968337" y="466383"/>
                  </a:lnTo>
                  <a:lnTo>
                    <a:pt x="1066229" y="466383"/>
                  </a:lnTo>
                  <a:lnTo>
                    <a:pt x="1076029" y="467081"/>
                  </a:lnTo>
                  <a:lnTo>
                    <a:pt x="1106652" y="491087"/>
                  </a:lnTo>
                  <a:lnTo>
                    <a:pt x="1109463" y="509544"/>
                  </a:lnTo>
                  <a:lnTo>
                    <a:pt x="1108759" y="519415"/>
                  </a:lnTo>
                  <a:lnTo>
                    <a:pt x="1084634" y="550213"/>
                  </a:lnTo>
                  <a:lnTo>
                    <a:pt x="1066229" y="553019"/>
                  </a:lnTo>
                  <a:lnTo>
                    <a:pt x="1139938" y="553019"/>
                  </a:lnTo>
                  <a:lnTo>
                    <a:pt x="1167382" y="518872"/>
                  </a:lnTo>
                  <a:lnTo>
                    <a:pt x="1168309" y="507900"/>
                  </a:lnTo>
                  <a:lnTo>
                    <a:pt x="1166995" y="494464"/>
                  </a:lnTo>
                  <a:lnTo>
                    <a:pt x="1135717" y="457138"/>
                  </a:lnTo>
                  <a:lnTo>
                    <a:pt x="1105955" y="449377"/>
                  </a:lnTo>
                  <a:lnTo>
                    <a:pt x="1087746" y="448405"/>
                  </a:lnTo>
                  <a:close/>
                </a:path>
                <a:path w="2791459" h="669925">
                  <a:moveTo>
                    <a:pt x="2733623" y="651875"/>
                  </a:moveTo>
                  <a:lnTo>
                    <a:pt x="2630569" y="651875"/>
                  </a:lnTo>
                  <a:lnTo>
                    <a:pt x="2623585" y="669853"/>
                  </a:lnTo>
                  <a:lnTo>
                    <a:pt x="2740607" y="669853"/>
                  </a:lnTo>
                  <a:lnTo>
                    <a:pt x="2733623" y="651875"/>
                  </a:lnTo>
                  <a:close/>
                </a:path>
                <a:path w="2791459" h="669925">
                  <a:moveTo>
                    <a:pt x="2650285" y="466383"/>
                  </a:moveTo>
                  <a:lnTo>
                    <a:pt x="2587565" y="466383"/>
                  </a:lnTo>
                  <a:lnTo>
                    <a:pt x="2653385" y="578202"/>
                  </a:lnTo>
                  <a:lnTo>
                    <a:pt x="2653385" y="651875"/>
                  </a:lnTo>
                  <a:lnTo>
                    <a:pt x="2710797" y="651875"/>
                  </a:lnTo>
                  <a:lnTo>
                    <a:pt x="2710797" y="570485"/>
                  </a:lnTo>
                  <a:lnTo>
                    <a:pt x="2722428" y="550758"/>
                  </a:lnTo>
                  <a:lnTo>
                    <a:pt x="2700095" y="550758"/>
                  </a:lnTo>
                  <a:lnTo>
                    <a:pt x="2650285" y="466383"/>
                  </a:lnTo>
                  <a:close/>
                </a:path>
                <a:path w="2791459" h="669925">
                  <a:moveTo>
                    <a:pt x="2772177" y="466383"/>
                  </a:moveTo>
                  <a:lnTo>
                    <a:pt x="2749644" y="466383"/>
                  </a:lnTo>
                  <a:lnTo>
                    <a:pt x="2700095" y="550758"/>
                  </a:lnTo>
                  <a:lnTo>
                    <a:pt x="2722428" y="550758"/>
                  </a:lnTo>
                  <a:lnTo>
                    <a:pt x="2772177" y="466383"/>
                  </a:lnTo>
                  <a:close/>
                </a:path>
                <a:path w="2791459" h="669925">
                  <a:moveTo>
                    <a:pt x="2674902" y="448405"/>
                  </a:moveTo>
                  <a:lnTo>
                    <a:pt x="2568707" y="448405"/>
                  </a:lnTo>
                  <a:lnTo>
                    <a:pt x="2575680" y="466383"/>
                  </a:lnTo>
                  <a:lnTo>
                    <a:pt x="2667918" y="466383"/>
                  </a:lnTo>
                  <a:lnTo>
                    <a:pt x="2674902" y="448405"/>
                  </a:lnTo>
                  <a:close/>
                </a:path>
                <a:path w="2791459" h="669925">
                  <a:moveTo>
                    <a:pt x="2791035" y="448405"/>
                  </a:moveTo>
                  <a:lnTo>
                    <a:pt x="2727571" y="448405"/>
                  </a:lnTo>
                  <a:lnTo>
                    <a:pt x="2734545" y="466383"/>
                  </a:lnTo>
                  <a:lnTo>
                    <a:pt x="2784061" y="466383"/>
                  </a:lnTo>
                  <a:lnTo>
                    <a:pt x="2791035" y="448405"/>
                  </a:lnTo>
                  <a:close/>
                </a:path>
                <a:path w="2791459" h="669925">
                  <a:moveTo>
                    <a:pt x="2337059" y="651875"/>
                  </a:moveTo>
                  <a:lnTo>
                    <a:pt x="2273606" y="651875"/>
                  </a:lnTo>
                  <a:lnTo>
                    <a:pt x="2266632" y="669853"/>
                  </a:lnTo>
                  <a:lnTo>
                    <a:pt x="2344043" y="669853"/>
                  </a:lnTo>
                  <a:lnTo>
                    <a:pt x="2337059" y="651875"/>
                  </a:lnTo>
                  <a:close/>
                </a:path>
                <a:path w="2791459" h="669925">
                  <a:moveTo>
                    <a:pt x="2388277" y="509795"/>
                  </a:moveTo>
                  <a:lnTo>
                    <a:pt x="2315877" y="509795"/>
                  </a:lnTo>
                  <a:lnTo>
                    <a:pt x="2451632" y="669853"/>
                  </a:lnTo>
                  <a:lnTo>
                    <a:pt x="2490479" y="669853"/>
                  </a:lnTo>
                  <a:lnTo>
                    <a:pt x="2490479" y="605185"/>
                  </a:lnTo>
                  <a:lnTo>
                    <a:pt x="2469600" y="605185"/>
                  </a:lnTo>
                  <a:lnTo>
                    <a:pt x="2388277" y="509795"/>
                  </a:lnTo>
                  <a:close/>
                </a:path>
                <a:path w="2791459" h="669925">
                  <a:moveTo>
                    <a:pt x="2335939" y="448405"/>
                  </a:moveTo>
                  <a:lnTo>
                    <a:pt x="2266632" y="448405"/>
                  </a:lnTo>
                  <a:lnTo>
                    <a:pt x="2273606" y="466383"/>
                  </a:lnTo>
                  <a:lnTo>
                    <a:pt x="2294998" y="466383"/>
                  </a:lnTo>
                  <a:lnTo>
                    <a:pt x="2294998" y="651875"/>
                  </a:lnTo>
                  <a:lnTo>
                    <a:pt x="2315877" y="651875"/>
                  </a:lnTo>
                  <a:lnTo>
                    <a:pt x="2315877" y="509795"/>
                  </a:lnTo>
                  <a:lnTo>
                    <a:pt x="2388277" y="509795"/>
                  </a:lnTo>
                  <a:lnTo>
                    <a:pt x="2335939" y="448405"/>
                  </a:lnTo>
                  <a:close/>
                </a:path>
                <a:path w="2791459" h="669925">
                  <a:moveTo>
                    <a:pt x="2490479" y="466383"/>
                  </a:moveTo>
                  <a:lnTo>
                    <a:pt x="2469600" y="466383"/>
                  </a:lnTo>
                  <a:lnTo>
                    <a:pt x="2469600" y="605185"/>
                  </a:lnTo>
                  <a:lnTo>
                    <a:pt x="2490479" y="605185"/>
                  </a:lnTo>
                  <a:lnTo>
                    <a:pt x="2490479" y="466383"/>
                  </a:lnTo>
                  <a:close/>
                </a:path>
                <a:path w="2791459" h="669925">
                  <a:moveTo>
                    <a:pt x="2518855" y="448405"/>
                  </a:moveTo>
                  <a:lnTo>
                    <a:pt x="2441443" y="448405"/>
                  </a:lnTo>
                  <a:lnTo>
                    <a:pt x="2448417" y="466383"/>
                  </a:lnTo>
                  <a:lnTo>
                    <a:pt x="2511881" y="466383"/>
                  </a:lnTo>
                  <a:lnTo>
                    <a:pt x="2518855" y="448405"/>
                  </a:lnTo>
                  <a:close/>
                </a:path>
                <a:path w="2791459" h="669925">
                  <a:moveTo>
                    <a:pt x="2098983" y="466383"/>
                  </a:moveTo>
                  <a:lnTo>
                    <a:pt x="2041906" y="466383"/>
                  </a:lnTo>
                  <a:lnTo>
                    <a:pt x="2041906" y="651875"/>
                  </a:lnTo>
                  <a:lnTo>
                    <a:pt x="2020524" y="651875"/>
                  </a:lnTo>
                  <a:lnTo>
                    <a:pt x="2013551" y="669853"/>
                  </a:lnTo>
                  <a:lnTo>
                    <a:pt x="2206267" y="669853"/>
                  </a:lnTo>
                  <a:lnTo>
                    <a:pt x="2206267" y="649550"/>
                  </a:lnTo>
                  <a:lnTo>
                    <a:pt x="2098983" y="649550"/>
                  </a:lnTo>
                  <a:lnTo>
                    <a:pt x="2098983" y="466383"/>
                  </a:lnTo>
                  <a:close/>
                </a:path>
                <a:path w="2791459" h="669925">
                  <a:moveTo>
                    <a:pt x="2206267" y="614546"/>
                  </a:moveTo>
                  <a:lnTo>
                    <a:pt x="2186268" y="621520"/>
                  </a:lnTo>
                  <a:lnTo>
                    <a:pt x="2186268" y="649550"/>
                  </a:lnTo>
                  <a:lnTo>
                    <a:pt x="2206267" y="649550"/>
                  </a:lnTo>
                  <a:lnTo>
                    <a:pt x="2206267" y="614546"/>
                  </a:lnTo>
                  <a:close/>
                </a:path>
                <a:path w="2791459" h="669925">
                  <a:moveTo>
                    <a:pt x="2127464" y="448405"/>
                  </a:moveTo>
                  <a:lnTo>
                    <a:pt x="2013551" y="448405"/>
                  </a:lnTo>
                  <a:lnTo>
                    <a:pt x="2020524" y="466383"/>
                  </a:lnTo>
                  <a:lnTo>
                    <a:pt x="2120490" y="466383"/>
                  </a:lnTo>
                  <a:lnTo>
                    <a:pt x="2127464" y="448405"/>
                  </a:lnTo>
                  <a:close/>
                </a:path>
                <a:path w="2791459" h="669925">
                  <a:moveTo>
                    <a:pt x="1648096" y="651875"/>
                  </a:moveTo>
                  <a:lnTo>
                    <a:pt x="1545785" y="651875"/>
                  </a:lnTo>
                  <a:lnTo>
                    <a:pt x="1538801" y="669853"/>
                  </a:lnTo>
                  <a:lnTo>
                    <a:pt x="1655070" y="669853"/>
                  </a:lnTo>
                  <a:lnTo>
                    <a:pt x="1648096" y="651875"/>
                  </a:lnTo>
                  <a:close/>
                </a:path>
                <a:path w="2791459" h="669925">
                  <a:moveTo>
                    <a:pt x="1625573" y="468729"/>
                  </a:moveTo>
                  <a:lnTo>
                    <a:pt x="1568172" y="468729"/>
                  </a:lnTo>
                  <a:lnTo>
                    <a:pt x="1568172" y="651875"/>
                  </a:lnTo>
                  <a:lnTo>
                    <a:pt x="1625573" y="651875"/>
                  </a:lnTo>
                  <a:lnTo>
                    <a:pt x="1625573" y="468729"/>
                  </a:lnTo>
                  <a:close/>
                </a:path>
                <a:path w="2791459" h="669925">
                  <a:moveTo>
                    <a:pt x="1706712" y="448405"/>
                  </a:moveTo>
                  <a:lnTo>
                    <a:pt x="1487158" y="448405"/>
                  </a:lnTo>
                  <a:lnTo>
                    <a:pt x="1487158" y="503722"/>
                  </a:lnTo>
                  <a:lnTo>
                    <a:pt x="1507482" y="496749"/>
                  </a:lnTo>
                  <a:lnTo>
                    <a:pt x="1507482" y="468729"/>
                  </a:lnTo>
                  <a:lnTo>
                    <a:pt x="1706712" y="468729"/>
                  </a:lnTo>
                  <a:lnTo>
                    <a:pt x="1706712" y="448405"/>
                  </a:lnTo>
                  <a:close/>
                </a:path>
                <a:path w="2791459" h="669925">
                  <a:moveTo>
                    <a:pt x="1706712" y="468729"/>
                  </a:moveTo>
                  <a:lnTo>
                    <a:pt x="1686713" y="468729"/>
                  </a:lnTo>
                  <a:lnTo>
                    <a:pt x="1686713" y="496749"/>
                  </a:lnTo>
                  <a:lnTo>
                    <a:pt x="1706712" y="503722"/>
                  </a:lnTo>
                  <a:lnTo>
                    <a:pt x="1706712" y="468729"/>
                  </a:lnTo>
                  <a:close/>
                </a:path>
                <a:path w="2791459" h="669925">
                  <a:moveTo>
                    <a:pt x="1388743" y="651875"/>
                  </a:moveTo>
                  <a:lnTo>
                    <a:pt x="1285688" y="651875"/>
                  </a:lnTo>
                  <a:lnTo>
                    <a:pt x="1278704" y="669853"/>
                  </a:lnTo>
                  <a:lnTo>
                    <a:pt x="1395727" y="669853"/>
                  </a:lnTo>
                  <a:lnTo>
                    <a:pt x="1388743" y="651875"/>
                  </a:lnTo>
                  <a:close/>
                </a:path>
                <a:path w="2791459" h="669925">
                  <a:moveTo>
                    <a:pt x="1305405" y="466383"/>
                  </a:moveTo>
                  <a:lnTo>
                    <a:pt x="1242684" y="466383"/>
                  </a:lnTo>
                  <a:lnTo>
                    <a:pt x="1308515" y="578202"/>
                  </a:lnTo>
                  <a:lnTo>
                    <a:pt x="1308515" y="651875"/>
                  </a:lnTo>
                  <a:lnTo>
                    <a:pt x="1365916" y="651875"/>
                  </a:lnTo>
                  <a:lnTo>
                    <a:pt x="1365916" y="570485"/>
                  </a:lnTo>
                  <a:lnTo>
                    <a:pt x="1377550" y="550758"/>
                  </a:lnTo>
                  <a:lnTo>
                    <a:pt x="1355215" y="550758"/>
                  </a:lnTo>
                  <a:lnTo>
                    <a:pt x="1305405" y="466383"/>
                  </a:lnTo>
                  <a:close/>
                </a:path>
                <a:path w="2791459" h="669925">
                  <a:moveTo>
                    <a:pt x="1427307" y="466383"/>
                  </a:moveTo>
                  <a:lnTo>
                    <a:pt x="1404763" y="466383"/>
                  </a:lnTo>
                  <a:lnTo>
                    <a:pt x="1355215" y="550758"/>
                  </a:lnTo>
                  <a:lnTo>
                    <a:pt x="1377550" y="550758"/>
                  </a:lnTo>
                  <a:lnTo>
                    <a:pt x="1427307" y="466383"/>
                  </a:lnTo>
                  <a:close/>
                </a:path>
                <a:path w="2791459" h="669925">
                  <a:moveTo>
                    <a:pt x="1330022" y="448405"/>
                  </a:moveTo>
                  <a:lnTo>
                    <a:pt x="1223826" y="448405"/>
                  </a:lnTo>
                  <a:lnTo>
                    <a:pt x="1230800" y="466383"/>
                  </a:lnTo>
                  <a:lnTo>
                    <a:pt x="1323048" y="466383"/>
                  </a:lnTo>
                  <a:lnTo>
                    <a:pt x="1330022" y="448405"/>
                  </a:lnTo>
                  <a:close/>
                </a:path>
                <a:path w="2791459" h="669925">
                  <a:moveTo>
                    <a:pt x="1446165" y="448405"/>
                  </a:moveTo>
                  <a:lnTo>
                    <a:pt x="1382690" y="448405"/>
                  </a:lnTo>
                  <a:lnTo>
                    <a:pt x="1389674" y="466383"/>
                  </a:lnTo>
                  <a:lnTo>
                    <a:pt x="1439181" y="466383"/>
                  </a:lnTo>
                  <a:lnTo>
                    <a:pt x="1446165" y="448405"/>
                  </a:lnTo>
                  <a:close/>
                </a:path>
                <a:path w="2791459" h="669925">
                  <a:moveTo>
                    <a:pt x="888527" y="448405"/>
                  </a:moveTo>
                  <a:lnTo>
                    <a:pt x="689413" y="448405"/>
                  </a:lnTo>
                  <a:lnTo>
                    <a:pt x="696387" y="466383"/>
                  </a:lnTo>
                  <a:lnTo>
                    <a:pt x="717768" y="466383"/>
                  </a:lnTo>
                  <a:lnTo>
                    <a:pt x="717768" y="651875"/>
                  </a:lnTo>
                  <a:lnTo>
                    <a:pt x="696387" y="651875"/>
                  </a:lnTo>
                  <a:lnTo>
                    <a:pt x="689413" y="669853"/>
                  </a:lnTo>
                  <a:lnTo>
                    <a:pt x="891187" y="669853"/>
                  </a:lnTo>
                  <a:lnTo>
                    <a:pt x="891187" y="649550"/>
                  </a:lnTo>
                  <a:lnTo>
                    <a:pt x="774845" y="649550"/>
                  </a:lnTo>
                  <a:lnTo>
                    <a:pt x="774845" y="559982"/>
                  </a:lnTo>
                  <a:lnTo>
                    <a:pt x="853199" y="559982"/>
                  </a:lnTo>
                  <a:lnTo>
                    <a:pt x="853199" y="539795"/>
                  </a:lnTo>
                  <a:lnTo>
                    <a:pt x="774845" y="539795"/>
                  </a:lnTo>
                  <a:lnTo>
                    <a:pt x="774845" y="468729"/>
                  </a:lnTo>
                  <a:lnTo>
                    <a:pt x="888527" y="468729"/>
                  </a:lnTo>
                  <a:lnTo>
                    <a:pt x="888527" y="448405"/>
                  </a:lnTo>
                  <a:close/>
                </a:path>
                <a:path w="2791459" h="669925">
                  <a:moveTo>
                    <a:pt x="891187" y="617625"/>
                  </a:moveTo>
                  <a:lnTo>
                    <a:pt x="870874" y="624609"/>
                  </a:lnTo>
                  <a:lnTo>
                    <a:pt x="870874" y="649550"/>
                  </a:lnTo>
                  <a:lnTo>
                    <a:pt x="891187" y="649550"/>
                  </a:lnTo>
                  <a:lnTo>
                    <a:pt x="891187" y="617625"/>
                  </a:lnTo>
                  <a:close/>
                </a:path>
                <a:path w="2791459" h="669925">
                  <a:moveTo>
                    <a:pt x="853199" y="559982"/>
                  </a:moveTo>
                  <a:lnTo>
                    <a:pt x="832896" y="559982"/>
                  </a:lnTo>
                  <a:lnTo>
                    <a:pt x="832896" y="588160"/>
                  </a:lnTo>
                  <a:lnTo>
                    <a:pt x="853199" y="588160"/>
                  </a:lnTo>
                  <a:lnTo>
                    <a:pt x="853199" y="559982"/>
                  </a:lnTo>
                  <a:close/>
                </a:path>
                <a:path w="2791459" h="669925">
                  <a:moveTo>
                    <a:pt x="853199" y="511638"/>
                  </a:moveTo>
                  <a:lnTo>
                    <a:pt x="832896" y="511638"/>
                  </a:lnTo>
                  <a:lnTo>
                    <a:pt x="832896" y="539795"/>
                  </a:lnTo>
                  <a:lnTo>
                    <a:pt x="853199" y="539795"/>
                  </a:lnTo>
                  <a:lnTo>
                    <a:pt x="853199" y="511638"/>
                  </a:lnTo>
                  <a:close/>
                </a:path>
                <a:path w="2791459" h="669925">
                  <a:moveTo>
                    <a:pt x="888527" y="468729"/>
                  </a:moveTo>
                  <a:lnTo>
                    <a:pt x="868078" y="468729"/>
                  </a:lnTo>
                  <a:lnTo>
                    <a:pt x="868078" y="493628"/>
                  </a:lnTo>
                  <a:lnTo>
                    <a:pt x="888527" y="500613"/>
                  </a:lnTo>
                  <a:lnTo>
                    <a:pt x="888527" y="468729"/>
                  </a:lnTo>
                  <a:close/>
                </a:path>
                <a:path w="2791459" h="669925">
                  <a:moveTo>
                    <a:pt x="381433" y="651875"/>
                  </a:moveTo>
                  <a:lnTo>
                    <a:pt x="318293" y="651875"/>
                  </a:lnTo>
                  <a:lnTo>
                    <a:pt x="311320" y="669853"/>
                  </a:lnTo>
                  <a:lnTo>
                    <a:pt x="388407" y="669853"/>
                  </a:lnTo>
                  <a:lnTo>
                    <a:pt x="381433" y="651875"/>
                  </a:lnTo>
                  <a:close/>
                </a:path>
                <a:path w="2791459" h="669925">
                  <a:moveTo>
                    <a:pt x="613646" y="651875"/>
                  </a:moveTo>
                  <a:lnTo>
                    <a:pt x="513670" y="651875"/>
                  </a:lnTo>
                  <a:lnTo>
                    <a:pt x="506696" y="669853"/>
                  </a:lnTo>
                  <a:lnTo>
                    <a:pt x="620630" y="669853"/>
                  </a:lnTo>
                  <a:lnTo>
                    <a:pt x="613646" y="651875"/>
                  </a:lnTo>
                  <a:close/>
                </a:path>
                <a:path w="2791459" h="669925">
                  <a:moveTo>
                    <a:pt x="402657" y="448405"/>
                  </a:moveTo>
                  <a:lnTo>
                    <a:pt x="311320" y="448405"/>
                  </a:lnTo>
                  <a:lnTo>
                    <a:pt x="318293" y="466383"/>
                  </a:lnTo>
                  <a:lnTo>
                    <a:pt x="339487" y="466383"/>
                  </a:lnTo>
                  <a:lnTo>
                    <a:pt x="339487" y="651875"/>
                  </a:lnTo>
                  <a:lnTo>
                    <a:pt x="360250" y="651875"/>
                  </a:lnTo>
                  <a:lnTo>
                    <a:pt x="360250" y="482959"/>
                  </a:lnTo>
                  <a:lnTo>
                    <a:pt x="418029" y="482959"/>
                  </a:lnTo>
                  <a:lnTo>
                    <a:pt x="402657" y="448405"/>
                  </a:lnTo>
                  <a:close/>
                </a:path>
                <a:path w="2791459" h="669925">
                  <a:moveTo>
                    <a:pt x="592264" y="482959"/>
                  </a:moveTo>
                  <a:lnTo>
                    <a:pt x="534852" y="482959"/>
                  </a:lnTo>
                  <a:lnTo>
                    <a:pt x="534852" y="651875"/>
                  </a:lnTo>
                  <a:lnTo>
                    <a:pt x="592264" y="651875"/>
                  </a:lnTo>
                  <a:lnTo>
                    <a:pt x="592264" y="482959"/>
                  </a:lnTo>
                  <a:close/>
                </a:path>
                <a:path w="2791459" h="669925">
                  <a:moveTo>
                    <a:pt x="418029" y="482959"/>
                  </a:moveTo>
                  <a:lnTo>
                    <a:pt x="360250" y="482959"/>
                  </a:lnTo>
                  <a:lnTo>
                    <a:pt x="428667" y="637383"/>
                  </a:lnTo>
                  <a:lnTo>
                    <a:pt x="466195" y="637383"/>
                  </a:lnTo>
                  <a:lnTo>
                    <a:pt x="487037" y="590505"/>
                  </a:lnTo>
                  <a:lnTo>
                    <a:pt x="465870" y="590505"/>
                  </a:lnTo>
                  <a:lnTo>
                    <a:pt x="418029" y="482959"/>
                  </a:lnTo>
                  <a:close/>
                </a:path>
                <a:path w="2791459" h="669925">
                  <a:moveTo>
                    <a:pt x="620630" y="448405"/>
                  </a:moveTo>
                  <a:lnTo>
                    <a:pt x="529355" y="448405"/>
                  </a:lnTo>
                  <a:lnTo>
                    <a:pt x="465870" y="590505"/>
                  </a:lnTo>
                  <a:lnTo>
                    <a:pt x="487037" y="590505"/>
                  </a:lnTo>
                  <a:lnTo>
                    <a:pt x="534852" y="482959"/>
                  </a:lnTo>
                  <a:lnTo>
                    <a:pt x="592264" y="482959"/>
                  </a:lnTo>
                  <a:lnTo>
                    <a:pt x="592264" y="466383"/>
                  </a:lnTo>
                  <a:lnTo>
                    <a:pt x="613646" y="466383"/>
                  </a:lnTo>
                  <a:lnTo>
                    <a:pt x="620630" y="448405"/>
                  </a:lnTo>
                  <a:close/>
                </a:path>
                <a:path w="2791459" h="669925">
                  <a:moveTo>
                    <a:pt x="248861" y="393024"/>
                  </a:moveTo>
                  <a:lnTo>
                    <a:pt x="0" y="393024"/>
                  </a:lnTo>
                  <a:lnTo>
                    <a:pt x="6973" y="415484"/>
                  </a:lnTo>
                  <a:lnTo>
                    <a:pt x="35443" y="415484"/>
                  </a:lnTo>
                  <a:lnTo>
                    <a:pt x="35443" y="647383"/>
                  </a:lnTo>
                  <a:lnTo>
                    <a:pt x="6973" y="647383"/>
                  </a:lnTo>
                  <a:lnTo>
                    <a:pt x="0" y="669853"/>
                  </a:lnTo>
                  <a:lnTo>
                    <a:pt x="252201" y="669853"/>
                  </a:lnTo>
                  <a:lnTo>
                    <a:pt x="252201" y="644482"/>
                  </a:lnTo>
                  <a:lnTo>
                    <a:pt x="106834" y="644482"/>
                  </a:lnTo>
                  <a:lnTo>
                    <a:pt x="106834" y="532444"/>
                  </a:lnTo>
                  <a:lnTo>
                    <a:pt x="204737" y="532444"/>
                  </a:lnTo>
                  <a:lnTo>
                    <a:pt x="204737" y="507262"/>
                  </a:lnTo>
                  <a:lnTo>
                    <a:pt x="106834" y="507262"/>
                  </a:lnTo>
                  <a:lnTo>
                    <a:pt x="106834" y="418406"/>
                  </a:lnTo>
                  <a:lnTo>
                    <a:pt x="248861" y="418406"/>
                  </a:lnTo>
                  <a:lnTo>
                    <a:pt x="248861" y="393024"/>
                  </a:lnTo>
                  <a:close/>
                </a:path>
                <a:path w="2791459" h="669925">
                  <a:moveTo>
                    <a:pt x="252201" y="604609"/>
                  </a:moveTo>
                  <a:lnTo>
                    <a:pt x="226055" y="611593"/>
                  </a:lnTo>
                  <a:lnTo>
                    <a:pt x="226820" y="644482"/>
                  </a:lnTo>
                  <a:lnTo>
                    <a:pt x="252201" y="644482"/>
                  </a:lnTo>
                  <a:lnTo>
                    <a:pt x="252201" y="604609"/>
                  </a:lnTo>
                  <a:close/>
                </a:path>
                <a:path w="2791459" h="669925">
                  <a:moveTo>
                    <a:pt x="204737" y="532444"/>
                  </a:moveTo>
                  <a:lnTo>
                    <a:pt x="179355" y="532444"/>
                  </a:lnTo>
                  <a:lnTo>
                    <a:pt x="179355" y="567699"/>
                  </a:lnTo>
                  <a:lnTo>
                    <a:pt x="204737" y="567699"/>
                  </a:lnTo>
                  <a:lnTo>
                    <a:pt x="204737" y="532444"/>
                  </a:lnTo>
                  <a:close/>
                </a:path>
                <a:path w="2791459" h="669925">
                  <a:moveTo>
                    <a:pt x="204737" y="472006"/>
                  </a:moveTo>
                  <a:lnTo>
                    <a:pt x="179355" y="472006"/>
                  </a:lnTo>
                  <a:lnTo>
                    <a:pt x="179355" y="507262"/>
                  </a:lnTo>
                  <a:lnTo>
                    <a:pt x="204737" y="507262"/>
                  </a:lnTo>
                  <a:lnTo>
                    <a:pt x="204737" y="472006"/>
                  </a:lnTo>
                  <a:close/>
                </a:path>
                <a:path w="2791459" h="669925">
                  <a:moveTo>
                    <a:pt x="248861" y="418406"/>
                  </a:moveTo>
                  <a:lnTo>
                    <a:pt x="223281" y="418406"/>
                  </a:lnTo>
                  <a:lnTo>
                    <a:pt x="223281" y="451305"/>
                  </a:lnTo>
                  <a:lnTo>
                    <a:pt x="248861" y="458289"/>
                  </a:lnTo>
                  <a:lnTo>
                    <a:pt x="248861" y="418406"/>
                  </a:lnTo>
                  <a:close/>
                </a:path>
              </a:pathLst>
            </a:custGeom>
            <a:solidFill>
              <a:srgbClr val="404041"/>
            </a:solidFill>
          </p:spPr>
          <p:txBody>
            <a:bodyPr wrap="square" lIns="0" tIns="0" rIns="0" bIns="0" rtlCol="0"/>
            <a:lstStyle/>
            <a:p>
              <a:endParaRPr/>
            </a:p>
          </p:txBody>
        </p:sp>
      </p:grpSp>
      <p:sp>
        <p:nvSpPr>
          <p:cNvPr id="6" name="Prostokąt 5">
            <a:extLst>
              <a:ext uri="{FF2B5EF4-FFF2-40B4-BE49-F238E27FC236}">
                <a16:creationId xmlns:a16="http://schemas.microsoft.com/office/drawing/2014/main" id="{7CDFF6E3-8A63-46D7-8897-C5A0ED278622}"/>
              </a:ext>
            </a:extLst>
          </p:cNvPr>
          <p:cNvSpPr/>
          <p:nvPr/>
        </p:nvSpPr>
        <p:spPr>
          <a:xfrm>
            <a:off x="5494369" y="4359275"/>
            <a:ext cx="9046066" cy="1523495"/>
          </a:xfrm>
          <a:prstGeom prst="rect">
            <a:avLst/>
          </a:prstGeom>
        </p:spPr>
        <p:txBody>
          <a:bodyPr wrap="none">
            <a:noAutofit/>
          </a:bodyPr>
          <a:lstStyle/>
          <a:p>
            <a:pPr marL="2988945" marR="5080" lvl="0" indent="-2976880" algn="ctr">
              <a:spcBef>
                <a:spcPts val="100"/>
              </a:spcBef>
            </a:pPr>
            <a:r>
              <a:rPr lang="pl-PL" sz="8400" kern="0" spc="-5" dirty="0">
                <a:solidFill>
                  <a:srgbClr val="C48B0E"/>
                </a:solidFill>
                <a:latin typeface="Liberation Serif"/>
              </a:rPr>
              <a:t>6. </a:t>
            </a:r>
            <a:r>
              <a:rPr lang="en-US" sz="8400" kern="0" spc="-5" dirty="0">
                <a:solidFill>
                  <a:srgbClr val="404041"/>
                </a:solidFill>
                <a:latin typeface="Liberation Serif"/>
              </a:rPr>
              <a:t>PPK from the employer's point of view</a:t>
            </a:r>
            <a:endParaRPr lang="pl-PL" dirty="0"/>
          </a:p>
        </p:txBody>
      </p:sp>
    </p:spTree>
    <p:extLst>
      <p:ext uri="{BB962C8B-B14F-4D97-AF65-F5344CB8AC3E}">
        <p14:creationId xmlns:p14="http://schemas.microsoft.com/office/powerpoint/2010/main" val="252924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object 43"/>
          <p:cNvSpPr txBox="1">
            <a:spLocks noGrp="1"/>
          </p:cNvSpPr>
          <p:nvPr>
            <p:ph type="sldNum" sz="quarter" idx="7"/>
          </p:nvPr>
        </p:nvSpPr>
        <p:spPr>
          <a:xfrm>
            <a:off x="18983306" y="10429821"/>
            <a:ext cx="813434" cy="636904"/>
          </a:xfrm>
          <a:prstGeom prst="rect">
            <a:avLst/>
          </a:prstGeom>
        </p:spPr>
        <p:txBody>
          <a:bodyPr vert="horz" wrap="square" lIns="0" tIns="0" rIns="0" bIns="0" rtlCol="0">
            <a:spAutoFit/>
          </a:bodyPr>
          <a:lstStyle/>
          <a:p>
            <a:pPr marL="25400">
              <a:lnSpc>
                <a:spcPts val="4840"/>
              </a:lnSpc>
            </a:pPr>
            <a:fld id="{81D60167-4931-47E6-BA6A-407CBD079E47}" type="slidenum">
              <a:rPr spc="265" dirty="0"/>
              <a:t>2</a:t>
            </a:fld>
            <a:r>
              <a:rPr spc="130" dirty="0"/>
              <a:t>.</a:t>
            </a:r>
          </a:p>
        </p:txBody>
      </p:sp>
      <p:grpSp>
        <p:nvGrpSpPr>
          <p:cNvPr id="48" name="Grupa 47">
            <a:extLst>
              <a:ext uri="{FF2B5EF4-FFF2-40B4-BE49-F238E27FC236}">
                <a16:creationId xmlns:a16="http://schemas.microsoft.com/office/drawing/2014/main" id="{D8106DFE-B9F9-4212-8E07-93453E3851C8}"/>
              </a:ext>
            </a:extLst>
          </p:cNvPr>
          <p:cNvGrpSpPr/>
          <p:nvPr/>
        </p:nvGrpSpPr>
        <p:grpSpPr>
          <a:xfrm>
            <a:off x="1004335" y="9603802"/>
            <a:ext cx="2834000" cy="824865"/>
            <a:chOff x="1004335" y="9603802"/>
            <a:chExt cx="2834000" cy="824865"/>
          </a:xfrm>
        </p:grpSpPr>
        <p:sp>
          <p:nvSpPr>
            <p:cNvPr id="49" name="object 12">
              <a:extLst>
                <a:ext uri="{FF2B5EF4-FFF2-40B4-BE49-F238E27FC236}">
                  <a16:creationId xmlns:a16="http://schemas.microsoft.com/office/drawing/2014/main" id="{5DE79016-F2CE-4920-9BC9-79484E9A07BA}"/>
                </a:ext>
              </a:extLst>
            </p:cNvPr>
            <p:cNvSpPr/>
            <p:nvPr/>
          </p:nvSpPr>
          <p:spPr>
            <a:xfrm>
              <a:off x="1004335" y="9603802"/>
              <a:ext cx="515620" cy="824865"/>
            </a:xfrm>
            <a:custGeom>
              <a:avLst/>
              <a:gdLst/>
              <a:ahLst/>
              <a:cxnLst/>
              <a:rect l="l" t="t" r="r" b="b"/>
              <a:pathLst>
                <a:path w="515619" h="824865">
                  <a:moveTo>
                    <a:pt x="515188" y="535805"/>
                  </a:moveTo>
                  <a:lnTo>
                    <a:pt x="463975" y="546203"/>
                  </a:lnTo>
                  <a:lnTo>
                    <a:pt x="443159" y="597835"/>
                  </a:lnTo>
                  <a:lnTo>
                    <a:pt x="15612" y="597835"/>
                  </a:lnTo>
                  <a:lnTo>
                    <a:pt x="0" y="644043"/>
                  </a:lnTo>
                  <a:lnTo>
                    <a:pt x="15392" y="659456"/>
                  </a:lnTo>
                  <a:lnTo>
                    <a:pt x="494571" y="659456"/>
                  </a:lnTo>
                  <a:lnTo>
                    <a:pt x="515188" y="638828"/>
                  </a:lnTo>
                  <a:lnTo>
                    <a:pt x="515188" y="535805"/>
                  </a:lnTo>
                  <a:close/>
                </a:path>
                <a:path w="515619" h="824865">
                  <a:moveTo>
                    <a:pt x="139252" y="442970"/>
                  </a:moveTo>
                  <a:lnTo>
                    <a:pt x="59474" y="442970"/>
                  </a:lnTo>
                  <a:lnTo>
                    <a:pt x="56825" y="597835"/>
                  </a:lnTo>
                  <a:lnTo>
                    <a:pt x="139252" y="597835"/>
                  </a:lnTo>
                  <a:lnTo>
                    <a:pt x="139252" y="442970"/>
                  </a:lnTo>
                  <a:close/>
                </a:path>
                <a:path w="515619" h="824865">
                  <a:moveTo>
                    <a:pt x="311006" y="261625"/>
                  </a:moveTo>
                  <a:lnTo>
                    <a:pt x="228568" y="261625"/>
                  </a:lnTo>
                  <a:lnTo>
                    <a:pt x="228568" y="562705"/>
                  </a:lnTo>
                  <a:lnTo>
                    <a:pt x="311006" y="562705"/>
                  </a:lnTo>
                  <a:lnTo>
                    <a:pt x="311006" y="261625"/>
                  </a:lnTo>
                  <a:close/>
                </a:path>
                <a:path w="515619" h="824865">
                  <a:moveTo>
                    <a:pt x="475859" y="350334"/>
                  </a:moveTo>
                  <a:lnTo>
                    <a:pt x="393422" y="360742"/>
                  </a:lnTo>
                  <a:lnTo>
                    <a:pt x="393422" y="381349"/>
                  </a:lnTo>
                  <a:lnTo>
                    <a:pt x="335727" y="381349"/>
                  </a:lnTo>
                  <a:lnTo>
                    <a:pt x="335727" y="442970"/>
                  </a:lnTo>
                  <a:lnTo>
                    <a:pt x="393422" y="442970"/>
                  </a:lnTo>
                  <a:lnTo>
                    <a:pt x="393422" y="463577"/>
                  </a:lnTo>
                  <a:lnTo>
                    <a:pt x="475859" y="473985"/>
                  </a:lnTo>
                  <a:lnTo>
                    <a:pt x="475859" y="350334"/>
                  </a:lnTo>
                  <a:close/>
                </a:path>
                <a:path w="515619" h="824865">
                  <a:moveTo>
                    <a:pt x="201951" y="381349"/>
                  </a:moveTo>
                  <a:lnTo>
                    <a:pt x="36428" y="381349"/>
                  </a:lnTo>
                  <a:lnTo>
                    <a:pt x="36428" y="442970"/>
                  </a:lnTo>
                  <a:lnTo>
                    <a:pt x="201951" y="442970"/>
                  </a:lnTo>
                  <a:lnTo>
                    <a:pt x="201951" y="381349"/>
                  </a:lnTo>
                  <a:close/>
                </a:path>
                <a:path w="515619" h="824865">
                  <a:moveTo>
                    <a:pt x="139252" y="226485"/>
                  </a:moveTo>
                  <a:lnTo>
                    <a:pt x="59474" y="226485"/>
                  </a:lnTo>
                  <a:lnTo>
                    <a:pt x="59474" y="381349"/>
                  </a:lnTo>
                  <a:lnTo>
                    <a:pt x="139252" y="381349"/>
                  </a:lnTo>
                  <a:lnTo>
                    <a:pt x="139252" y="226485"/>
                  </a:lnTo>
                  <a:close/>
                </a:path>
                <a:path w="515619" h="824865">
                  <a:moveTo>
                    <a:pt x="494571" y="164874"/>
                  </a:moveTo>
                  <a:lnTo>
                    <a:pt x="15392" y="164874"/>
                  </a:lnTo>
                  <a:lnTo>
                    <a:pt x="0" y="180266"/>
                  </a:lnTo>
                  <a:lnTo>
                    <a:pt x="15612" y="226485"/>
                  </a:lnTo>
                  <a:lnTo>
                    <a:pt x="443159" y="226485"/>
                  </a:lnTo>
                  <a:lnTo>
                    <a:pt x="463975" y="278106"/>
                  </a:lnTo>
                  <a:lnTo>
                    <a:pt x="515188" y="288514"/>
                  </a:lnTo>
                  <a:lnTo>
                    <a:pt x="515188" y="185481"/>
                  </a:lnTo>
                  <a:lnTo>
                    <a:pt x="494571" y="164874"/>
                  </a:lnTo>
                  <a:close/>
                </a:path>
                <a:path w="515619" h="824865">
                  <a:moveTo>
                    <a:pt x="331403" y="762699"/>
                  </a:moveTo>
                  <a:lnTo>
                    <a:pt x="208171" y="762699"/>
                  </a:lnTo>
                  <a:lnTo>
                    <a:pt x="189931" y="816697"/>
                  </a:lnTo>
                  <a:lnTo>
                    <a:pt x="197543" y="824309"/>
                  </a:lnTo>
                  <a:lnTo>
                    <a:pt x="342000" y="824309"/>
                  </a:lnTo>
                  <a:lnTo>
                    <a:pt x="349633" y="816687"/>
                  </a:lnTo>
                  <a:lnTo>
                    <a:pt x="331403" y="762699"/>
                  </a:lnTo>
                  <a:close/>
                </a:path>
                <a:path w="515619" h="824865">
                  <a:moveTo>
                    <a:pt x="310995" y="684178"/>
                  </a:moveTo>
                  <a:lnTo>
                    <a:pt x="228568" y="684178"/>
                  </a:lnTo>
                  <a:lnTo>
                    <a:pt x="228568" y="762699"/>
                  </a:lnTo>
                  <a:lnTo>
                    <a:pt x="310995" y="762699"/>
                  </a:lnTo>
                  <a:lnTo>
                    <a:pt x="310995" y="684178"/>
                  </a:lnTo>
                  <a:close/>
                </a:path>
                <a:path w="515619" h="824865">
                  <a:moveTo>
                    <a:pt x="310995" y="61621"/>
                  </a:moveTo>
                  <a:lnTo>
                    <a:pt x="228568" y="61621"/>
                  </a:lnTo>
                  <a:lnTo>
                    <a:pt x="228568" y="140131"/>
                  </a:lnTo>
                  <a:lnTo>
                    <a:pt x="310995" y="140131"/>
                  </a:lnTo>
                  <a:lnTo>
                    <a:pt x="310995" y="61621"/>
                  </a:lnTo>
                  <a:close/>
                </a:path>
                <a:path w="515619" h="824865">
                  <a:moveTo>
                    <a:pt x="342000" y="0"/>
                  </a:moveTo>
                  <a:lnTo>
                    <a:pt x="197543" y="0"/>
                  </a:lnTo>
                  <a:lnTo>
                    <a:pt x="189931" y="7622"/>
                  </a:lnTo>
                  <a:lnTo>
                    <a:pt x="208171" y="61621"/>
                  </a:lnTo>
                  <a:lnTo>
                    <a:pt x="331403" y="61621"/>
                  </a:lnTo>
                  <a:lnTo>
                    <a:pt x="349633" y="7643"/>
                  </a:lnTo>
                  <a:lnTo>
                    <a:pt x="342000" y="0"/>
                  </a:lnTo>
                  <a:close/>
                </a:path>
              </a:pathLst>
            </a:custGeom>
            <a:solidFill>
              <a:srgbClr val="C48A10"/>
            </a:solidFill>
          </p:spPr>
          <p:txBody>
            <a:bodyPr wrap="square" lIns="0" tIns="0" rIns="0" bIns="0" rtlCol="0"/>
            <a:lstStyle/>
            <a:p>
              <a:endParaRPr/>
            </a:p>
          </p:txBody>
        </p:sp>
        <p:sp>
          <p:nvSpPr>
            <p:cNvPr id="50" name="object 13">
              <a:extLst>
                <a:ext uri="{FF2B5EF4-FFF2-40B4-BE49-F238E27FC236}">
                  <a16:creationId xmlns:a16="http://schemas.microsoft.com/office/drawing/2014/main" id="{17E8E8D0-76F0-4F46-B175-30AB0B89237D}"/>
                </a:ext>
              </a:extLst>
            </p:cNvPr>
            <p:cNvSpPr/>
            <p:nvPr/>
          </p:nvSpPr>
          <p:spPr>
            <a:xfrm>
              <a:off x="1777125" y="9768668"/>
              <a:ext cx="2061210" cy="494665"/>
            </a:xfrm>
            <a:custGeom>
              <a:avLst/>
              <a:gdLst/>
              <a:ahLst/>
              <a:cxnLst/>
              <a:rect l="l" t="t" r="r" b="b"/>
              <a:pathLst>
                <a:path w="2061210" h="494665">
                  <a:moveTo>
                    <a:pt x="1314096" y="481315"/>
                  </a:moveTo>
                  <a:lnTo>
                    <a:pt x="1275751" y="481315"/>
                  </a:lnTo>
                  <a:lnTo>
                    <a:pt x="1270600" y="494592"/>
                  </a:lnTo>
                  <a:lnTo>
                    <a:pt x="1319247" y="494592"/>
                  </a:lnTo>
                  <a:lnTo>
                    <a:pt x="1314096" y="481315"/>
                  </a:lnTo>
                  <a:close/>
                </a:path>
                <a:path w="2061210" h="494665">
                  <a:moveTo>
                    <a:pt x="1443757" y="481315"/>
                  </a:moveTo>
                  <a:lnTo>
                    <a:pt x="1377528" y="481315"/>
                  </a:lnTo>
                  <a:lnTo>
                    <a:pt x="1372377" y="494592"/>
                  </a:lnTo>
                  <a:lnTo>
                    <a:pt x="1448919" y="494592"/>
                  </a:lnTo>
                  <a:lnTo>
                    <a:pt x="1443757" y="481315"/>
                  </a:lnTo>
                  <a:close/>
                </a:path>
                <a:path w="2061210" h="494665">
                  <a:moveTo>
                    <a:pt x="1371717" y="331078"/>
                  </a:moveTo>
                  <a:lnTo>
                    <a:pt x="1345561" y="331078"/>
                  </a:lnTo>
                  <a:lnTo>
                    <a:pt x="1283971" y="481315"/>
                  </a:lnTo>
                  <a:lnTo>
                    <a:pt x="1299751" y="481315"/>
                  </a:lnTo>
                  <a:lnTo>
                    <a:pt x="1313457" y="447965"/>
                  </a:lnTo>
                  <a:lnTo>
                    <a:pt x="1419676" y="447965"/>
                  </a:lnTo>
                  <a:lnTo>
                    <a:pt x="1414224" y="434677"/>
                  </a:lnTo>
                  <a:lnTo>
                    <a:pt x="1318818" y="434677"/>
                  </a:lnTo>
                  <a:lnTo>
                    <a:pt x="1344346" y="372156"/>
                  </a:lnTo>
                  <a:lnTo>
                    <a:pt x="1388571" y="372156"/>
                  </a:lnTo>
                  <a:lnTo>
                    <a:pt x="1371717" y="331078"/>
                  </a:lnTo>
                  <a:close/>
                </a:path>
                <a:path w="2061210" h="494665">
                  <a:moveTo>
                    <a:pt x="1419676" y="447965"/>
                  </a:moveTo>
                  <a:lnTo>
                    <a:pt x="1374900" y="447965"/>
                  </a:lnTo>
                  <a:lnTo>
                    <a:pt x="1388355" y="481315"/>
                  </a:lnTo>
                  <a:lnTo>
                    <a:pt x="1433359" y="481315"/>
                  </a:lnTo>
                  <a:lnTo>
                    <a:pt x="1419676" y="447965"/>
                  </a:lnTo>
                  <a:close/>
                </a:path>
                <a:path w="2061210" h="494665">
                  <a:moveTo>
                    <a:pt x="1388571" y="372156"/>
                  </a:moveTo>
                  <a:lnTo>
                    <a:pt x="1344346" y="372156"/>
                  </a:lnTo>
                  <a:lnTo>
                    <a:pt x="1369528" y="434677"/>
                  </a:lnTo>
                  <a:lnTo>
                    <a:pt x="1414224" y="434677"/>
                  </a:lnTo>
                  <a:lnTo>
                    <a:pt x="1388571" y="372156"/>
                  </a:lnTo>
                  <a:close/>
                </a:path>
                <a:path w="2061210" h="494665">
                  <a:moveTo>
                    <a:pt x="100038" y="187805"/>
                  </a:moveTo>
                  <a:lnTo>
                    <a:pt x="5151" y="187805"/>
                  </a:lnTo>
                  <a:lnTo>
                    <a:pt x="0" y="204402"/>
                  </a:lnTo>
                  <a:lnTo>
                    <a:pt x="105190" y="204402"/>
                  </a:lnTo>
                  <a:lnTo>
                    <a:pt x="100038" y="187805"/>
                  </a:lnTo>
                  <a:close/>
                </a:path>
                <a:path w="2061210" h="494665">
                  <a:moveTo>
                    <a:pt x="78887" y="16585"/>
                  </a:moveTo>
                  <a:lnTo>
                    <a:pt x="26166" y="16585"/>
                  </a:lnTo>
                  <a:lnTo>
                    <a:pt x="26166" y="187805"/>
                  </a:lnTo>
                  <a:lnTo>
                    <a:pt x="78887" y="187805"/>
                  </a:lnTo>
                  <a:lnTo>
                    <a:pt x="78887" y="16585"/>
                  </a:lnTo>
                  <a:close/>
                </a:path>
                <a:path w="2061210" h="494665">
                  <a:moveTo>
                    <a:pt x="105190" y="0"/>
                  </a:moveTo>
                  <a:lnTo>
                    <a:pt x="0" y="0"/>
                  </a:lnTo>
                  <a:lnTo>
                    <a:pt x="5151" y="16585"/>
                  </a:lnTo>
                  <a:lnTo>
                    <a:pt x="100038" y="16585"/>
                  </a:lnTo>
                  <a:lnTo>
                    <a:pt x="105190" y="0"/>
                  </a:lnTo>
                  <a:close/>
                </a:path>
                <a:path w="2061210" h="494665">
                  <a:moveTo>
                    <a:pt x="1474803" y="191125"/>
                  </a:moveTo>
                  <a:lnTo>
                    <a:pt x="1399266" y="191125"/>
                  </a:lnTo>
                  <a:lnTo>
                    <a:pt x="1394125" y="204402"/>
                  </a:lnTo>
                  <a:lnTo>
                    <a:pt x="1479954" y="204402"/>
                  </a:lnTo>
                  <a:lnTo>
                    <a:pt x="1474803" y="191125"/>
                  </a:lnTo>
                  <a:close/>
                </a:path>
                <a:path w="2061210" h="494665">
                  <a:moveTo>
                    <a:pt x="1458185" y="55883"/>
                  </a:moveTo>
                  <a:lnTo>
                    <a:pt x="1415799" y="55883"/>
                  </a:lnTo>
                  <a:lnTo>
                    <a:pt x="1415799" y="191125"/>
                  </a:lnTo>
                  <a:lnTo>
                    <a:pt x="1458185" y="191125"/>
                  </a:lnTo>
                  <a:lnTo>
                    <a:pt x="1458185" y="55883"/>
                  </a:lnTo>
                  <a:close/>
                </a:path>
                <a:path w="2061210" h="494665">
                  <a:moveTo>
                    <a:pt x="1518089" y="40888"/>
                  </a:moveTo>
                  <a:lnTo>
                    <a:pt x="1355990" y="40888"/>
                  </a:lnTo>
                  <a:lnTo>
                    <a:pt x="1355990" y="81725"/>
                  </a:lnTo>
                  <a:lnTo>
                    <a:pt x="1370984" y="76584"/>
                  </a:lnTo>
                  <a:lnTo>
                    <a:pt x="1370984" y="55883"/>
                  </a:lnTo>
                  <a:lnTo>
                    <a:pt x="1518089" y="55883"/>
                  </a:lnTo>
                  <a:lnTo>
                    <a:pt x="1518089" y="40888"/>
                  </a:lnTo>
                  <a:close/>
                </a:path>
                <a:path w="2061210" h="494665">
                  <a:moveTo>
                    <a:pt x="1518089" y="55883"/>
                  </a:moveTo>
                  <a:lnTo>
                    <a:pt x="1503325" y="55883"/>
                  </a:lnTo>
                  <a:lnTo>
                    <a:pt x="1503325" y="76584"/>
                  </a:lnTo>
                  <a:lnTo>
                    <a:pt x="1518089" y="81725"/>
                  </a:lnTo>
                  <a:lnTo>
                    <a:pt x="1518089" y="55883"/>
                  </a:lnTo>
                  <a:close/>
                </a:path>
                <a:path w="2061210" h="494665">
                  <a:moveTo>
                    <a:pt x="1198884" y="54155"/>
                  </a:moveTo>
                  <a:lnTo>
                    <a:pt x="1156498" y="54155"/>
                  </a:lnTo>
                  <a:lnTo>
                    <a:pt x="1156511" y="138268"/>
                  </a:lnTo>
                  <a:lnTo>
                    <a:pt x="1165664" y="182110"/>
                  </a:lnTo>
                  <a:lnTo>
                    <a:pt x="1209487" y="206568"/>
                  </a:lnTo>
                  <a:lnTo>
                    <a:pt x="1227156" y="207574"/>
                  </a:lnTo>
                  <a:lnTo>
                    <a:pt x="1244926" y="206568"/>
                  </a:lnTo>
                  <a:lnTo>
                    <a:pt x="1259859" y="203584"/>
                  </a:lnTo>
                  <a:lnTo>
                    <a:pt x="1272081" y="198603"/>
                  </a:lnTo>
                  <a:lnTo>
                    <a:pt x="1281552" y="191638"/>
                  </a:lnTo>
                  <a:lnTo>
                    <a:pt x="1282086" y="190936"/>
                  </a:lnTo>
                  <a:lnTo>
                    <a:pt x="1241040" y="190936"/>
                  </a:lnTo>
                  <a:lnTo>
                    <a:pt x="1230287" y="190165"/>
                  </a:lnTo>
                  <a:lnTo>
                    <a:pt x="1201269" y="161933"/>
                  </a:lnTo>
                  <a:lnTo>
                    <a:pt x="1198981" y="138268"/>
                  </a:lnTo>
                  <a:lnTo>
                    <a:pt x="1198884" y="54155"/>
                  </a:lnTo>
                  <a:close/>
                </a:path>
                <a:path w="2061210" h="494665">
                  <a:moveTo>
                    <a:pt x="1297772" y="54155"/>
                  </a:moveTo>
                  <a:lnTo>
                    <a:pt x="1282526" y="54155"/>
                  </a:lnTo>
                  <a:lnTo>
                    <a:pt x="1282429" y="138268"/>
                  </a:lnTo>
                  <a:lnTo>
                    <a:pt x="1281917" y="150095"/>
                  </a:lnTo>
                  <a:lnTo>
                    <a:pt x="1260315" y="187852"/>
                  </a:lnTo>
                  <a:lnTo>
                    <a:pt x="1241040" y="190936"/>
                  </a:lnTo>
                  <a:lnTo>
                    <a:pt x="1282086" y="190936"/>
                  </a:lnTo>
                  <a:lnTo>
                    <a:pt x="1288641" y="182328"/>
                  </a:lnTo>
                  <a:lnTo>
                    <a:pt x="1293710" y="170328"/>
                  </a:lnTo>
                  <a:lnTo>
                    <a:pt x="1296755" y="155640"/>
                  </a:lnTo>
                  <a:lnTo>
                    <a:pt x="1297772" y="138268"/>
                  </a:lnTo>
                  <a:lnTo>
                    <a:pt x="1297772" y="54155"/>
                  </a:lnTo>
                  <a:close/>
                </a:path>
                <a:path w="2061210" h="494665">
                  <a:moveTo>
                    <a:pt x="1219816" y="40888"/>
                  </a:moveTo>
                  <a:lnTo>
                    <a:pt x="1135693" y="40888"/>
                  </a:lnTo>
                  <a:lnTo>
                    <a:pt x="1140844" y="54155"/>
                  </a:lnTo>
                  <a:lnTo>
                    <a:pt x="1214664" y="54155"/>
                  </a:lnTo>
                  <a:lnTo>
                    <a:pt x="1219816" y="40888"/>
                  </a:lnTo>
                  <a:close/>
                </a:path>
                <a:path w="2061210" h="494665">
                  <a:moveTo>
                    <a:pt x="1318692" y="40888"/>
                  </a:moveTo>
                  <a:lnTo>
                    <a:pt x="1261731" y="40888"/>
                  </a:lnTo>
                  <a:lnTo>
                    <a:pt x="1266893" y="54155"/>
                  </a:lnTo>
                  <a:lnTo>
                    <a:pt x="1313541" y="54155"/>
                  </a:lnTo>
                  <a:lnTo>
                    <a:pt x="1318692" y="40888"/>
                  </a:lnTo>
                  <a:close/>
                </a:path>
                <a:path w="2061210" h="494665">
                  <a:moveTo>
                    <a:pt x="1052669" y="191125"/>
                  </a:moveTo>
                  <a:lnTo>
                    <a:pt x="977132" y="191125"/>
                  </a:lnTo>
                  <a:lnTo>
                    <a:pt x="971980" y="204402"/>
                  </a:lnTo>
                  <a:lnTo>
                    <a:pt x="1057821" y="204402"/>
                  </a:lnTo>
                  <a:lnTo>
                    <a:pt x="1052669" y="191125"/>
                  </a:lnTo>
                  <a:close/>
                </a:path>
                <a:path w="2061210" h="494665">
                  <a:moveTo>
                    <a:pt x="1036052" y="55883"/>
                  </a:moveTo>
                  <a:lnTo>
                    <a:pt x="993666" y="55883"/>
                  </a:lnTo>
                  <a:lnTo>
                    <a:pt x="993666" y="191125"/>
                  </a:lnTo>
                  <a:lnTo>
                    <a:pt x="1036052" y="191125"/>
                  </a:lnTo>
                  <a:lnTo>
                    <a:pt x="1036052" y="55883"/>
                  </a:lnTo>
                  <a:close/>
                </a:path>
                <a:path w="2061210" h="494665">
                  <a:moveTo>
                    <a:pt x="1095956" y="40888"/>
                  </a:moveTo>
                  <a:lnTo>
                    <a:pt x="933845" y="40888"/>
                  </a:lnTo>
                  <a:lnTo>
                    <a:pt x="933845" y="81725"/>
                  </a:lnTo>
                  <a:lnTo>
                    <a:pt x="948850" y="76584"/>
                  </a:lnTo>
                  <a:lnTo>
                    <a:pt x="948850" y="55883"/>
                  </a:lnTo>
                  <a:lnTo>
                    <a:pt x="1095956" y="55883"/>
                  </a:lnTo>
                  <a:lnTo>
                    <a:pt x="1095956" y="40888"/>
                  </a:lnTo>
                  <a:close/>
                </a:path>
                <a:path w="2061210" h="494665">
                  <a:moveTo>
                    <a:pt x="1095956" y="55883"/>
                  </a:moveTo>
                  <a:lnTo>
                    <a:pt x="1081192" y="55883"/>
                  </a:lnTo>
                  <a:lnTo>
                    <a:pt x="1081192" y="76584"/>
                  </a:lnTo>
                  <a:lnTo>
                    <a:pt x="1095956" y="81725"/>
                  </a:lnTo>
                  <a:lnTo>
                    <a:pt x="1095956" y="55883"/>
                  </a:lnTo>
                  <a:close/>
                </a:path>
                <a:path w="2061210" h="494665">
                  <a:moveTo>
                    <a:pt x="861177" y="191125"/>
                  </a:moveTo>
                  <a:lnTo>
                    <a:pt x="785086" y="191125"/>
                  </a:lnTo>
                  <a:lnTo>
                    <a:pt x="779934" y="204402"/>
                  </a:lnTo>
                  <a:lnTo>
                    <a:pt x="866340" y="204402"/>
                  </a:lnTo>
                  <a:lnTo>
                    <a:pt x="861177" y="191125"/>
                  </a:lnTo>
                  <a:close/>
                </a:path>
                <a:path w="2061210" h="494665">
                  <a:moveTo>
                    <a:pt x="799651" y="54155"/>
                  </a:moveTo>
                  <a:lnTo>
                    <a:pt x="753338" y="54155"/>
                  </a:lnTo>
                  <a:lnTo>
                    <a:pt x="801944" y="136739"/>
                  </a:lnTo>
                  <a:lnTo>
                    <a:pt x="801944" y="191125"/>
                  </a:lnTo>
                  <a:lnTo>
                    <a:pt x="844330" y="191125"/>
                  </a:lnTo>
                  <a:lnTo>
                    <a:pt x="844330" y="131022"/>
                  </a:lnTo>
                  <a:lnTo>
                    <a:pt x="852925" y="116446"/>
                  </a:lnTo>
                  <a:lnTo>
                    <a:pt x="836424" y="116446"/>
                  </a:lnTo>
                  <a:lnTo>
                    <a:pt x="799651" y="54155"/>
                  </a:lnTo>
                  <a:close/>
                </a:path>
                <a:path w="2061210" h="494665">
                  <a:moveTo>
                    <a:pt x="889658" y="54155"/>
                  </a:moveTo>
                  <a:lnTo>
                    <a:pt x="873010" y="54155"/>
                  </a:lnTo>
                  <a:lnTo>
                    <a:pt x="836424" y="116446"/>
                  </a:lnTo>
                  <a:lnTo>
                    <a:pt x="852925" y="116446"/>
                  </a:lnTo>
                  <a:lnTo>
                    <a:pt x="889658" y="54155"/>
                  </a:lnTo>
                  <a:close/>
                </a:path>
                <a:path w="2061210" h="494665">
                  <a:moveTo>
                    <a:pt x="817828" y="40888"/>
                  </a:moveTo>
                  <a:lnTo>
                    <a:pt x="739412" y="40888"/>
                  </a:lnTo>
                  <a:lnTo>
                    <a:pt x="744563" y="54155"/>
                  </a:lnTo>
                  <a:lnTo>
                    <a:pt x="812676" y="54155"/>
                  </a:lnTo>
                  <a:lnTo>
                    <a:pt x="817828" y="40888"/>
                  </a:lnTo>
                  <a:close/>
                </a:path>
                <a:path w="2061210" h="494665">
                  <a:moveTo>
                    <a:pt x="903574" y="40888"/>
                  </a:moveTo>
                  <a:lnTo>
                    <a:pt x="856706" y="40888"/>
                  </a:lnTo>
                  <a:lnTo>
                    <a:pt x="861869" y="54155"/>
                  </a:lnTo>
                  <a:lnTo>
                    <a:pt x="898422" y="54155"/>
                  </a:lnTo>
                  <a:lnTo>
                    <a:pt x="903574" y="40888"/>
                  </a:lnTo>
                  <a:close/>
                </a:path>
                <a:path w="2061210" h="494665">
                  <a:moveTo>
                    <a:pt x="666011" y="191125"/>
                  </a:moveTo>
                  <a:lnTo>
                    <a:pt x="590474" y="191125"/>
                  </a:lnTo>
                  <a:lnTo>
                    <a:pt x="585322" y="204402"/>
                  </a:lnTo>
                  <a:lnTo>
                    <a:pt x="671162" y="204402"/>
                  </a:lnTo>
                  <a:lnTo>
                    <a:pt x="666011" y="191125"/>
                  </a:lnTo>
                  <a:close/>
                </a:path>
                <a:path w="2061210" h="494665">
                  <a:moveTo>
                    <a:pt x="649383" y="55883"/>
                  </a:moveTo>
                  <a:lnTo>
                    <a:pt x="606997" y="55883"/>
                  </a:lnTo>
                  <a:lnTo>
                    <a:pt x="606997" y="191125"/>
                  </a:lnTo>
                  <a:lnTo>
                    <a:pt x="649383" y="191125"/>
                  </a:lnTo>
                  <a:lnTo>
                    <a:pt x="649383" y="55883"/>
                  </a:lnTo>
                  <a:close/>
                </a:path>
                <a:path w="2061210" h="494665">
                  <a:moveTo>
                    <a:pt x="709297" y="40888"/>
                  </a:moveTo>
                  <a:lnTo>
                    <a:pt x="547177" y="40888"/>
                  </a:lnTo>
                  <a:lnTo>
                    <a:pt x="547177" y="81725"/>
                  </a:lnTo>
                  <a:lnTo>
                    <a:pt x="562192" y="76584"/>
                  </a:lnTo>
                  <a:lnTo>
                    <a:pt x="562192" y="55883"/>
                  </a:lnTo>
                  <a:lnTo>
                    <a:pt x="709297" y="55883"/>
                  </a:lnTo>
                  <a:lnTo>
                    <a:pt x="709297" y="40888"/>
                  </a:lnTo>
                  <a:close/>
                </a:path>
                <a:path w="2061210" h="494665">
                  <a:moveTo>
                    <a:pt x="709297" y="55883"/>
                  </a:moveTo>
                  <a:lnTo>
                    <a:pt x="694523" y="55883"/>
                  </a:lnTo>
                  <a:lnTo>
                    <a:pt x="694523" y="76584"/>
                  </a:lnTo>
                  <a:lnTo>
                    <a:pt x="709297" y="81725"/>
                  </a:lnTo>
                  <a:lnTo>
                    <a:pt x="709297" y="55883"/>
                  </a:lnTo>
                  <a:close/>
                </a:path>
                <a:path w="2061210" h="494665">
                  <a:moveTo>
                    <a:pt x="380114" y="157712"/>
                  </a:moveTo>
                  <a:lnTo>
                    <a:pt x="380114" y="196496"/>
                  </a:lnTo>
                  <a:lnTo>
                    <a:pt x="388241" y="199117"/>
                  </a:lnTo>
                  <a:lnTo>
                    <a:pt x="428035" y="206883"/>
                  </a:lnTo>
                  <a:lnTo>
                    <a:pt x="443986" y="207574"/>
                  </a:lnTo>
                  <a:lnTo>
                    <a:pt x="459565" y="206768"/>
                  </a:lnTo>
                  <a:lnTo>
                    <a:pt x="473140" y="204355"/>
                  </a:lnTo>
                  <a:lnTo>
                    <a:pt x="484700" y="200339"/>
                  </a:lnTo>
                  <a:lnTo>
                    <a:pt x="494236" y="194727"/>
                  </a:lnTo>
                  <a:lnTo>
                    <a:pt x="494682" y="194297"/>
                  </a:lnTo>
                  <a:lnTo>
                    <a:pt x="441798" y="194297"/>
                  </a:lnTo>
                  <a:lnTo>
                    <a:pt x="431915" y="193728"/>
                  </a:lnTo>
                  <a:lnTo>
                    <a:pt x="396162" y="170691"/>
                  </a:lnTo>
                  <a:lnTo>
                    <a:pt x="394040" y="162864"/>
                  </a:lnTo>
                  <a:lnTo>
                    <a:pt x="380114" y="157712"/>
                  </a:lnTo>
                  <a:close/>
                </a:path>
                <a:path w="2061210" h="494665">
                  <a:moveTo>
                    <a:pt x="439044" y="37894"/>
                  </a:moveTo>
                  <a:lnTo>
                    <a:pt x="393757" y="51401"/>
                  </a:lnTo>
                  <a:lnTo>
                    <a:pt x="377590" y="89253"/>
                  </a:lnTo>
                  <a:lnTo>
                    <a:pt x="378203" y="98759"/>
                  </a:lnTo>
                  <a:lnTo>
                    <a:pt x="400648" y="130027"/>
                  </a:lnTo>
                  <a:lnTo>
                    <a:pt x="445630" y="143367"/>
                  </a:lnTo>
                  <a:lnTo>
                    <a:pt x="454251" y="145767"/>
                  </a:lnTo>
                  <a:lnTo>
                    <a:pt x="476519" y="162340"/>
                  </a:lnTo>
                  <a:lnTo>
                    <a:pt x="476519" y="177188"/>
                  </a:lnTo>
                  <a:lnTo>
                    <a:pt x="441798" y="194297"/>
                  </a:lnTo>
                  <a:lnTo>
                    <a:pt x="494682" y="194297"/>
                  </a:lnTo>
                  <a:lnTo>
                    <a:pt x="501712" y="187540"/>
                  </a:lnTo>
                  <a:lnTo>
                    <a:pt x="507052" y="178870"/>
                  </a:lnTo>
                  <a:lnTo>
                    <a:pt x="510256" y="168710"/>
                  </a:lnTo>
                  <a:lnTo>
                    <a:pt x="511324" y="157052"/>
                  </a:lnTo>
                  <a:lnTo>
                    <a:pt x="510686" y="147068"/>
                  </a:lnTo>
                  <a:lnTo>
                    <a:pt x="487718" y="113423"/>
                  </a:lnTo>
                  <a:lnTo>
                    <a:pt x="443525" y="100091"/>
                  </a:lnTo>
                  <a:lnTo>
                    <a:pt x="433441" y="97276"/>
                  </a:lnTo>
                  <a:lnTo>
                    <a:pt x="409882" y="80416"/>
                  </a:lnTo>
                  <a:lnTo>
                    <a:pt x="409882" y="66175"/>
                  </a:lnTo>
                  <a:lnTo>
                    <a:pt x="412636" y="60563"/>
                  </a:lnTo>
                  <a:lnTo>
                    <a:pt x="423662" y="53035"/>
                  </a:lnTo>
                  <a:lnTo>
                    <a:pt x="431840" y="51171"/>
                  </a:lnTo>
                  <a:lnTo>
                    <a:pt x="501042" y="51171"/>
                  </a:lnTo>
                  <a:lnTo>
                    <a:pt x="501042" y="47516"/>
                  </a:lnTo>
                  <a:lnTo>
                    <a:pt x="461228" y="39237"/>
                  </a:lnTo>
                  <a:lnTo>
                    <a:pt x="446300" y="38044"/>
                  </a:lnTo>
                  <a:lnTo>
                    <a:pt x="439044" y="37894"/>
                  </a:lnTo>
                  <a:close/>
                </a:path>
                <a:path w="2061210" h="494665">
                  <a:moveTo>
                    <a:pt x="501042" y="51171"/>
                  </a:moveTo>
                  <a:lnTo>
                    <a:pt x="442646" y="51171"/>
                  </a:lnTo>
                  <a:lnTo>
                    <a:pt x="451989" y="51662"/>
                  </a:lnTo>
                  <a:lnTo>
                    <a:pt x="460196" y="53134"/>
                  </a:lnTo>
                  <a:lnTo>
                    <a:pt x="467267" y="55588"/>
                  </a:lnTo>
                  <a:lnTo>
                    <a:pt x="473200" y="59024"/>
                  </a:lnTo>
                  <a:lnTo>
                    <a:pt x="480351" y="64207"/>
                  </a:lnTo>
                  <a:lnTo>
                    <a:pt x="485021" y="67275"/>
                  </a:lnTo>
                  <a:lnTo>
                    <a:pt x="487136" y="78531"/>
                  </a:lnTo>
                  <a:lnTo>
                    <a:pt x="501042" y="83683"/>
                  </a:lnTo>
                  <a:lnTo>
                    <a:pt x="501042" y="51171"/>
                  </a:lnTo>
                  <a:close/>
                </a:path>
                <a:path w="2061210" h="494665">
                  <a:moveTo>
                    <a:pt x="199753" y="191125"/>
                  </a:moveTo>
                  <a:lnTo>
                    <a:pt x="152906" y="191125"/>
                  </a:lnTo>
                  <a:lnTo>
                    <a:pt x="147754" y="204402"/>
                  </a:lnTo>
                  <a:lnTo>
                    <a:pt x="204904" y="204402"/>
                  </a:lnTo>
                  <a:lnTo>
                    <a:pt x="199753" y="191125"/>
                  </a:lnTo>
                  <a:close/>
                </a:path>
                <a:path w="2061210" h="494665">
                  <a:moveTo>
                    <a:pt x="237584" y="86217"/>
                  </a:moveTo>
                  <a:lnTo>
                    <a:pt x="184120" y="86217"/>
                  </a:lnTo>
                  <a:lnTo>
                    <a:pt x="284347" y="204402"/>
                  </a:lnTo>
                  <a:lnTo>
                    <a:pt x="313037" y="204402"/>
                  </a:lnTo>
                  <a:lnTo>
                    <a:pt x="313037" y="156633"/>
                  </a:lnTo>
                  <a:lnTo>
                    <a:pt x="297624" y="156633"/>
                  </a:lnTo>
                  <a:lnTo>
                    <a:pt x="237584" y="86217"/>
                  </a:lnTo>
                  <a:close/>
                </a:path>
                <a:path w="2061210" h="494665">
                  <a:moveTo>
                    <a:pt x="198936" y="40888"/>
                  </a:moveTo>
                  <a:lnTo>
                    <a:pt x="147754" y="40888"/>
                  </a:lnTo>
                  <a:lnTo>
                    <a:pt x="152906" y="54155"/>
                  </a:lnTo>
                  <a:lnTo>
                    <a:pt x="168696" y="54155"/>
                  </a:lnTo>
                  <a:lnTo>
                    <a:pt x="168696" y="191125"/>
                  </a:lnTo>
                  <a:lnTo>
                    <a:pt x="184120" y="191125"/>
                  </a:lnTo>
                  <a:lnTo>
                    <a:pt x="184120" y="86217"/>
                  </a:lnTo>
                  <a:lnTo>
                    <a:pt x="237584" y="86217"/>
                  </a:lnTo>
                  <a:lnTo>
                    <a:pt x="198936" y="40888"/>
                  </a:lnTo>
                  <a:close/>
                </a:path>
                <a:path w="2061210" h="494665">
                  <a:moveTo>
                    <a:pt x="313037" y="54155"/>
                  </a:moveTo>
                  <a:lnTo>
                    <a:pt x="297624" y="54155"/>
                  </a:lnTo>
                  <a:lnTo>
                    <a:pt x="297624" y="156633"/>
                  </a:lnTo>
                  <a:lnTo>
                    <a:pt x="313037" y="156633"/>
                  </a:lnTo>
                  <a:lnTo>
                    <a:pt x="313037" y="54155"/>
                  </a:lnTo>
                  <a:close/>
                </a:path>
                <a:path w="2061210" h="494665">
                  <a:moveTo>
                    <a:pt x="333989" y="40888"/>
                  </a:moveTo>
                  <a:lnTo>
                    <a:pt x="276829" y="40888"/>
                  </a:lnTo>
                  <a:lnTo>
                    <a:pt x="281980" y="54155"/>
                  </a:lnTo>
                  <a:lnTo>
                    <a:pt x="328838" y="54155"/>
                  </a:lnTo>
                  <a:lnTo>
                    <a:pt x="333989" y="40888"/>
                  </a:lnTo>
                  <a:close/>
                </a:path>
                <a:path w="2061210" h="494665">
                  <a:moveTo>
                    <a:pt x="793933" y="481315"/>
                  </a:moveTo>
                  <a:lnTo>
                    <a:pt x="714972" y="481315"/>
                  </a:lnTo>
                  <a:lnTo>
                    <a:pt x="709821" y="494592"/>
                  </a:lnTo>
                  <a:lnTo>
                    <a:pt x="793933" y="494592"/>
                  </a:lnTo>
                  <a:lnTo>
                    <a:pt x="793933" y="481315"/>
                  </a:lnTo>
                  <a:close/>
                </a:path>
                <a:path w="2061210" h="494665">
                  <a:moveTo>
                    <a:pt x="835125" y="421453"/>
                  </a:moveTo>
                  <a:lnTo>
                    <a:pt x="785850" y="421453"/>
                  </a:lnTo>
                  <a:lnTo>
                    <a:pt x="790803" y="422856"/>
                  </a:lnTo>
                  <a:lnTo>
                    <a:pt x="797860" y="428468"/>
                  </a:lnTo>
                  <a:lnTo>
                    <a:pt x="802164" y="435002"/>
                  </a:lnTo>
                  <a:lnTo>
                    <a:pt x="807211" y="445201"/>
                  </a:lnTo>
                  <a:lnTo>
                    <a:pt x="833283" y="494592"/>
                  </a:lnTo>
                  <a:lnTo>
                    <a:pt x="887061" y="494592"/>
                  </a:lnTo>
                  <a:lnTo>
                    <a:pt x="881910" y="481315"/>
                  </a:lnTo>
                  <a:lnTo>
                    <a:pt x="870287" y="481315"/>
                  </a:lnTo>
                  <a:lnTo>
                    <a:pt x="846414" y="435798"/>
                  </a:lnTo>
                  <a:lnTo>
                    <a:pt x="843147" y="429442"/>
                  </a:lnTo>
                  <a:lnTo>
                    <a:pt x="839251" y="424594"/>
                  </a:lnTo>
                  <a:lnTo>
                    <a:pt x="835125" y="421453"/>
                  </a:lnTo>
                  <a:close/>
                </a:path>
                <a:path w="2061210" h="494665">
                  <a:moveTo>
                    <a:pt x="772897" y="344356"/>
                  </a:moveTo>
                  <a:lnTo>
                    <a:pt x="730763" y="344356"/>
                  </a:lnTo>
                  <a:lnTo>
                    <a:pt x="730763" y="481315"/>
                  </a:lnTo>
                  <a:lnTo>
                    <a:pt x="772897" y="481315"/>
                  </a:lnTo>
                  <a:lnTo>
                    <a:pt x="772897" y="421453"/>
                  </a:lnTo>
                  <a:lnTo>
                    <a:pt x="835125" y="421453"/>
                  </a:lnTo>
                  <a:lnTo>
                    <a:pt x="830383" y="417893"/>
                  </a:lnTo>
                  <a:lnTo>
                    <a:pt x="824917" y="415704"/>
                  </a:lnTo>
                  <a:lnTo>
                    <a:pt x="818425" y="414772"/>
                  </a:lnTo>
                  <a:lnTo>
                    <a:pt x="828834" y="412919"/>
                  </a:lnTo>
                  <a:lnTo>
                    <a:pt x="837839" y="410166"/>
                  </a:lnTo>
                  <a:lnTo>
                    <a:pt x="841714" y="408312"/>
                  </a:lnTo>
                  <a:lnTo>
                    <a:pt x="772897" y="408312"/>
                  </a:lnTo>
                  <a:lnTo>
                    <a:pt x="772897" y="344356"/>
                  </a:lnTo>
                  <a:close/>
                </a:path>
                <a:path w="2061210" h="494665">
                  <a:moveTo>
                    <a:pt x="803137" y="331078"/>
                  </a:moveTo>
                  <a:lnTo>
                    <a:pt x="709821" y="331078"/>
                  </a:lnTo>
                  <a:lnTo>
                    <a:pt x="714972" y="344356"/>
                  </a:lnTo>
                  <a:lnTo>
                    <a:pt x="797483" y="344356"/>
                  </a:lnTo>
                  <a:lnTo>
                    <a:pt x="805378" y="347109"/>
                  </a:lnTo>
                  <a:lnTo>
                    <a:pt x="816404" y="358051"/>
                  </a:lnTo>
                  <a:lnTo>
                    <a:pt x="819179" y="365946"/>
                  </a:lnTo>
                  <a:lnTo>
                    <a:pt x="819179" y="386543"/>
                  </a:lnTo>
                  <a:lnTo>
                    <a:pt x="816404" y="394438"/>
                  </a:lnTo>
                  <a:lnTo>
                    <a:pt x="805378" y="405568"/>
                  </a:lnTo>
                  <a:lnTo>
                    <a:pt x="797483" y="408312"/>
                  </a:lnTo>
                  <a:lnTo>
                    <a:pt x="841714" y="408312"/>
                  </a:lnTo>
                  <a:lnTo>
                    <a:pt x="862622" y="375014"/>
                  </a:lnTo>
                  <a:lnTo>
                    <a:pt x="861651" y="365090"/>
                  </a:lnTo>
                  <a:lnTo>
                    <a:pt x="828385" y="333951"/>
                  </a:lnTo>
                  <a:lnTo>
                    <a:pt x="816582" y="331798"/>
                  </a:lnTo>
                  <a:lnTo>
                    <a:pt x="803137" y="331078"/>
                  </a:lnTo>
                  <a:close/>
                </a:path>
                <a:path w="2061210" h="494665">
                  <a:moveTo>
                    <a:pt x="183743" y="290190"/>
                  </a:moveTo>
                  <a:lnTo>
                    <a:pt x="0" y="290190"/>
                  </a:lnTo>
                  <a:lnTo>
                    <a:pt x="5151" y="306775"/>
                  </a:lnTo>
                  <a:lnTo>
                    <a:pt x="26166" y="306775"/>
                  </a:lnTo>
                  <a:lnTo>
                    <a:pt x="26166" y="477995"/>
                  </a:lnTo>
                  <a:lnTo>
                    <a:pt x="5151" y="477995"/>
                  </a:lnTo>
                  <a:lnTo>
                    <a:pt x="0" y="494592"/>
                  </a:lnTo>
                  <a:lnTo>
                    <a:pt x="186214" y="494592"/>
                  </a:lnTo>
                  <a:lnTo>
                    <a:pt x="186214" y="475859"/>
                  </a:lnTo>
                  <a:lnTo>
                    <a:pt x="78887" y="475859"/>
                  </a:lnTo>
                  <a:lnTo>
                    <a:pt x="78887" y="393129"/>
                  </a:lnTo>
                  <a:lnTo>
                    <a:pt x="151168" y="393129"/>
                  </a:lnTo>
                  <a:lnTo>
                    <a:pt x="151168" y="374533"/>
                  </a:lnTo>
                  <a:lnTo>
                    <a:pt x="78887" y="374533"/>
                  </a:lnTo>
                  <a:lnTo>
                    <a:pt x="78887" y="308922"/>
                  </a:lnTo>
                  <a:lnTo>
                    <a:pt x="183743" y="308922"/>
                  </a:lnTo>
                  <a:lnTo>
                    <a:pt x="183743" y="290190"/>
                  </a:lnTo>
                  <a:close/>
                </a:path>
                <a:path w="2061210" h="494665">
                  <a:moveTo>
                    <a:pt x="186214" y="446415"/>
                  </a:moveTo>
                  <a:lnTo>
                    <a:pt x="166905" y="451567"/>
                  </a:lnTo>
                  <a:lnTo>
                    <a:pt x="167471" y="475859"/>
                  </a:lnTo>
                  <a:lnTo>
                    <a:pt x="186214" y="475859"/>
                  </a:lnTo>
                  <a:lnTo>
                    <a:pt x="186214" y="446415"/>
                  </a:lnTo>
                  <a:close/>
                </a:path>
                <a:path w="2061210" h="494665">
                  <a:moveTo>
                    <a:pt x="151168" y="393129"/>
                  </a:moveTo>
                  <a:lnTo>
                    <a:pt x="132435" y="393129"/>
                  </a:lnTo>
                  <a:lnTo>
                    <a:pt x="132435" y="419160"/>
                  </a:lnTo>
                  <a:lnTo>
                    <a:pt x="151168" y="419160"/>
                  </a:lnTo>
                  <a:lnTo>
                    <a:pt x="151168" y="393129"/>
                  </a:lnTo>
                  <a:close/>
                </a:path>
                <a:path w="2061210" h="494665">
                  <a:moveTo>
                    <a:pt x="151168" y="348512"/>
                  </a:moveTo>
                  <a:lnTo>
                    <a:pt x="132435" y="348512"/>
                  </a:lnTo>
                  <a:lnTo>
                    <a:pt x="132435" y="374533"/>
                  </a:lnTo>
                  <a:lnTo>
                    <a:pt x="151168" y="374533"/>
                  </a:lnTo>
                  <a:lnTo>
                    <a:pt x="151168" y="348512"/>
                  </a:lnTo>
                  <a:close/>
                </a:path>
                <a:path w="2061210" h="494665">
                  <a:moveTo>
                    <a:pt x="183743" y="308922"/>
                  </a:moveTo>
                  <a:lnTo>
                    <a:pt x="164853" y="308922"/>
                  </a:lnTo>
                  <a:lnTo>
                    <a:pt x="164853" y="333235"/>
                  </a:lnTo>
                  <a:lnTo>
                    <a:pt x="183743" y="338387"/>
                  </a:lnTo>
                  <a:lnTo>
                    <a:pt x="183743" y="308922"/>
                  </a:lnTo>
                  <a:close/>
                </a:path>
                <a:path w="2061210" h="494665">
                  <a:moveTo>
                    <a:pt x="281635" y="481315"/>
                  </a:moveTo>
                  <a:lnTo>
                    <a:pt x="235019" y="481315"/>
                  </a:lnTo>
                  <a:lnTo>
                    <a:pt x="229867" y="494592"/>
                  </a:lnTo>
                  <a:lnTo>
                    <a:pt x="286787" y="494592"/>
                  </a:lnTo>
                  <a:lnTo>
                    <a:pt x="281635" y="481315"/>
                  </a:lnTo>
                  <a:close/>
                </a:path>
                <a:path w="2061210" h="494665">
                  <a:moveTo>
                    <a:pt x="453096" y="481315"/>
                  </a:moveTo>
                  <a:lnTo>
                    <a:pt x="379276" y="481315"/>
                  </a:lnTo>
                  <a:lnTo>
                    <a:pt x="374124" y="494592"/>
                  </a:lnTo>
                  <a:lnTo>
                    <a:pt x="458237" y="494592"/>
                  </a:lnTo>
                  <a:lnTo>
                    <a:pt x="453096" y="481315"/>
                  </a:lnTo>
                  <a:close/>
                </a:path>
                <a:path w="2061210" h="494665">
                  <a:moveTo>
                    <a:pt x="297299" y="331078"/>
                  </a:moveTo>
                  <a:lnTo>
                    <a:pt x="229867" y="331078"/>
                  </a:lnTo>
                  <a:lnTo>
                    <a:pt x="235019" y="344356"/>
                  </a:lnTo>
                  <a:lnTo>
                    <a:pt x="250662" y="344356"/>
                  </a:lnTo>
                  <a:lnTo>
                    <a:pt x="250662" y="481315"/>
                  </a:lnTo>
                  <a:lnTo>
                    <a:pt x="265991" y="481315"/>
                  </a:lnTo>
                  <a:lnTo>
                    <a:pt x="265991" y="356596"/>
                  </a:lnTo>
                  <a:lnTo>
                    <a:pt x="308652" y="356596"/>
                  </a:lnTo>
                  <a:lnTo>
                    <a:pt x="297299" y="331078"/>
                  </a:lnTo>
                  <a:close/>
                </a:path>
                <a:path w="2061210" h="494665">
                  <a:moveTo>
                    <a:pt x="437306" y="356596"/>
                  </a:moveTo>
                  <a:lnTo>
                    <a:pt x="394909" y="356596"/>
                  </a:lnTo>
                  <a:lnTo>
                    <a:pt x="394909" y="481315"/>
                  </a:lnTo>
                  <a:lnTo>
                    <a:pt x="437306" y="481315"/>
                  </a:lnTo>
                  <a:lnTo>
                    <a:pt x="437306" y="356596"/>
                  </a:lnTo>
                  <a:close/>
                </a:path>
                <a:path w="2061210" h="494665">
                  <a:moveTo>
                    <a:pt x="308652" y="356596"/>
                  </a:moveTo>
                  <a:lnTo>
                    <a:pt x="265991" y="356596"/>
                  </a:lnTo>
                  <a:lnTo>
                    <a:pt x="316513" y="470624"/>
                  </a:lnTo>
                  <a:lnTo>
                    <a:pt x="344219" y="470624"/>
                  </a:lnTo>
                  <a:lnTo>
                    <a:pt x="359612" y="435997"/>
                  </a:lnTo>
                  <a:lnTo>
                    <a:pt x="343979" y="435997"/>
                  </a:lnTo>
                  <a:lnTo>
                    <a:pt x="308652" y="356596"/>
                  </a:lnTo>
                  <a:close/>
                </a:path>
                <a:path w="2061210" h="494665">
                  <a:moveTo>
                    <a:pt x="458237" y="331078"/>
                  </a:moveTo>
                  <a:lnTo>
                    <a:pt x="390846" y="331078"/>
                  </a:lnTo>
                  <a:lnTo>
                    <a:pt x="343979" y="435997"/>
                  </a:lnTo>
                  <a:lnTo>
                    <a:pt x="359612" y="435997"/>
                  </a:lnTo>
                  <a:lnTo>
                    <a:pt x="394909" y="356596"/>
                  </a:lnTo>
                  <a:lnTo>
                    <a:pt x="437306" y="356596"/>
                  </a:lnTo>
                  <a:lnTo>
                    <a:pt x="437306" y="344356"/>
                  </a:lnTo>
                  <a:lnTo>
                    <a:pt x="453096" y="344356"/>
                  </a:lnTo>
                  <a:lnTo>
                    <a:pt x="458237" y="331078"/>
                  </a:lnTo>
                  <a:close/>
                </a:path>
                <a:path w="2061210" h="494665">
                  <a:moveTo>
                    <a:pt x="656042" y="331078"/>
                  </a:moveTo>
                  <a:lnTo>
                    <a:pt x="509031" y="331078"/>
                  </a:lnTo>
                  <a:lnTo>
                    <a:pt x="514183" y="344356"/>
                  </a:lnTo>
                  <a:lnTo>
                    <a:pt x="529962" y="344356"/>
                  </a:lnTo>
                  <a:lnTo>
                    <a:pt x="529962" y="481315"/>
                  </a:lnTo>
                  <a:lnTo>
                    <a:pt x="514183" y="481315"/>
                  </a:lnTo>
                  <a:lnTo>
                    <a:pt x="509031" y="494592"/>
                  </a:lnTo>
                  <a:lnTo>
                    <a:pt x="658011" y="494592"/>
                  </a:lnTo>
                  <a:lnTo>
                    <a:pt x="658011" y="479587"/>
                  </a:lnTo>
                  <a:lnTo>
                    <a:pt x="572108" y="479587"/>
                  </a:lnTo>
                  <a:lnTo>
                    <a:pt x="572108" y="413463"/>
                  </a:lnTo>
                  <a:lnTo>
                    <a:pt x="629959" y="413463"/>
                  </a:lnTo>
                  <a:lnTo>
                    <a:pt x="629959" y="398563"/>
                  </a:lnTo>
                  <a:lnTo>
                    <a:pt x="572108" y="398563"/>
                  </a:lnTo>
                  <a:lnTo>
                    <a:pt x="572108" y="346083"/>
                  </a:lnTo>
                  <a:lnTo>
                    <a:pt x="656042" y="346083"/>
                  </a:lnTo>
                  <a:lnTo>
                    <a:pt x="656042" y="331078"/>
                  </a:lnTo>
                  <a:close/>
                </a:path>
                <a:path w="2061210" h="494665">
                  <a:moveTo>
                    <a:pt x="658011" y="456027"/>
                  </a:moveTo>
                  <a:lnTo>
                    <a:pt x="643006" y="461179"/>
                  </a:lnTo>
                  <a:lnTo>
                    <a:pt x="643006" y="479587"/>
                  </a:lnTo>
                  <a:lnTo>
                    <a:pt x="658011" y="479587"/>
                  </a:lnTo>
                  <a:lnTo>
                    <a:pt x="658011" y="456027"/>
                  </a:lnTo>
                  <a:close/>
                </a:path>
                <a:path w="2061210" h="494665">
                  <a:moveTo>
                    <a:pt x="629959" y="413463"/>
                  </a:moveTo>
                  <a:lnTo>
                    <a:pt x="614976" y="413463"/>
                  </a:lnTo>
                  <a:lnTo>
                    <a:pt x="614976" y="434269"/>
                  </a:lnTo>
                  <a:lnTo>
                    <a:pt x="629959" y="434269"/>
                  </a:lnTo>
                  <a:lnTo>
                    <a:pt x="629959" y="413463"/>
                  </a:lnTo>
                  <a:close/>
                </a:path>
                <a:path w="2061210" h="494665">
                  <a:moveTo>
                    <a:pt x="629959" y="377768"/>
                  </a:moveTo>
                  <a:lnTo>
                    <a:pt x="614976" y="377768"/>
                  </a:lnTo>
                  <a:lnTo>
                    <a:pt x="614976" y="398563"/>
                  </a:lnTo>
                  <a:lnTo>
                    <a:pt x="629959" y="398563"/>
                  </a:lnTo>
                  <a:lnTo>
                    <a:pt x="629959" y="377768"/>
                  </a:lnTo>
                  <a:close/>
                </a:path>
                <a:path w="2061210" h="494665">
                  <a:moveTo>
                    <a:pt x="656042" y="346083"/>
                  </a:moveTo>
                  <a:lnTo>
                    <a:pt x="640943" y="346083"/>
                  </a:lnTo>
                  <a:lnTo>
                    <a:pt x="640943" y="364481"/>
                  </a:lnTo>
                  <a:lnTo>
                    <a:pt x="656042" y="369632"/>
                  </a:lnTo>
                  <a:lnTo>
                    <a:pt x="656042" y="346083"/>
                  </a:lnTo>
                  <a:close/>
                </a:path>
                <a:path w="2061210" h="494665">
                  <a:moveTo>
                    <a:pt x="1025382" y="481315"/>
                  </a:moveTo>
                  <a:lnTo>
                    <a:pt x="949290" y="481315"/>
                  </a:lnTo>
                  <a:lnTo>
                    <a:pt x="944138" y="494592"/>
                  </a:lnTo>
                  <a:lnTo>
                    <a:pt x="1030544" y="494592"/>
                  </a:lnTo>
                  <a:lnTo>
                    <a:pt x="1025382" y="481315"/>
                  </a:lnTo>
                  <a:close/>
                </a:path>
                <a:path w="2061210" h="494665">
                  <a:moveTo>
                    <a:pt x="963855" y="344356"/>
                  </a:moveTo>
                  <a:lnTo>
                    <a:pt x="917542" y="344356"/>
                  </a:lnTo>
                  <a:lnTo>
                    <a:pt x="966148" y="426918"/>
                  </a:lnTo>
                  <a:lnTo>
                    <a:pt x="966148" y="481315"/>
                  </a:lnTo>
                  <a:lnTo>
                    <a:pt x="1008524" y="481315"/>
                  </a:lnTo>
                  <a:lnTo>
                    <a:pt x="1008524" y="421222"/>
                  </a:lnTo>
                  <a:lnTo>
                    <a:pt x="1017121" y="406647"/>
                  </a:lnTo>
                  <a:lnTo>
                    <a:pt x="1000629" y="406647"/>
                  </a:lnTo>
                  <a:lnTo>
                    <a:pt x="963855" y="344356"/>
                  </a:lnTo>
                  <a:close/>
                </a:path>
                <a:path w="2061210" h="494665">
                  <a:moveTo>
                    <a:pt x="1053863" y="344356"/>
                  </a:moveTo>
                  <a:lnTo>
                    <a:pt x="1037214" y="344356"/>
                  </a:lnTo>
                  <a:lnTo>
                    <a:pt x="1000629" y="406647"/>
                  </a:lnTo>
                  <a:lnTo>
                    <a:pt x="1017121" y="406647"/>
                  </a:lnTo>
                  <a:lnTo>
                    <a:pt x="1053863" y="344356"/>
                  </a:lnTo>
                  <a:close/>
                </a:path>
                <a:path w="2061210" h="494665">
                  <a:moveTo>
                    <a:pt x="982022" y="331078"/>
                  </a:moveTo>
                  <a:lnTo>
                    <a:pt x="903616" y="331078"/>
                  </a:lnTo>
                  <a:lnTo>
                    <a:pt x="908768" y="344356"/>
                  </a:lnTo>
                  <a:lnTo>
                    <a:pt x="976881" y="344356"/>
                  </a:lnTo>
                  <a:lnTo>
                    <a:pt x="982022" y="331078"/>
                  </a:lnTo>
                  <a:close/>
                </a:path>
                <a:path w="2061210" h="494665">
                  <a:moveTo>
                    <a:pt x="1067779" y="331078"/>
                  </a:moveTo>
                  <a:lnTo>
                    <a:pt x="1020911" y="331078"/>
                  </a:lnTo>
                  <a:lnTo>
                    <a:pt x="1026062" y="344356"/>
                  </a:lnTo>
                  <a:lnTo>
                    <a:pt x="1062627" y="344356"/>
                  </a:lnTo>
                  <a:lnTo>
                    <a:pt x="1067779" y="331078"/>
                  </a:lnTo>
                  <a:close/>
                </a:path>
                <a:path w="2061210" h="494665">
                  <a:moveTo>
                    <a:pt x="1216873" y="481315"/>
                  </a:moveTo>
                  <a:lnTo>
                    <a:pt x="1141336" y="481315"/>
                  </a:lnTo>
                  <a:lnTo>
                    <a:pt x="1136185" y="494592"/>
                  </a:lnTo>
                  <a:lnTo>
                    <a:pt x="1222025" y="494592"/>
                  </a:lnTo>
                  <a:lnTo>
                    <a:pt x="1216873" y="481315"/>
                  </a:lnTo>
                  <a:close/>
                </a:path>
                <a:path w="2061210" h="494665">
                  <a:moveTo>
                    <a:pt x="1200256" y="346083"/>
                  </a:moveTo>
                  <a:lnTo>
                    <a:pt x="1157860" y="346083"/>
                  </a:lnTo>
                  <a:lnTo>
                    <a:pt x="1157860" y="481315"/>
                  </a:lnTo>
                  <a:lnTo>
                    <a:pt x="1200256" y="481315"/>
                  </a:lnTo>
                  <a:lnTo>
                    <a:pt x="1200256" y="346083"/>
                  </a:lnTo>
                  <a:close/>
                </a:path>
                <a:path w="2061210" h="494665">
                  <a:moveTo>
                    <a:pt x="1260160" y="331078"/>
                  </a:moveTo>
                  <a:lnTo>
                    <a:pt x="1098050" y="331078"/>
                  </a:lnTo>
                  <a:lnTo>
                    <a:pt x="1098050" y="371925"/>
                  </a:lnTo>
                  <a:lnTo>
                    <a:pt x="1113055" y="366784"/>
                  </a:lnTo>
                  <a:lnTo>
                    <a:pt x="1113055" y="346083"/>
                  </a:lnTo>
                  <a:lnTo>
                    <a:pt x="1260160" y="346083"/>
                  </a:lnTo>
                  <a:lnTo>
                    <a:pt x="1260160" y="331078"/>
                  </a:lnTo>
                  <a:close/>
                </a:path>
                <a:path w="2061210" h="494665">
                  <a:moveTo>
                    <a:pt x="1260160" y="346083"/>
                  </a:moveTo>
                  <a:lnTo>
                    <a:pt x="1245396" y="346083"/>
                  </a:lnTo>
                  <a:lnTo>
                    <a:pt x="1245396" y="366784"/>
                  </a:lnTo>
                  <a:lnTo>
                    <a:pt x="1260160" y="371925"/>
                  </a:lnTo>
                  <a:lnTo>
                    <a:pt x="1260160" y="346083"/>
                  </a:lnTo>
                  <a:close/>
                </a:path>
                <a:path w="2061210" h="494665">
                  <a:moveTo>
                    <a:pt x="1549795" y="344356"/>
                  </a:moveTo>
                  <a:lnTo>
                    <a:pt x="1507650" y="344356"/>
                  </a:lnTo>
                  <a:lnTo>
                    <a:pt x="1507650" y="481315"/>
                  </a:lnTo>
                  <a:lnTo>
                    <a:pt x="1491860" y="481315"/>
                  </a:lnTo>
                  <a:lnTo>
                    <a:pt x="1486708" y="494592"/>
                  </a:lnTo>
                  <a:lnTo>
                    <a:pt x="1629007" y="494592"/>
                  </a:lnTo>
                  <a:lnTo>
                    <a:pt x="1629007" y="479587"/>
                  </a:lnTo>
                  <a:lnTo>
                    <a:pt x="1549795" y="479587"/>
                  </a:lnTo>
                  <a:lnTo>
                    <a:pt x="1549795" y="344356"/>
                  </a:lnTo>
                  <a:close/>
                </a:path>
                <a:path w="2061210" h="494665">
                  <a:moveTo>
                    <a:pt x="1629007" y="453745"/>
                  </a:moveTo>
                  <a:lnTo>
                    <a:pt x="1614244" y="458897"/>
                  </a:lnTo>
                  <a:lnTo>
                    <a:pt x="1614244" y="479587"/>
                  </a:lnTo>
                  <a:lnTo>
                    <a:pt x="1629007" y="479587"/>
                  </a:lnTo>
                  <a:lnTo>
                    <a:pt x="1629007" y="453745"/>
                  </a:lnTo>
                  <a:close/>
                </a:path>
                <a:path w="2061210" h="494665">
                  <a:moveTo>
                    <a:pt x="1570821" y="331078"/>
                  </a:moveTo>
                  <a:lnTo>
                    <a:pt x="1486708" y="331078"/>
                  </a:lnTo>
                  <a:lnTo>
                    <a:pt x="1491860" y="344356"/>
                  </a:lnTo>
                  <a:lnTo>
                    <a:pt x="1565669" y="344356"/>
                  </a:lnTo>
                  <a:lnTo>
                    <a:pt x="1570821" y="331078"/>
                  </a:lnTo>
                  <a:close/>
                </a:path>
                <a:path w="2061210" h="494665">
                  <a:moveTo>
                    <a:pt x="1725570" y="481315"/>
                  </a:moveTo>
                  <a:lnTo>
                    <a:pt x="1678723" y="481315"/>
                  </a:lnTo>
                  <a:lnTo>
                    <a:pt x="1673572" y="494592"/>
                  </a:lnTo>
                  <a:lnTo>
                    <a:pt x="1730722" y="494592"/>
                  </a:lnTo>
                  <a:lnTo>
                    <a:pt x="1725570" y="481315"/>
                  </a:lnTo>
                  <a:close/>
                </a:path>
                <a:path w="2061210" h="494665">
                  <a:moveTo>
                    <a:pt x="1763407" y="376417"/>
                  </a:moveTo>
                  <a:lnTo>
                    <a:pt x="1709937" y="376417"/>
                  </a:lnTo>
                  <a:lnTo>
                    <a:pt x="1810164" y="494592"/>
                  </a:lnTo>
                  <a:lnTo>
                    <a:pt x="1838855" y="494592"/>
                  </a:lnTo>
                  <a:lnTo>
                    <a:pt x="1838855" y="446834"/>
                  </a:lnTo>
                  <a:lnTo>
                    <a:pt x="1823441" y="446834"/>
                  </a:lnTo>
                  <a:lnTo>
                    <a:pt x="1763407" y="376417"/>
                  </a:lnTo>
                  <a:close/>
                </a:path>
                <a:path w="2061210" h="494665">
                  <a:moveTo>
                    <a:pt x="1724753" y="331078"/>
                  </a:moveTo>
                  <a:lnTo>
                    <a:pt x="1673572" y="331078"/>
                  </a:lnTo>
                  <a:lnTo>
                    <a:pt x="1678723" y="344356"/>
                  </a:lnTo>
                  <a:lnTo>
                    <a:pt x="1694513" y="344356"/>
                  </a:lnTo>
                  <a:lnTo>
                    <a:pt x="1694513" y="481315"/>
                  </a:lnTo>
                  <a:lnTo>
                    <a:pt x="1709937" y="481315"/>
                  </a:lnTo>
                  <a:lnTo>
                    <a:pt x="1709937" y="376417"/>
                  </a:lnTo>
                  <a:lnTo>
                    <a:pt x="1763407" y="376417"/>
                  </a:lnTo>
                  <a:lnTo>
                    <a:pt x="1724753" y="331078"/>
                  </a:lnTo>
                  <a:close/>
                </a:path>
                <a:path w="2061210" h="494665">
                  <a:moveTo>
                    <a:pt x="1838855" y="344356"/>
                  </a:moveTo>
                  <a:lnTo>
                    <a:pt x="1823441" y="344356"/>
                  </a:lnTo>
                  <a:lnTo>
                    <a:pt x="1823441" y="446834"/>
                  </a:lnTo>
                  <a:lnTo>
                    <a:pt x="1838855" y="446834"/>
                  </a:lnTo>
                  <a:lnTo>
                    <a:pt x="1838855" y="344356"/>
                  </a:lnTo>
                  <a:close/>
                </a:path>
                <a:path w="2061210" h="494665">
                  <a:moveTo>
                    <a:pt x="1859807" y="331078"/>
                  </a:moveTo>
                  <a:lnTo>
                    <a:pt x="1802646" y="331078"/>
                  </a:lnTo>
                  <a:lnTo>
                    <a:pt x="1807798" y="344356"/>
                  </a:lnTo>
                  <a:lnTo>
                    <a:pt x="1854655" y="344356"/>
                  </a:lnTo>
                  <a:lnTo>
                    <a:pt x="1859807" y="331078"/>
                  </a:lnTo>
                  <a:close/>
                </a:path>
                <a:path w="2061210" h="494665">
                  <a:moveTo>
                    <a:pt x="2018378" y="481315"/>
                  </a:moveTo>
                  <a:lnTo>
                    <a:pt x="1942286" y="481315"/>
                  </a:lnTo>
                  <a:lnTo>
                    <a:pt x="1937134" y="494592"/>
                  </a:lnTo>
                  <a:lnTo>
                    <a:pt x="2023530" y="494592"/>
                  </a:lnTo>
                  <a:lnTo>
                    <a:pt x="2018378" y="481315"/>
                  </a:lnTo>
                  <a:close/>
                </a:path>
                <a:path w="2061210" h="494665">
                  <a:moveTo>
                    <a:pt x="1956851" y="344356"/>
                  </a:moveTo>
                  <a:lnTo>
                    <a:pt x="1910538" y="344356"/>
                  </a:lnTo>
                  <a:lnTo>
                    <a:pt x="1959134" y="426918"/>
                  </a:lnTo>
                  <a:lnTo>
                    <a:pt x="1959134" y="481315"/>
                  </a:lnTo>
                  <a:lnTo>
                    <a:pt x="2001520" y="481315"/>
                  </a:lnTo>
                  <a:lnTo>
                    <a:pt x="2001520" y="421222"/>
                  </a:lnTo>
                  <a:lnTo>
                    <a:pt x="2010115" y="406647"/>
                  </a:lnTo>
                  <a:lnTo>
                    <a:pt x="1993614" y="406647"/>
                  </a:lnTo>
                  <a:lnTo>
                    <a:pt x="1956851" y="344356"/>
                  </a:lnTo>
                  <a:close/>
                </a:path>
                <a:path w="2061210" h="494665">
                  <a:moveTo>
                    <a:pt x="2046848" y="344356"/>
                  </a:moveTo>
                  <a:lnTo>
                    <a:pt x="2030210" y="344356"/>
                  </a:lnTo>
                  <a:lnTo>
                    <a:pt x="1993614" y="406647"/>
                  </a:lnTo>
                  <a:lnTo>
                    <a:pt x="2010115" y="406647"/>
                  </a:lnTo>
                  <a:lnTo>
                    <a:pt x="2046848" y="344356"/>
                  </a:lnTo>
                  <a:close/>
                </a:path>
                <a:path w="2061210" h="494665">
                  <a:moveTo>
                    <a:pt x="1975018" y="331078"/>
                  </a:moveTo>
                  <a:lnTo>
                    <a:pt x="1896601" y="331078"/>
                  </a:lnTo>
                  <a:lnTo>
                    <a:pt x="1901764" y="344356"/>
                  </a:lnTo>
                  <a:lnTo>
                    <a:pt x="1969866" y="344356"/>
                  </a:lnTo>
                  <a:lnTo>
                    <a:pt x="1975018" y="331078"/>
                  </a:lnTo>
                  <a:close/>
                </a:path>
                <a:path w="2061210" h="494665">
                  <a:moveTo>
                    <a:pt x="2060774" y="331078"/>
                  </a:moveTo>
                  <a:lnTo>
                    <a:pt x="2013907" y="331078"/>
                  </a:lnTo>
                  <a:lnTo>
                    <a:pt x="2019058" y="344356"/>
                  </a:lnTo>
                  <a:lnTo>
                    <a:pt x="2055612" y="344356"/>
                  </a:lnTo>
                  <a:lnTo>
                    <a:pt x="2060774" y="331078"/>
                  </a:lnTo>
                  <a:close/>
                </a:path>
              </a:pathLst>
            </a:custGeom>
            <a:solidFill>
              <a:srgbClr val="404041"/>
            </a:solidFill>
          </p:spPr>
          <p:txBody>
            <a:bodyPr wrap="square" lIns="0" tIns="0" rIns="0" bIns="0" rtlCol="0"/>
            <a:lstStyle/>
            <a:p>
              <a:endParaRPr/>
            </a:p>
          </p:txBody>
        </p:sp>
      </p:grpSp>
      <p:grpSp>
        <p:nvGrpSpPr>
          <p:cNvPr id="41" name="Grupa 40">
            <a:extLst>
              <a:ext uri="{FF2B5EF4-FFF2-40B4-BE49-F238E27FC236}">
                <a16:creationId xmlns:a16="http://schemas.microsoft.com/office/drawing/2014/main" id="{01AC9DA0-E509-47D3-8FB8-0BAA2CCEE470}"/>
              </a:ext>
            </a:extLst>
          </p:cNvPr>
          <p:cNvGrpSpPr/>
          <p:nvPr/>
        </p:nvGrpSpPr>
        <p:grpSpPr>
          <a:xfrm>
            <a:off x="3466139" y="1465939"/>
            <a:ext cx="13171822" cy="8128338"/>
            <a:chOff x="5993419" y="725632"/>
            <a:chExt cx="10840259" cy="10583030"/>
          </a:xfrm>
        </p:grpSpPr>
        <p:sp>
          <p:nvSpPr>
            <p:cNvPr id="42" name="object 5">
              <a:extLst>
                <a:ext uri="{FF2B5EF4-FFF2-40B4-BE49-F238E27FC236}">
                  <a16:creationId xmlns:a16="http://schemas.microsoft.com/office/drawing/2014/main" id="{FBF86055-2F6B-4E83-86FD-AE3FA483651C}"/>
                </a:ext>
              </a:extLst>
            </p:cNvPr>
            <p:cNvSpPr/>
            <p:nvPr/>
          </p:nvSpPr>
          <p:spPr>
            <a:xfrm>
              <a:off x="7693545" y="9825302"/>
              <a:ext cx="7480934" cy="1483360"/>
            </a:xfrm>
            <a:custGeom>
              <a:avLst/>
              <a:gdLst/>
              <a:ahLst/>
              <a:cxnLst/>
              <a:rect l="l" t="t" r="r" b="b"/>
              <a:pathLst>
                <a:path w="7480934" h="1483359">
                  <a:moveTo>
                    <a:pt x="0" y="1483253"/>
                  </a:moveTo>
                  <a:lnTo>
                    <a:pt x="0" y="0"/>
                  </a:lnTo>
                  <a:lnTo>
                    <a:pt x="7480766" y="0"/>
                  </a:lnTo>
                  <a:lnTo>
                    <a:pt x="7480766" y="1483253"/>
                  </a:lnTo>
                </a:path>
              </a:pathLst>
            </a:custGeom>
            <a:ln w="115211">
              <a:solidFill>
                <a:srgbClr val="D1D1D1"/>
              </a:solidFill>
            </a:ln>
          </p:spPr>
          <p:txBody>
            <a:bodyPr wrap="square" lIns="0" tIns="0" rIns="0" bIns="0" rtlCol="0"/>
            <a:lstStyle/>
            <a:p>
              <a:endParaRPr/>
            </a:p>
          </p:txBody>
        </p:sp>
        <p:sp>
          <p:nvSpPr>
            <p:cNvPr id="45" name="object 6">
              <a:extLst>
                <a:ext uri="{FF2B5EF4-FFF2-40B4-BE49-F238E27FC236}">
                  <a16:creationId xmlns:a16="http://schemas.microsoft.com/office/drawing/2014/main" id="{AF413AC4-1DE4-4964-904D-4F1398F7801B}"/>
                </a:ext>
              </a:extLst>
            </p:cNvPr>
            <p:cNvSpPr/>
            <p:nvPr/>
          </p:nvSpPr>
          <p:spPr>
            <a:xfrm>
              <a:off x="6076778" y="829336"/>
              <a:ext cx="10756900" cy="9776460"/>
            </a:xfrm>
            <a:custGeom>
              <a:avLst/>
              <a:gdLst/>
              <a:ahLst/>
              <a:cxnLst/>
              <a:rect l="l" t="t" r="r" b="b"/>
              <a:pathLst>
                <a:path w="10756900" h="9776460">
                  <a:moveTo>
                    <a:pt x="10756614" y="9776173"/>
                  </a:moveTo>
                  <a:lnTo>
                    <a:pt x="0" y="9776173"/>
                  </a:lnTo>
                  <a:lnTo>
                    <a:pt x="0" y="0"/>
                  </a:lnTo>
                  <a:lnTo>
                    <a:pt x="10756614" y="0"/>
                  </a:lnTo>
                  <a:lnTo>
                    <a:pt x="10756614" y="9776173"/>
                  </a:lnTo>
                  <a:close/>
                </a:path>
              </a:pathLst>
            </a:custGeom>
            <a:solidFill>
              <a:srgbClr val="D1D1D1"/>
            </a:solidFill>
          </p:spPr>
          <p:txBody>
            <a:bodyPr wrap="square" lIns="0" tIns="0" rIns="0" bIns="0" rtlCol="0"/>
            <a:lstStyle/>
            <a:p>
              <a:endParaRPr/>
            </a:p>
          </p:txBody>
        </p:sp>
        <p:sp>
          <p:nvSpPr>
            <p:cNvPr id="46" name="object 7">
              <a:extLst>
                <a:ext uri="{FF2B5EF4-FFF2-40B4-BE49-F238E27FC236}">
                  <a16:creationId xmlns:a16="http://schemas.microsoft.com/office/drawing/2014/main" id="{0F583647-6233-4C8D-A667-D52DBB3BD6DA}"/>
                </a:ext>
              </a:extLst>
            </p:cNvPr>
            <p:cNvSpPr/>
            <p:nvPr/>
          </p:nvSpPr>
          <p:spPr>
            <a:xfrm>
              <a:off x="7641034" y="9825302"/>
              <a:ext cx="7480934" cy="1483360"/>
            </a:xfrm>
            <a:custGeom>
              <a:avLst/>
              <a:gdLst/>
              <a:ahLst/>
              <a:cxnLst/>
              <a:rect l="l" t="t" r="r" b="b"/>
              <a:pathLst>
                <a:path w="7480934" h="1483359">
                  <a:moveTo>
                    <a:pt x="0" y="1483253"/>
                  </a:moveTo>
                  <a:lnTo>
                    <a:pt x="0" y="0"/>
                  </a:lnTo>
                  <a:lnTo>
                    <a:pt x="7480766" y="0"/>
                  </a:lnTo>
                  <a:lnTo>
                    <a:pt x="7480766" y="1483253"/>
                  </a:lnTo>
                </a:path>
              </a:pathLst>
            </a:custGeom>
            <a:ln w="120027">
              <a:solidFill>
                <a:srgbClr val="404041"/>
              </a:solidFill>
            </a:ln>
          </p:spPr>
          <p:txBody>
            <a:bodyPr wrap="square" lIns="0" tIns="0" rIns="0" bIns="0" rtlCol="0"/>
            <a:lstStyle/>
            <a:p>
              <a:endParaRPr/>
            </a:p>
          </p:txBody>
        </p:sp>
        <p:sp>
          <p:nvSpPr>
            <p:cNvPr id="51" name="object 8">
              <a:extLst>
                <a:ext uri="{FF2B5EF4-FFF2-40B4-BE49-F238E27FC236}">
                  <a16:creationId xmlns:a16="http://schemas.microsoft.com/office/drawing/2014/main" id="{B4E82788-5207-4419-A653-04B8C664D478}"/>
                </a:ext>
              </a:extLst>
            </p:cNvPr>
            <p:cNvSpPr/>
            <p:nvPr/>
          </p:nvSpPr>
          <p:spPr>
            <a:xfrm>
              <a:off x="5993419" y="725632"/>
              <a:ext cx="10756900" cy="9776460"/>
            </a:xfrm>
            <a:custGeom>
              <a:avLst/>
              <a:gdLst/>
              <a:ahLst/>
              <a:cxnLst/>
              <a:rect l="l" t="t" r="r" b="b"/>
              <a:pathLst>
                <a:path w="10756900" h="9776460">
                  <a:moveTo>
                    <a:pt x="10756614" y="9776173"/>
                  </a:moveTo>
                  <a:lnTo>
                    <a:pt x="0" y="9776173"/>
                  </a:lnTo>
                  <a:lnTo>
                    <a:pt x="0" y="0"/>
                  </a:lnTo>
                  <a:lnTo>
                    <a:pt x="10756614" y="0"/>
                  </a:lnTo>
                  <a:lnTo>
                    <a:pt x="10756614" y="9776173"/>
                  </a:lnTo>
                  <a:close/>
                </a:path>
              </a:pathLst>
            </a:custGeom>
            <a:solidFill>
              <a:srgbClr val="C48A10"/>
            </a:solidFill>
          </p:spPr>
          <p:txBody>
            <a:bodyPr wrap="square" lIns="0" tIns="0" rIns="0" bIns="0" rtlCol="0"/>
            <a:lstStyle/>
            <a:p>
              <a:endParaRPr/>
            </a:p>
          </p:txBody>
        </p:sp>
        <p:sp>
          <p:nvSpPr>
            <p:cNvPr id="52" name="object 9">
              <a:extLst>
                <a:ext uri="{FF2B5EF4-FFF2-40B4-BE49-F238E27FC236}">
                  <a16:creationId xmlns:a16="http://schemas.microsoft.com/office/drawing/2014/main" id="{D0CC90B1-4328-49A4-B35B-122A2DF0F095}"/>
                </a:ext>
              </a:extLst>
            </p:cNvPr>
            <p:cNvSpPr/>
            <p:nvPr/>
          </p:nvSpPr>
          <p:spPr>
            <a:xfrm>
              <a:off x="5993419" y="725632"/>
              <a:ext cx="10756900" cy="9776460"/>
            </a:xfrm>
            <a:custGeom>
              <a:avLst/>
              <a:gdLst/>
              <a:ahLst/>
              <a:cxnLst/>
              <a:rect l="l" t="t" r="r" b="b"/>
              <a:pathLst>
                <a:path w="10756900" h="9776460">
                  <a:moveTo>
                    <a:pt x="10756614" y="9776173"/>
                  </a:moveTo>
                  <a:lnTo>
                    <a:pt x="0" y="9776173"/>
                  </a:lnTo>
                  <a:lnTo>
                    <a:pt x="0" y="0"/>
                  </a:lnTo>
                  <a:lnTo>
                    <a:pt x="10756614" y="0"/>
                  </a:lnTo>
                  <a:lnTo>
                    <a:pt x="10756614" y="9776173"/>
                  </a:lnTo>
                  <a:close/>
                </a:path>
              </a:pathLst>
            </a:custGeom>
            <a:ln w="41883">
              <a:solidFill>
                <a:srgbClr val="404041"/>
              </a:solidFill>
            </a:ln>
          </p:spPr>
          <p:txBody>
            <a:bodyPr wrap="square" lIns="0" tIns="0" rIns="0" bIns="0" rtlCol="0"/>
            <a:lstStyle/>
            <a:p>
              <a:endParaRPr/>
            </a:p>
          </p:txBody>
        </p:sp>
      </p:grpSp>
      <p:sp>
        <p:nvSpPr>
          <p:cNvPr id="53" name="object 10">
            <a:extLst>
              <a:ext uri="{FF2B5EF4-FFF2-40B4-BE49-F238E27FC236}">
                <a16:creationId xmlns:a16="http://schemas.microsoft.com/office/drawing/2014/main" id="{6F4A1B6D-0259-47D8-A6FA-C3C642009623}"/>
              </a:ext>
            </a:extLst>
          </p:cNvPr>
          <p:cNvSpPr/>
          <p:nvPr/>
        </p:nvSpPr>
        <p:spPr>
          <a:xfrm>
            <a:off x="5169056" y="2638476"/>
            <a:ext cx="9664700" cy="1176020"/>
          </a:xfrm>
          <a:custGeom>
            <a:avLst/>
            <a:gdLst/>
            <a:ahLst/>
            <a:cxnLst/>
            <a:rect l="l" t="t" r="r" b="b"/>
            <a:pathLst>
              <a:path w="9664700" h="1176020">
                <a:moveTo>
                  <a:pt x="9664229" y="1175807"/>
                </a:moveTo>
                <a:lnTo>
                  <a:pt x="0" y="1175807"/>
                </a:lnTo>
                <a:lnTo>
                  <a:pt x="0" y="0"/>
                </a:lnTo>
                <a:lnTo>
                  <a:pt x="9664229" y="0"/>
                </a:lnTo>
                <a:lnTo>
                  <a:pt x="9664229" y="1175807"/>
                </a:lnTo>
                <a:close/>
              </a:path>
            </a:pathLst>
          </a:custGeom>
          <a:solidFill>
            <a:srgbClr val="FFFFFF"/>
          </a:solidFill>
        </p:spPr>
        <p:txBody>
          <a:bodyPr wrap="square" lIns="0" tIns="0" rIns="0" bIns="0" rtlCol="0"/>
          <a:lstStyle/>
          <a:p>
            <a:endParaRPr/>
          </a:p>
        </p:txBody>
      </p:sp>
      <p:sp>
        <p:nvSpPr>
          <p:cNvPr id="54" name="object 11">
            <a:extLst>
              <a:ext uri="{FF2B5EF4-FFF2-40B4-BE49-F238E27FC236}">
                <a16:creationId xmlns:a16="http://schemas.microsoft.com/office/drawing/2014/main" id="{232A324B-33F9-45C9-86BB-DDBC77C6EAC4}"/>
              </a:ext>
            </a:extLst>
          </p:cNvPr>
          <p:cNvSpPr/>
          <p:nvPr/>
        </p:nvSpPr>
        <p:spPr>
          <a:xfrm>
            <a:off x="5169056" y="2638476"/>
            <a:ext cx="9664700" cy="1176020"/>
          </a:xfrm>
          <a:custGeom>
            <a:avLst/>
            <a:gdLst/>
            <a:ahLst/>
            <a:cxnLst/>
            <a:rect l="l" t="t" r="r" b="b"/>
            <a:pathLst>
              <a:path w="9664700" h="1176020">
                <a:moveTo>
                  <a:pt x="9664229" y="1175807"/>
                </a:moveTo>
                <a:lnTo>
                  <a:pt x="0" y="1175807"/>
                </a:lnTo>
                <a:lnTo>
                  <a:pt x="0" y="0"/>
                </a:lnTo>
                <a:lnTo>
                  <a:pt x="9664229" y="0"/>
                </a:lnTo>
                <a:lnTo>
                  <a:pt x="9664229" y="1175807"/>
                </a:lnTo>
                <a:close/>
              </a:path>
            </a:pathLst>
          </a:custGeom>
          <a:ln w="33098">
            <a:solidFill>
              <a:srgbClr val="C48A10"/>
            </a:solidFill>
          </a:ln>
        </p:spPr>
        <p:txBody>
          <a:bodyPr wrap="square" lIns="0" tIns="0" rIns="0" bIns="0" rtlCol="0"/>
          <a:lstStyle/>
          <a:p>
            <a:endParaRPr/>
          </a:p>
        </p:txBody>
      </p:sp>
      <p:sp>
        <p:nvSpPr>
          <p:cNvPr id="55" name="object 13">
            <a:extLst>
              <a:ext uri="{FF2B5EF4-FFF2-40B4-BE49-F238E27FC236}">
                <a16:creationId xmlns:a16="http://schemas.microsoft.com/office/drawing/2014/main" id="{165C5398-7240-4587-AF54-7FF05718CE63}"/>
              </a:ext>
            </a:extLst>
          </p:cNvPr>
          <p:cNvSpPr/>
          <p:nvPr/>
        </p:nvSpPr>
        <p:spPr>
          <a:xfrm>
            <a:off x="5169056" y="6449061"/>
            <a:ext cx="9664700" cy="648000"/>
          </a:xfrm>
          <a:custGeom>
            <a:avLst/>
            <a:gdLst/>
            <a:ahLst/>
            <a:cxnLst/>
            <a:rect l="l" t="t" r="r" b="b"/>
            <a:pathLst>
              <a:path w="9664700" h="628650">
                <a:moveTo>
                  <a:pt x="9664229" y="628211"/>
                </a:moveTo>
                <a:lnTo>
                  <a:pt x="0" y="628211"/>
                </a:lnTo>
                <a:lnTo>
                  <a:pt x="0" y="0"/>
                </a:lnTo>
                <a:lnTo>
                  <a:pt x="9664229" y="0"/>
                </a:lnTo>
                <a:lnTo>
                  <a:pt x="9664229" y="628211"/>
                </a:lnTo>
                <a:close/>
              </a:path>
            </a:pathLst>
          </a:custGeom>
          <a:solidFill>
            <a:srgbClr val="FFFFFF"/>
          </a:solidFill>
        </p:spPr>
        <p:txBody>
          <a:bodyPr wrap="square" lIns="0" tIns="0" rIns="0" bIns="0" rtlCol="0"/>
          <a:lstStyle/>
          <a:p>
            <a:endParaRPr/>
          </a:p>
        </p:txBody>
      </p:sp>
      <p:sp>
        <p:nvSpPr>
          <p:cNvPr id="56" name="object 14">
            <a:extLst>
              <a:ext uri="{FF2B5EF4-FFF2-40B4-BE49-F238E27FC236}">
                <a16:creationId xmlns:a16="http://schemas.microsoft.com/office/drawing/2014/main" id="{AA2F5B38-3C8B-434D-9698-EBD21B2667B2}"/>
              </a:ext>
            </a:extLst>
          </p:cNvPr>
          <p:cNvSpPr/>
          <p:nvPr/>
        </p:nvSpPr>
        <p:spPr>
          <a:xfrm>
            <a:off x="5169056" y="6449061"/>
            <a:ext cx="9664700" cy="628650"/>
          </a:xfrm>
          <a:custGeom>
            <a:avLst/>
            <a:gdLst/>
            <a:ahLst/>
            <a:cxnLst/>
            <a:rect l="l" t="t" r="r" b="b"/>
            <a:pathLst>
              <a:path w="9664700" h="628650">
                <a:moveTo>
                  <a:pt x="9664229" y="628211"/>
                </a:moveTo>
                <a:lnTo>
                  <a:pt x="0" y="628211"/>
                </a:lnTo>
                <a:lnTo>
                  <a:pt x="0" y="0"/>
                </a:lnTo>
                <a:lnTo>
                  <a:pt x="9664229" y="0"/>
                </a:lnTo>
                <a:lnTo>
                  <a:pt x="9664229" y="628211"/>
                </a:lnTo>
                <a:close/>
              </a:path>
            </a:pathLst>
          </a:custGeom>
          <a:ln w="41883">
            <a:solidFill>
              <a:srgbClr val="C48A10"/>
            </a:solidFill>
          </a:ln>
        </p:spPr>
        <p:txBody>
          <a:bodyPr wrap="square" lIns="0" tIns="0" rIns="0" bIns="0" rtlCol="0"/>
          <a:lstStyle/>
          <a:p>
            <a:endParaRPr/>
          </a:p>
        </p:txBody>
      </p:sp>
      <p:sp>
        <p:nvSpPr>
          <p:cNvPr id="57" name="object 15">
            <a:extLst>
              <a:ext uri="{FF2B5EF4-FFF2-40B4-BE49-F238E27FC236}">
                <a16:creationId xmlns:a16="http://schemas.microsoft.com/office/drawing/2014/main" id="{0104C660-2295-4CCF-98F6-946127D3E8DA}"/>
              </a:ext>
            </a:extLst>
          </p:cNvPr>
          <p:cNvSpPr/>
          <p:nvPr/>
        </p:nvSpPr>
        <p:spPr>
          <a:xfrm>
            <a:off x="5169056" y="3932729"/>
            <a:ext cx="9664700" cy="648000"/>
          </a:xfrm>
          <a:custGeom>
            <a:avLst/>
            <a:gdLst/>
            <a:ahLst/>
            <a:cxnLst/>
            <a:rect l="l" t="t" r="r" b="b"/>
            <a:pathLst>
              <a:path w="9664700" h="628650">
                <a:moveTo>
                  <a:pt x="9664229" y="628211"/>
                </a:moveTo>
                <a:lnTo>
                  <a:pt x="0" y="628211"/>
                </a:lnTo>
                <a:lnTo>
                  <a:pt x="0" y="0"/>
                </a:lnTo>
                <a:lnTo>
                  <a:pt x="9664229" y="0"/>
                </a:lnTo>
                <a:lnTo>
                  <a:pt x="9664229" y="628211"/>
                </a:lnTo>
                <a:close/>
              </a:path>
            </a:pathLst>
          </a:custGeom>
          <a:solidFill>
            <a:srgbClr val="FFFFFF"/>
          </a:solidFill>
        </p:spPr>
        <p:txBody>
          <a:bodyPr wrap="square" lIns="0" tIns="0" rIns="0" bIns="0" rtlCol="0"/>
          <a:lstStyle/>
          <a:p>
            <a:endParaRPr/>
          </a:p>
        </p:txBody>
      </p:sp>
      <p:sp>
        <p:nvSpPr>
          <p:cNvPr id="58" name="object 16">
            <a:extLst>
              <a:ext uri="{FF2B5EF4-FFF2-40B4-BE49-F238E27FC236}">
                <a16:creationId xmlns:a16="http://schemas.microsoft.com/office/drawing/2014/main" id="{2C0B7B66-C726-4C7C-B931-2E003BC46BB2}"/>
              </a:ext>
            </a:extLst>
          </p:cNvPr>
          <p:cNvSpPr/>
          <p:nvPr/>
        </p:nvSpPr>
        <p:spPr>
          <a:xfrm>
            <a:off x="5169056" y="3932729"/>
            <a:ext cx="9664700" cy="628650"/>
          </a:xfrm>
          <a:custGeom>
            <a:avLst/>
            <a:gdLst/>
            <a:ahLst/>
            <a:cxnLst/>
            <a:rect l="l" t="t" r="r" b="b"/>
            <a:pathLst>
              <a:path w="9664700" h="628650">
                <a:moveTo>
                  <a:pt x="9664229" y="628211"/>
                </a:moveTo>
                <a:lnTo>
                  <a:pt x="0" y="628211"/>
                </a:lnTo>
                <a:lnTo>
                  <a:pt x="0" y="0"/>
                </a:lnTo>
                <a:lnTo>
                  <a:pt x="9664229" y="0"/>
                </a:lnTo>
                <a:lnTo>
                  <a:pt x="9664229" y="628211"/>
                </a:lnTo>
                <a:close/>
              </a:path>
            </a:pathLst>
          </a:custGeom>
          <a:ln w="41883">
            <a:solidFill>
              <a:srgbClr val="C48A10"/>
            </a:solidFill>
          </a:ln>
        </p:spPr>
        <p:txBody>
          <a:bodyPr wrap="square" lIns="0" tIns="0" rIns="0" bIns="0" rtlCol="0"/>
          <a:lstStyle/>
          <a:p>
            <a:endParaRPr/>
          </a:p>
        </p:txBody>
      </p:sp>
      <p:sp>
        <p:nvSpPr>
          <p:cNvPr id="59" name="object 17">
            <a:extLst>
              <a:ext uri="{FF2B5EF4-FFF2-40B4-BE49-F238E27FC236}">
                <a16:creationId xmlns:a16="http://schemas.microsoft.com/office/drawing/2014/main" id="{61E799BF-D194-4A64-98FC-A8FE394EBE29}"/>
              </a:ext>
            </a:extLst>
          </p:cNvPr>
          <p:cNvSpPr/>
          <p:nvPr/>
        </p:nvSpPr>
        <p:spPr>
          <a:xfrm>
            <a:off x="5169056" y="4561810"/>
            <a:ext cx="9664700" cy="648000"/>
          </a:xfrm>
          <a:custGeom>
            <a:avLst/>
            <a:gdLst/>
            <a:ahLst/>
            <a:cxnLst/>
            <a:rect l="l" t="t" r="r" b="b"/>
            <a:pathLst>
              <a:path w="9664700" h="628650">
                <a:moveTo>
                  <a:pt x="9664229" y="628211"/>
                </a:moveTo>
                <a:lnTo>
                  <a:pt x="0" y="628211"/>
                </a:lnTo>
                <a:lnTo>
                  <a:pt x="0" y="0"/>
                </a:lnTo>
                <a:lnTo>
                  <a:pt x="9664229" y="0"/>
                </a:lnTo>
                <a:lnTo>
                  <a:pt x="9664229" y="628211"/>
                </a:lnTo>
                <a:close/>
              </a:path>
            </a:pathLst>
          </a:custGeom>
          <a:solidFill>
            <a:srgbClr val="EEEEEE"/>
          </a:solidFill>
        </p:spPr>
        <p:txBody>
          <a:bodyPr wrap="square" lIns="0" tIns="0" rIns="0" bIns="0" rtlCol="0"/>
          <a:lstStyle/>
          <a:p>
            <a:endParaRPr/>
          </a:p>
        </p:txBody>
      </p:sp>
      <p:sp>
        <p:nvSpPr>
          <p:cNvPr id="60" name="object 18">
            <a:extLst>
              <a:ext uri="{FF2B5EF4-FFF2-40B4-BE49-F238E27FC236}">
                <a16:creationId xmlns:a16="http://schemas.microsoft.com/office/drawing/2014/main" id="{FC62636E-070A-4DFA-BAB7-999FE6DB3883}"/>
              </a:ext>
            </a:extLst>
          </p:cNvPr>
          <p:cNvSpPr/>
          <p:nvPr/>
        </p:nvSpPr>
        <p:spPr>
          <a:xfrm>
            <a:off x="5169056" y="4561810"/>
            <a:ext cx="9664700" cy="628650"/>
          </a:xfrm>
          <a:custGeom>
            <a:avLst/>
            <a:gdLst/>
            <a:ahLst/>
            <a:cxnLst/>
            <a:rect l="l" t="t" r="r" b="b"/>
            <a:pathLst>
              <a:path w="9664700" h="628650">
                <a:moveTo>
                  <a:pt x="9664229" y="628211"/>
                </a:moveTo>
                <a:lnTo>
                  <a:pt x="0" y="628211"/>
                </a:lnTo>
                <a:lnTo>
                  <a:pt x="0" y="0"/>
                </a:lnTo>
                <a:lnTo>
                  <a:pt x="9664229" y="0"/>
                </a:lnTo>
                <a:lnTo>
                  <a:pt x="9664229" y="628211"/>
                </a:lnTo>
                <a:close/>
              </a:path>
            </a:pathLst>
          </a:custGeom>
          <a:ln w="41883">
            <a:solidFill>
              <a:srgbClr val="C48A10"/>
            </a:solidFill>
          </a:ln>
        </p:spPr>
        <p:txBody>
          <a:bodyPr wrap="square" lIns="0" tIns="0" rIns="0" bIns="0" rtlCol="0"/>
          <a:lstStyle/>
          <a:p>
            <a:endParaRPr/>
          </a:p>
        </p:txBody>
      </p:sp>
      <p:sp>
        <p:nvSpPr>
          <p:cNvPr id="61" name="object 19">
            <a:extLst>
              <a:ext uri="{FF2B5EF4-FFF2-40B4-BE49-F238E27FC236}">
                <a16:creationId xmlns:a16="http://schemas.microsoft.com/office/drawing/2014/main" id="{8DA648EB-6CA0-4B5E-9E55-BBB7022B09BB}"/>
              </a:ext>
            </a:extLst>
          </p:cNvPr>
          <p:cNvSpPr/>
          <p:nvPr/>
        </p:nvSpPr>
        <p:spPr>
          <a:xfrm>
            <a:off x="5169056" y="5190901"/>
            <a:ext cx="9664700" cy="648000"/>
          </a:xfrm>
          <a:custGeom>
            <a:avLst/>
            <a:gdLst/>
            <a:ahLst/>
            <a:cxnLst/>
            <a:rect l="l" t="t" r="r" b="b"/>
            <a:pathLst>
              <a:path w="9664700" h="628650">
                <a:moveTo>
                  <a:pt x="9664229" y="628211"/>
                </a:moveTo>
                <a:lnTo>
                  <a:pt x="0" y="628211"/>
                </a:lnTo>
                <a:lnTo>
                  <a:pt x="0" y="0"/>
                </a:lnTo>
                <a:lnTo>
                  <a:pt x="9664229" y="0"/>
                </a:lnTo>
                <a:lnTo>
                  <a:pt x="9664229" y="628211"/>
                </a:lnTo>
                <a:close/>
              </a:path>
            </a:pathLst>
          </a:custGeom>
          <a:solidFill>
            <a:srgbClr val="FFFFFF"/>
          </a:solidFill>
        </p:spPr>
        <p:txBody>
          <a:bodyPr wrap="square" lIns="0" tIns="0" rIns="0" bIns="0" rtlCol="0"/>
          <a:lstStyle/>
          <a:p>
            <a:endParaRPr/>
          </a:p>
        </p:txBody>
      </p:sp>
      <p:sp>
        <p:nvSpPr>
          <p:cNvPr id="62" name="object 20">
            <a:extLst>
              <a:ext uri="{FF2B5EF4-FFF2-40B4-BE49-F238E27FC236}">
                <a16:creationId xmlns:a16="http://schemas.microsoft.com/office/drawing/2014/main" id="{D53DC63F-6A72-4DB3-9788-03B989B10451}"/>
              </a:ext>
            </a:extLst>
          </p:cNvPr>
          <p:cNvSpPr/>
          <p:nvPr/>
        </p:nvSpPr>
        <p:spPr>
          <a:xfrm>
            <a:off x="5169056" y="5190901"/>
            <a:ext cx="9664700" cy="628650"/>
          </a:xfrm>
          <a:custGeom>
            <a:avLst/>
            <a:gdLst/>
            <a:ahLst/>
            <a:cxnLst/>
            <a:rect l="l" t="t" r="r" b="b"/>
            <a:pathLst>
              <a:path w="9664700" h="628650">
                <a:moveTo>
                  <a:pt x="9664229" y="628211"/>
                </a:moveTo>
                <a:lnTo>
                  <a:pt x="0" y="628211"/>
                </a:lnTo>
                <a:lnTo>
                  <a:pt x="0" y="0"/>
                </a:lnTo>
                <a:lnTo>
                  <a:pt x="9664229" y="0"/>
                </a:lnTo>
                <a:lnTo>
                  <a:pt x="9664229" y="628211"/>
                </a:lnTo>
                <a:close/>
              </a:path>
            </a:pathLst>
          </a:custGeom>
          <a:ln w="41883">
            <a:solidFill>
              <a:srgbClr val="C48A10"/>
            </a:solidFill>
          </a:ln>
        </p:spPr>
        <p:txBody>
          <a:bodyPr wrap="square" lIns="0" tIns="0" rIns="0" bIns="0" rtlCol="0"/>
          <a:lstStyle/>
          <a:p>
            <a:endParaRPr/>
          </a:p>
        </p:txBody>
      </p:sp>
      <p:sp>
        <p:nvSpPr>
          <p:cNvPr id="63" name="object 21">
            <a:extLst>
              <a:ext uri="{FF2B5EF4-FFF2-40B4-BE49-F238E27FC236}">
                <a16:creationId xmlns:a16="http://schemas.microsoft.com/office/drawing/2014/main" id="{2E432261-B4E0-41B4-8C0C-E76E3D7C06D2}"/>
              </a:ext>
            </a:extLst>
          </p:cNvPr>
          <p:cNvSpPr/>
          <p:nvPr/>
        </p:nvSpPr>
        <p:spPr>
          <a:xfrm>
            <a:off x="5169056" y="5819981"/>
            <a:ext cx="9664700" cy="648000"/>
          </a:xfrm>
          <a:custGeom>
            <a:avLst/>
            <a:gdLst/>
            <a:ahLst/>
            <a:cxnLst/>
            <a:rect l="l" t="t" r="r" b="b"/>
            <a:pathLst>
              <a:path w="9664700" h="628650">
                <a:moveTo>
                  <a:pt x="9664229" y="628211"/>
                </a:moveTo>
                <a:lnTo>
                  <a:pt x="0" y="628211"/>
                </a:lnTo>
                <a:lnTo>
                  <a:pt x="0" y="0"/>
                </a:lnTo>
                <a:lnTo>
                  <a:pt x="9664229" y="0"/>
                </a:lnTo>
                <a:lnTo>
                  <a:pt x="9664229" y="628211"/>
                </a:lnTo>
                <a:close/>
              </a:path>
            </a:pathLst>
          </a:custGeom>
          <a:solidFill>
            <a:srgbClr val="EEEEEE"/>
          </a:solidFill>
        </p:spPr>
        <p:txBody>
          <a:bodyPr wrap="square" lIns="0" tIns="0" rIns="0" bIns="0" rtlCol="0"/>
          <a:lstStyle/>
          <a:p>
            <a:endParaRPr/>
          </a:p>
        </p:txBody>
      </p:sp>
      <p:sp>
        <p:nvSpPr>
          <p:cNvPr id="64" name="object 22">
            <a:extLst>
              <a:ext uri="{FF2B5EF4-FFF2-40B4-BE49-F238E27FC236}">
                <a16:creationId xmlns:a16="http://schemas.microsoft.com/office/drawing/2014/main" id="{84623A70-F913-4EE7-9AE2-9F1D8744E756}"/>
              </a:ext>
            </a:extLst>
          </p:cNvPr>
          <p:cNvSpPr/>
          <p:nvPr/>
        </p:nvSpPr>
        <p:spPr>
          <a:xfrm>
            <a:off x="5169056" y="5819981"/>
            <a:ext cx="9664700" cy="628650"/>
          </a:xfrm>
          <a:custGeom>
            <a:avLst/>
            <a:gdLst/>
            <a:ahLst/>
            <a:cxnLst/>
            <a:rect l="l" t="t" r="r" b="b"/>
            <a:pathLst>
              <a:path w="9664700" h="628650">
                <a:moveTo>
                  <a:pt x="9664229" y="628211"/>
                </a:moveTo>
                <a:lnTo>
                  <a:pt x="0" y="628211"/>
                </a:lnTo>
                <a:lnTo>
                  <a:pt x="0" y="0"/>
                </a:lnTo>
                <a:lnTo>
                  <a:pt x="9664229" y="0"/>
                </a:lnTo>
                <a:lnTo>
                  <a:pt x="9664229" y="628211"/>
                </a:lnTo>
                <a:close/>
              </a:path>
            </a:pathLst>
          </a:custGeom>
          <a:ln w="41883">
            <a:solidFill>
              <a:srgbClr val="C48A10"/>
            </a:solidFill>
          </a:ln>
        </p:spPr>
        <p:txBody>
          <a:bodyPr wrap="square" lIns="0" tIns="0" rIns="0" bIns="0" rtlCol="0"/>
          <a:lstStyle/>
          <a:p>
            <a:endParaRPr/>
          </a:p>
        </p:txBody>
      </p:sp>
      <p:sp>
        <p:nvSpPr>
          <p:cNvPr id="65" name="object 23">
            <a:extLst>
              <a:ext uri="{FF2B5EF4-FFF2-40B4-BE49-F238E27FC236}">
                <a16:creationId xmlns:a16="http://schemas.microsoft.com/office/drawing/2014/main" id="{3AFEBF2D-287F-4981-B94B-2D4C7C67FB24}"/>
              </a:ext>
            </a:extLst>
          </p:cNvPr>
          <p:cNvSpPr/>
          <p:nvPr/>
        </p:nvSpPr>
        <p:spPr>
          <a:xfrm>
            <a:off x="5169056" y="7078141"/>
            <a:ext cx="9664700" cy="648000"/>
          </a:xfrm>
          <a:custGeom>
            <a:avLst/>
            <a:gdLst/>
            <a:ahLst/>
            <a:cxnLst/>
            <a:rect l="l" t="t" r="r" b="b"/>
            <a:pathLst>
              <a:path w="9664700" h="628650">
                <a:moveTo>
                  <a:pt x="9664229" y="628211"/>
                </a:moveTo>
                <a:lnTo>
                  <a:pt x="0" y="628211"/>
                </a:lnTo>
                <a:lnTo>
                  <a:pt x="0" y="0"/>
                </a:lnTo>
                <a:lnTo>
                  <a:pt x="9664229" y="0"/>
                </a:lnTo>
                <a:lnTo>
                  <a:pt x="9664229" y="628211"/>
                </a:lnTo>
                <a:close/>
              </a:path>
            </a:pathLst>
          </a:custGeom>
          <a:solidFill>
            <a:srgbClr val="EEEEEE"/>
          </a:solidFill>
        </p:spPr>
        <p:txBody>
          <a:bodyPr wrap="square" lIns="0" tIns="0" rIns="0" bIns="0" rtlCol="0"/>
          <a:lstStyle/>
          <a:p>
            <a:endParaRPr/>
          </a:p>
        </p:txBody>
      </p:sp>
      <p:sp>
        <p:nvSpPr>
          <p:cNvPr id="66" name="object 24">
            <a:extLst>
              <a:ext uri="{FF2B5EF4-FFF2-40B4-BE49-F238E27FC236}">
                <a16:creationId xmlns:a16="http://schemas.microsoft.com/office/drawing/2014/main" id="{19C9E3F5-1F8D-4E24-AC11-96D8FECACEEA}"/>
              </a:ext>
            </a:extLst>
          </p:cNvPr>
          <p:cNvSpPr/>
          <p:nvPr/>
        </p:nvSpPr>
        <p:spPr>
          <a:xfrm>
            <a:off x="5169056" y="7078142"/>
            <a:ext cx="9664700" cy="628650"/>
          </a:xfrm>
          <a:custGeom>
            <a:avLst/>
            <a:gdLst/>
            <a:ahLst/>
            <a:cxnLst/>
            <a:rect l="l" t="t" r="r" b="b"/>
            <a:pathLst>
              <a:path w="9664700" h="628650">
                <a:moveTo>
                  <a:pt x="9664229" y="628211"/>
                </a:moveTo>
                <a:lnTo>
                  <a:pt x="0" y="628211"/>
                </a:lnTo>
                <a:lnTo>
                  <a:pt x="0" y="0"/>
                </a:lnTo>
                <a:lnTo>
                  <a:pt x="9664229" y="0"/>
                </a:lnTo>
                <a:lnTo>
                  <a:pt x="9664229" y="628211"/>
                </a:lnTo>
                <a:close/>
              </a:path>
            </a:pathLst>
          </a:custGeom>
          <a:ln w="41883">
            <a:solidFill>
              <a:srgbClr val="C48A10"/>
            </a:solidFill>
          </a:ln>
        </p:spPr>
        <p:txBody>
          <a:bodyPr wrap="square" lIns="0" tIns="0" rIns="0" bIns="0" rtlCol="0"/>
          <a:lstStyle/>
          <a:p>
            <a:endParaRPr/>
          </a:p>
        </p:txBody>
      </p:sp>
      <p:sp>
        <p:nvSpPr>
          <p:cNvPr id="68" name="Prostokąt 67">
            <a:extLst>
              <a:ext uri="{FF2B5EF4-FFF2-40B4-BE49-F238E27FC236}">
                <a16:creationId xmlns:a16="http://schemas.microsoft.com/office/drawing/2014/main" id="{6711B270-3BFB-4EB1-B15A-9B33A6095D6C}"/>
              </a:ext>
            </a:extLst>
          </p:cNvPr>
          <p:cNvSpPr/>
          <p:nvPr/>
        </p:nvSpPr>
        <p:spPr>
          <a:xfrm>
            <a:off x="8711666" y="2684610"/>
            <a:ext cx="2543966" cy="1000274"/>
          </a:xfrm>
          <a:prstGeom prst="rect">
            <a:avLst/>
          </a:prstGeom>
        </p:spPr>
        <p:txBody>
          <a:bodyPr wrap="none">
            <a:spAutoFit/>
          </a:bodyPr>
          <a:lstStyle/>
          <a:p>
            <a:r>
              <a:rPr lang="pl-PL" sz="5900" kern="0" spc="10" dirty="0">
                <a:solidFill>
                  <a:srgbClr val="404041"/>
                </a:solidFill>
                <a:latin typeface="Liberation Serif"/>
                <a:ea typeface="+mj-ea"/>
              </a:rPr>
              <a:t>Agenda</a:t>
            </a:r>
            <a:endParaRPr lang="pl-PL" dirty="0"/>
          </a:p>
        </p:txBody>
      </p:sp>
      <p:sp>
        <p:nvSpPr>
          <p:cNvPr id="39" name="object 39"/>
          <p:cNvSpPr txBox="1"/>
          <p:nvPr/>
        </p:nvSpPr>
        <p:spPr>
          <a:xfrm>
            <a:off x="5432760" y="4042826"/>
            <a:ext cx="467995" cy="5460469"/>
          </a:xfrm>
          <a:prstGeom prst="rect">
            <a:avLst/>
          </a:prstGeom>
        </p:spPr>
        <p:txBody>
          <a:bodyPr vert="horz" wrap="square" lIns="0" tIns="15240" rIns="0" bIns="0" rtlCol="0">
            <a:spAutoFit/>
          </a:bodyPr>
          <a:lstStyle/>
          <a:p>
            <a:pPr marL="180975">
              <a:lnSpc>
                <a:spcPct val="100000"/>
              </a:lnSpc>
              <a:spcBef>
                <a:spcPts val="120"/>
              </a:spcBef>
            </a:pPr>
            <a:r>
              <a:rPr sz="2450" b="1" spc="114" dirty="0">
                <a:solidFill>
                  <a:srgbClr val="C48A10"/>
                </a:solidFill>
                <a:latin typeface="Liberation Serif"/>
                <a:cs typeface="Liberation Serif"/>
              </a:rPr>
              <a:t>1.</a:t>
            </a:r>
            <a:endParaRPr sz="2450" dirty="0">
              <a:latin typeface="Liberation Serif"/>
              <a:cs typeface="Liberation Serif"/>
            </a:endParaRPr>
          </a:p>
          <a:p>
            <a:pPr marL="171450">
              <a:lnSpc>
                <a:spcPct val="100000"/>
              </a:lnSpc>
              <a:spcBef>
                <a:spcPts val="2010"/>
              </a:spcBef>
            </a:pPr>
            <a:r>
              <a:rPr sz="2450" b="1" spc="190" dirty="0">
                <a:solidFill>
                  <a:srgbClr val="C48A10"/>
                </a:solidFill>
                <a:latin typeface="Liberation Serif"/>
                <a:cs typeface="Liberation Serif"/>
              </a:rPr>
              <a:t>2.</a:t>
            </a:r>
            <a:endParaRPr sz="2450" dirty="0">
              <a:latin typeface="Liberation Serif"/>
              <a:cs typeface="Liberation Serif"/>
            </a:endParaRPr>
          </a:p>
          <a:p>
            <a:pPr marL="175260">
              <a:lnSpc>
                <a:spcPct val="100000"/>
              </a:lnSpc>
              <a:spcBef>
                <a:spcPts val="2005"/>
              </a:spcBef>
            </a:pPr>
            <a:r>
              <a:rPr sz="2450" b="1" spc="160" dirty="0">
                <a:solidFill>
                  <a:srgbClr val="C48A10"/>
                </a:solidFill>
                <a:latin typeface="Liberation Serif"/>
                <a:cs typeface="Liberation Serif"/>
              </a:rPr>
              <a:t>3.</a:t>
            </a:r>
            <a:endParaRPr sz="2450" dirty="0">
              <a:latin typeface="Liberation Serif"/>
              <a:cs typeface="Liberation Serif"/>
            </a:endParaRPr>
          </a:p>
          <a:p>
            <a:pPr marL="173355">
              <a:lnSpc>
                <a:spcPct val="100000"/>
              </a:lnSpc>
              <a:spcBef>
                <a:spcPts val="2010"/>
              </a:spcBef>
            </a:pPr>
            <a:r>
              <a:rPr sz="2450" b="1" spc="175" dirty="0">
                <a:solidFill>
                  <a:srgbClr val="C48A10"/>
                </a:solidFill>
                <a:latin typeface="Liberation Serif"/>
                <a:cs typeface="Liberation Serif"/>
              </a:rPr>
              <a:t>4.</a:t>
            </a:r>
            <a:endParaRPr sz="2450" dirty="0">
              <a:latin typeface="Liberation Serif"/>
              <a:cs typeface="Liberation Serif"/>
            </a:endParaRPr>
          </a:p>
          <a:p>
            <a:pPr marL="176530">
              <a:lnSpc>
                <a:spcPct val="100000"/>
              </a:lnSpc>
              <a:spcBef>
                <a:spcPts val="2005"/>
              </a:spcBef>
            </a:pPr>
            <a:r>
              <a:rPr sz="2450" b="1" spc="150" dirty="0">
                <a:solidFill>
                  <a:srgbClr val="C48A10"/>
                </a:solidFill>
                <a:latin typeface="Liberation Serif"/>
                <a:cs typeface="Liberation Serif"/>
              </a:rPr>
              <a:t>5.</a:t>
            </a:r>
            <a:endParaRPr sz="2450" dirty="0">
              <a:latin typeface="Liberation Serif"/>
              <a:cs typeface="Liberation Serif"/>
            </a:endParaRPr>
          </a:p>
          <a:p>
            <a:pPr marL="174625">
              <a:lnSpc>
                <a:spcPct val="100000"/>
              </a:lnSpc>
              <a:spcBef>
                <a:spcPts val="2005"/>
              </a:spcBef>
            </a:pPr>
            <a:r>
              <a:rPr sz="2450" b="1" spc="165" dirty="0">
                <a:solidFill>
                  <a:srgbClr val="C48A10"/>
                </a:solidFill>
                <a:latin typeface="Liberation Serif"/>
                <a:cs typeface="Liberation Serif"/>
              </a:rPr>
              <a:t>6.</a:t>
            </a:r>
            <a:endParaRPr sz="2450" dirty="0">
              <a:latin typeface="Liberation Serif"/>
              <a:cs typeface="Liberation Serif"/>
            </a:endParaRPr>
          </a:p>
          <a:p>
            <a:pPr marL="203835">
              <a:lnSpc>
                <a:spcPct val="100000"/>
              </a:lnSpc>
              <a:spcBef>
                <a:spcPts val="2010"/>
              </a:spcBef>
            </a:pPr>
            <a:r>
              <a:rPr sz="2450" b="1" spc="-30" dirty="0">
                <a:solidFill>
                  <a:srgbClr val="C48A10"/>
                </a:solidFill>
                <a:latin typeface="Liberation Serif"/>
                <a:cs typeface="Liberation Serif"/>
              </a:rPr>
              <a:t>7.</a:t>
            </a:r>
            <a:endParaRPr sz="2450" dirty="0">
              <a:latin typeface="Liberation Serif"/>
              <a:cs typeface="Liberation Serif"/>
            </a:endParaRPr>
          </a:p>
          <a:p>
            <a:pPr marL="173990">
              <a:lnSpc>
                <a:spcPct val="100000"/>
              </a:lnSpc>
              <a:spcBef>
                <a:spcPts val="2005"/>
              </a:spcBef>
            </a:pPr>
            <a:r>
              <a:rPr sz="2450" b="1" spc="170" dirty="0">
                <a:solidFill>
                  <a:srgbClr val="C48A10"/>
                </a:solidFill>
                <a:latin typeface="Liberation Serif"/>
                <a:cs typeface="Liberation Serif"/>
              </a:rPr>
              <a:t>8.</a:t>
            </a:r>
            <a:endParaRPr sz="2450" dirty="0">
              <a:latin typeface="Liberation Serif"/>
              <a:cs typeface="Liberation Serif"/>
            </a:endParaRPr>
          </a:p>
          <a:p>
            <a:pPr marL="181610">
              <a:lnSpc>
                <a:spcPct val="100000"/>
              </a:lnSpc>
              <a:spcBef>
                <a:spcPts val="2005"/>
              </a:spcBef>
            </a:pPr>
            <a:endParaRPr sz="2450" dirty="0">
              <a:latin typeface="Liberation Serif"/>
              <a:cs typeface="Liberation Serif"/>
            </a:endParaRPr>
          </a:p>
        </p:txBody>
      </p:sp>
      <p:sp>
        <p:nvSpPr>
          <p:cNvPr id="40" name="object 40"/>
          <p:cNvSpPr/>
          <p:nvPr/>
        </p:nvSpPr>
        <p:spPr>
          <a:xfrm>
            <a:off x="6164459" y="3932730"/>
            <a:ext cx="45719" cy="4922346"/>
          </a:xfrm>
          <a:custGeom>
            <a:avLst/>
            <a:gdLst/>
            <a:ahLst/>
            <a:cxnLst/>
            <a:rect l="l" t="t" r="r" b="b"/>
            <a:pathLst>
              <a:path h="7635875">
                <a:moveTo>
                  <a:pt x="0" y="0"/>
                </a:moveTo>
                <a:lnTo>
                  <a:pt x="0" y="7635851"/>
                </a:lnTo>
              </a:path>
            </a:pathLst>
          </a:custGeom>
          <a:ln w="41883">
            <a:solidFill>
              <a:srgbClr val="C48A10"/>
            </a:solidFill>
          </a:ln>
        </p:spPr>
        <p:txBody>
          <a:bodyPr wrap="square" lIns="0" tIns="0" rIns="0" bIns="0" rtlCol="0"/>
          <a:lstStyle/>
          <a:p>
            <a:endParaRPr/>
          </a:p>
        </p:txBody>
      </p:sp>
      <p:sp>
        <p:nvSpPr>
          <p:cNvPr id="69" name="object 38">
            <a:extLst>
              <a:ext uri="{FF2B5EF4-FFF2-40B4-BE49-F238E27FC236}">
                <a16:creationId xmlns:a16="http://schemas.microsoft.com/office/drawing/2014/main" id="{C174D0F6-D464-4ACF-A17C-C4B559427C6D}"/>
              </a:ext>
            </a:extLst>
          </p:cNvPr>
          <p:cNvSpPr txBox="1"/>
          <p:nvPr/>
        </p:nvSpPr>
        <p:spPr>
          <a:xfrm>
            <a:off x="6358268" y="3961400"/>
            <a:ext cx="7496691" cy="3755002"/>
          </a:xfrm>
          <a:prstGeom prst="rect">
            <a:avLst/>
          </a:prstGeom>
        </p:spPr>
        <p:txBody>
          <a:bodyPr vert="horz" wrap="square" lIns="0" tIns="13335" rIns="0" bIns="0" rtlCol="0">
            <a:spAutoFit/>
          </a:bodyPr>
          <a:lstStyle/>
          <a:p>
            <a:pPr>
              <a:lnSpc>
                <a:spcPct val="90000"/>
              </a:lnSpc>
              <a:spcBef>
                <a:spcPts val="105"/>
              </a:spcBef>
            </a:pPr>
            <a:endParaRPr lang="pl-PL" sz="300" dirty="0">
              <a:solidFill>
                <a:srgbClr val="404041"/>
              </a:solidFill>
              <a:latin typeface="Liberation Serif"/>
              <a:cs typeface="Liberation Serif"/>
            </a:endParaRPr>
          </a:p>
          <a:p>
            <a:pPr>
              <a:lnSpc>
                <a:spcPct val="90000"/>
              </a:lnSpc>
              <a:spcBef>
                <a:spcPts val="105"/>
              </a:spcBef>
            </a:pPr>
            <a:endParaRPr lang="pl-PL" sz="300" dirty="0">
              <a:solidFill>
                <a:srgbClr val="404041"/>
              </a:solidFill>
              <a:latin typeface="Liberation Serif"/>
              <a:cs typeface="Liberation Serif"/>
            </a:endParaRPr>
          </a:p>
          <a:p>
            <a:pPr>
              <a:lnSpc>
                <a:spcPct val="90000"/>
              </a:lnSpc>
              <a:spcBef>
                <a:spcPts val="105"/>
              </a:spcBef>
            </a:pPr>
            <a:r>
              <a:rPr lang="pl-PL" sz="2400" dirty="0">
                <a:solidFill>
                  <a:srgbClr val="404041"/>
                </a:solidFill>
                <a:latin typeface="Liberation Serif"/>
                <a:cs typeface="Liberation Serif"/>
              </a:rPr>
              <a:t>PPK. The </a:t>
            </a:r>
            <a:r>
              <a:rPr lang="pl-PL" sz="2400" dirty="0" err="1">
                <a:solidFill>
                  <a:srgbClr val="404041"/>
                </a:solidFill>
                <a:latin typeface="Liberation Serif"/>
                <a:cs typeface="Liberation Serif"/>
              </a:rPr>
              <a:t>main</a:t>
            </a:r>
            <a:r>
              <a:rPr lang="pl-PL" sz="2400" dirty="0">
                <a:solidFill>
                  <a:srgbClr val="404041"/>
                </a:solidFill>
                <a:latin typeface="Liberation Serif"/>
                <a:cs typeface="Liberation Serif"/>
              </a:rPr>
              <a:t> </a:t>
            </a:r>
            <a:r>
              <a:rPr lang="pl-PL" sz="2400" dirty="0" err="1">
                <a:solidFill>
                  <a:srgbClr val="404041"/>
                </a:solidFill>
                <a:latin typeface="Liberation Serif"/>
                <a:cs typeface="Liberation Serif"/>
              </a:rPr>
              <a:t>rules</a:t>
            </a:r>
            <a:endParaRPr lang="pl-PL" sz="2400" dirty="0">
              <a:solidFill>
                <a:srgbClr val="404041"/>
              </a:solidFill>
              <a:latin typeface="Liberation Serif"/>
              <a:cs typeface="Liberation Serif"/>
            </a:endParaRPr>
          </a:p>
          <a:p>
            <a:pPr>
              <a:lnSpc>
                <a:spcPct val="90000"/>
              </a:lnSpc>
              <a:spcBef>
                <a:spcPts val="105"/>
              </a:spcBef>
            </a:pPr>
            <a:endParaRPr lang="pl-PL" sz="2400" kern="0" spc="-5" dirty="0">
              <a:solidFill>
                <a:srgbClr val="404041"/>
              </a:solidFill>
              <a:latin typeface="Liberation Serif"/>
            </a:endParaRPr>
          </a:p>
          <a:p>
            <a:pPr>
              <a:lnSpc>
                <a:spcPct val="90000"/>
              </a:lnSpc>
              <a:spcBef>
                <a:spcPts val="105"/>
              </a:spcBef>
            </a:pPr>
            <a:r>
              <a:rPr lang="en-US" sz="2400" kern="0" spc="-5" dirty="0">
                <a:solidFill>
                  <a:srgbClr val="404041"/>
                </a:solidFill>
                <a:latin typeface="Liberation Serif"/>
              </a:rPr>
              <a:t>PPK</a:t>
            </a:r>
            <a:r>
              <a:rPr lang="pl-PL" sz="2400" kern="0" spc="-5" dirty="0">
                <a:solidFill>
                  <a:srgbClr val="404041"/>
                </a:solidFill>
                <a:latin typeface="Liberation Serif"/>
              </a:rPr>
              <a:t>’s</a:t>
            </a:r>
            <a:r>
              <a:rPr lang="en-US" sz="2400" kern="0" spc="-5" dirty="0">
                <a:solidFill>
                  <a:srgbClr val="404041"/>
                </a:solidFill>
                <a:latin typeface="Liberation Serif"/>
              </a:rPr>
              <a:t> place in the system</a:t>
            </a:r>
            <a:r>
              <a:rPr lang="pl-PL" sz="2400" kern="0" spc="-5" dirty="0">
                <a:solidFill>
                  <a:srgbClr val="404041"/>
                </a:solidFill>
                <a:latin typeface="Liberation Serif"/>
              </a:rPr>
              <a:t> of </a:t>
            </a:r>
            <a:r>
              <a:rPr lang="en-US" sz="2400" kern="0" spc="-5" dirty="0">
                <a:solidFill>
                  <a:srgbClr val="404041"/>
                </a:solidFill>
                <a:latin typeface="Liberation Serif"/>
              </a:rPr>
              <a:t>employer's benefits</a:t>
            </a:r>
            <a:endParaRPr lang="pl-PL" sz="2400" dirty="0"/>
          </a:p>
          <a:p>
            <a:pPr>
              <a:lnSpc>
                <a:spcPct val="90000"/>
              </a:lnSpc>
              <a:spcBef>
                <a:spcPts val="105"/>
              </a:spcBef>
            </a:pPr>
            <a:r>
              <a:rPr lang="pl-PL" sz="2400" dirty="0">
                <a:solidFill>
                  <a:srgbClr val="404041"/>
                </a:solidFill>
                <a:latin typeface="Liberation Serif"/>
                <a:cs typeface="Liberation Serif"/>
              </a:rPr>
              <a:t> </a:t>
            </a:r>
            <a:endParaRPr lang="pl-PL" sz="2400" dirty="0">
              <a:latin typeface="Liberation Serif"/>
              <a:cs typeface="Liberation Serif"/>
            </a:endParaRPr>
          </a:p>
          <a:p>
            <a:pPr>
              <a:lnSpc>
                <a:spcPct val="90000"/>
              </a:lnSpc>
              <a:spcBef>
                <a:spcPts val="105"/>
              </a:spcBef>
            </a:pPr>
            <a:r>
              <a:rPr lang="en-US" sz="2400" spc="-20" dirty="0">
                <a:solidFill>
                  <a:srgbClr val="404041"/>
                </a:solidFill>
                <a:latin typeface="Liberation Serif"/>
                <a:cs typeface="Liberation Serif"/>
              </a:rPr>
              <a:t>Employer costs</a:t>
            </a:r>
            <a:r>
              <a:rPr lang="pl-PL" sz="2400" spc="-20" dirty="0">
                <a:solidFill>
                  <a:srgbClr val="404041"/>
                </a:solidFill>
                <a:latin typeface="Liberation Serif"/>
                <a:cs typeface="Liberation Serif"/>
              </a:rPr>
              <a:t> </a:t>
            </a:r>
            <a:r>
              <a:rPr lang="en-US" sz="2400" spc="-20" dirty="0">
                <a:solidFill>
                  <a:srgbClr val="404041"/>
                </a:solidFill>
                <a:latin typeface="Liberation Serif"/>
                <a:cs typeface="Liberation Serif"/>
              </a:rPr>
              <a:t>related to PPK</a:t>
            </a:r>
            <a:endParaRPr lang="pl-PL" sz="2400" spc="-20" dirty="0">
              <a:solidFill>
                <a:srgbClr val="404041"/>
              </a:solidFill>
              <a:latin typeface="Liberation Serif"/>
              <a:cs typeface="Liberation Serif"/>
            </a:endParaRPr>
          </a:p>
          <a:p>
            <a:pPr>
              <a:lnSpc>
                <a:spcPct val="90000"/>
              </a:lnSpc>
              <a:spcBef>
                <a:spcPts val="105"/>
              </a:spcBef>
            </a:pPr>
            <a:endParaRPr lang="pl-PL" sz="2400" spc="-20" dirty="0">
              <a:solidFill>
                <a:srgbClr val="404041"/>
              </a:solidFill>
              <a:latin typeface="Liberation Serif"/>
              <a:cs typeface="Liberation Serif"/>
            </a:endParaRPr>
          </a:p>
          <a:p>
            <a:pPr>
              <a:lnSpc>
                <a:spcPct val="90000"/>
              </a:lnSpc>
              <a:spcBef>
                <a:spcPts val="105"/>
              </a:spcBef>
            </a:pPr>
            <a:r>
              <a:rPr lang="en-US" sz="2400" spc="-25" dirty="0">
                <a:solidFill>
                  <a:srgbClr val="404041"/>
                </a:solidFill>
                <a:latin typeface="Liberation Serif"/>
                <a:cs typeface="Liberation Serif"/>
              </a:rPr>
              <a:t>Employer's benefits</a:t>
            </a:r>
            <a:r>
              <a:rPr lang="pl-PL" sz="2400" spc="-25" dirty="0">
                <a:solidFill>
                  <a:srgbClr val="404041"/>
                </a:solidFill>
                <a:latin typeface="Liberation Serif"/>
                <a:cs typeface="Liberation Serif"/>
              </a:rPr>
              <a:t> </a:t>
            </a:r>
            <a:r>
              <a:rPr lang="en-US" sz="2400" spc="-25" dirty="0">
                <a:solidFill>
                  <a:srgbClr val="404041"/>
                </a:solidFill>
                <a:latin typeface="Liberation Serif"/>
                <a:cs typeface="Liberation Serif"/>
              </a:rPr>
              <a:t>resulting from having PPK</a:t>
            </a:r>
            <a:r>
              <a:rPr lang="pl-PL" sz="2400" spc="-25" dirty="0">
                <a:solidFill>
                  <a:srgbClr val="404041"/>
                </a:solidFill>
                <a:latin typeface="Liberation Serif"/>
                <a:cs typeface="Liberation Serif"/>
              </a:rPr>
              <a:t> </a:t>
            </a:r>
            <a:endParaRPr lang="pl-PL" sz="2400" dirty="0">
              <a:latin typeface="Liberation Serif"/>
              <a:cs typeface="Liberation Serif"/>
            </a:endParaRPr>
          </a:p>
          <a:p>
            <a:pPr>
              <a:lnSpc>
                <a:spcPct val="90000"/>
              </a:lnSpc>
              <a:spcBef>
                <a:spcPts val="2185"/>
              </a:spcBef>
            </a:pPr>
            <a:r>
              <a:rPr lang="en-US" sz="2400" spc="-25" dirty="0">
                <a:solidFill>
                  <a:srgbClr val="404041"/>
                </a:solidFill>
                <a:latin typeface="Liberation Serif"/>
                <a:cs typeface="Liberation Serif"/>
              </a:rPr>
              <a:t>Selected penal provisions in the PPK Act</a:t>
            </a:r>
            <a:endParaRPr lang="pl-PL" sz="2400" spc="-25" dirty="0">
              <a:solidFill>
                <a:srgbClr val="404041"/>
              </a:solidFill>
              <a:latin typeface="Liberation Serif"/>
              <a:cs typeface="Liberation Serif"/>
            </a:endParaRPr>
          </a:p>
          <a:p>
            <a:pPr>
              <a:lnSpc>
                <a:spcPct val="90000"/>
              </a:lnSpc>
              <a:spcBef>
                <a:spcPts val="2185"/>
              </a:spcBef>
            </a:pPr>
            <a:r>
              <a:rPr lang="en-US" sz="2400" spc="-15" dirty="0">
                <a:solidFill>
                  <a:srgbClr val="404041"/>
                </a:solidFill>
                <a:latin typeface="Liberation Serif"/>
                <a:cs typeface="Liberation Serif"/>
              </a:rPr>
              <a:t>PPK from the employer's point of view</a:t>
            </a:r>
            <a:endParaRPr lang="pl-PL" sz="2400" dirty="0">
              <a:latin typeface="Liberation Serif"/>
              <a:cs typeface="Liberation Serif"/>
            </a:endParaRPr>
          </a:p>
        </p:txBody>
      </p:sp>
    </p:spTree>
    <p:extLst>
      <p:ext uri="{BB962C8B-B14F-4D97-AF65-F5344CB8AC3E}">
        <p14:creationId xmlns:p14="http://schemas.microsoft.com/office/powerpoint/2010/main" val="3640532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088788" y="3492605"/>
            <a:ext cx="9267825" cy="6670675"/>
          </a:xfrm>
          <a:custGeom>
            <a:avLst/>
            <a:gdLst/>
            <a:ahLst/>
            <a:cxnLst/>
            <a:rect l="l" t="t" r="r" b="b"/>
            <a:pathLst>
              <a:path w="9267825" h="6670675">
                <a:moveTo>
                  <a:pt x="9267686" y="6670226"/>
                </a:moveTo>
                <a:lnTo>
                  <a:pt x="0" y="6670226"/>
                </a:lnTo>
                <a:lnTo>
                  <a:pt x="0" y="0"/>
                </a:lnTo>
                <a:lnTo>
                  <a:pt x="9267686" y="0"/>
                </a:lnTo>
                <a:lnTo>
                  <a:pt x="9267686" y="6670226"/>
                </a:lnTo>
                <a:close/>
              </a:path>
            </a:pathLst>
          </a:custGeom>
          <a:solidFill>
            <a:srgbClr val="D1D1D1"/>
          </a:solidFill>
        </p:spPr>
        <p:txBody>
          <a:bodyPr wrap="square" lIns="0" tIns="0" rIns="0" bIns="0" rtlCol="0"/>
          <a:lstStyle/>
          <a:p>
            <a:endParaRPr/>
          </a:p>
        </p:txBody>
      </p:sp>
      <p:sp>
        <p:nvSpPr>
          <p:cNvPr id="5" name="object 5"/>
          <p:cNvSpPr/>
          <p:nvPr/>
        </p:nvSpPr>
        <p:spPr>
          <a:xfrm>
            <a:off x="926982" y="3311208"/>
            <a:ext cx="9267825" cy="6670675"/>
          </a:xfrm>
          <a:custGeom>
            <a:avLst/>
            <a:gdLst/>
            <a:ahLst/>
            <a:cxnLst/>
            <a:rect l="l" t="t" r="r" b="b"/>
            <a:pathLst>
              <a:path w="9267825" h="6670675">
                <a:moveTo>
                  <a:pt x="9267686" y="6670226"/>
                </a:moveTo>
                <a:lnTo>
                  <a:pt x="0" y="6670226"/>
                </a:lnTo>
                <a:lnTo>
                  <a:pt x="0" y="0"/>
                </a:lnTo>
                <a:lnTo>
                  <a:pt x="9267686" y="0"/>
                </a:lnTo>
                <a:lnTo>
                  <a:pt x="9267686" y="6670226"/>
                </a:lnTo>
                <a:close/>
              </a:path>
            </a:pathLst>
          </a:custGeom>
          <a:solidFill>
            <a:srgbClr val="FFFFFF"/>
          </a:solidFill>
        </p:spPr>
        <p:txBody>
          <a:bodyPr wrap="square" lIns="0" tIns="0" rIns="0" bIns="0" rtlCol="0"/>
          <a:lstStyle/>
          <a:p>
            <a:endParaRPr dirty="0"/>
          </a:p>
        </p:txBody>
      </p:sp>
      <p:sp>
        <p:nvSpPr>
          <p:cNvPr id="6" name="object 6"/>
          <p:cNvSpPr/>
          <p:nvPr/>
        </p:nvSpPr>
        <p:spPr>
          <a:xfrm>
            <a:off x="915465" y="3311208"/>
            <a:ext cx="9267825" cy="6670675"/>
          </a:xfrm>
          <a:custGeom>
            <a:avLst/>
            <a:gdLst/>
            <a:ahLst/>
            <a:cxnLst/>
            <a:rect l="l" t="t" r="r" b="b"/>
            <a:pathLst>
              <a:path w="9267825" h="6670675">
                <a:moveTo>
                  <a:pt x="9267686" y="6670226"/>
                </a:moveTo>
                <a:lnTo>
                  <a:pt x="0" y="6670226"/>
                </a:lnTo>
                <a:lnTo>
                  <a:pt x="0" y="0"/>
                </a:lnTo>
                <a:lnTo>
                  <a:pt x="9267686" y="0"/>
                </a:lnTo>
                <a:lnTo>
                  <a:pt x="9267686" y="6670226"/>
                </a:lnTo>
                <a:close/>
              </a:path>
            </a:pathLst>
          </a:custGeom>
          <a:ln w="41883">
            <a:solidFill>
              <a:srgbClr val="C48A10"/>
            </a:solidFill>
          </a:ln>
        </p:spPr>
        <p:txBody>
          <a:bodyPr wrap="square" lIns="0" tIns="0" rIns="0" bIns="0" rtlCol="0"/>
          <a:lstStyle/>
          <a:p>
            <a:endParaRPr/>
          </a:p>
        </p:txBody>
      </p:sp>
      <p:sp>
        <p:nvSpPr>
          <p:cNvPr id="7" name="object 7"/>
          <p:cNvSpPr txBox="1">
            <a:spLocks noGrp="1"/>
          </p:cNvSpPr>
          <p:nvPr>
            <p:ph type="title"/>
          </p:nvPr>
        </p:nvSpPr>
        <p:spPr>
          <a:xfrm>
            <a:off x="2210483" y="883292"/>
            <a:ext cx="12260056" cy="925253"/>
          </a:xfrm>
          <a:prstGeom prst="rect">
            <a:avLst/>
          </a:prstGeom>
        </p:spPr>
        <p:txBody>
          <a:bodyPr vert="horz" wrap="square" lIns="0" tIns="17145" rIns="0" bIns="0" rtlCol="0">
            <a:spAutoFit/>
          </a:bodyPr>
          <a:lstStyle/>
          <a:p>
            <a:pPr marL="12700" algn="l">
              <a:lnSpc>
                <a:spcPct val="100000"/>
              </a:lnSpc>
              <a:spcBef>
                <a:spcPts val="135"/>
              </a:spcBef>
            </a:pPr>
            <a:r>
              <a:rPr lang="en-US" spc="-55" dirty="0"/>
              <a:t>PPK from the employer's point of view</a:t>
            </a:r>
            <a:endParaRPr spc="15" dirty="0"/>
          </a:p>
        </p:txBody>
      </p:sp>
      <p:sp>
        <p:nvSpPr>
          <p:cNvPr id="10" name="object 10"/>
          <p:cNvSpPr txBox="1"/>
          <p:nvPr/>
        </p:nvSpPr>
        <p:spPr>
          <a:xfrm>
            <a:off x="14648896" y="4299433"/>
            <a:ext cx="281940" cy="641350"/>
          </a:xfrm>
          <a:prstGeom prst="rect">
            <a:avLst/>
          </a:prstGeom>
        </p:spPr>
        <p:txBody>
          <a:bodyPr vert="horz" wrap="square" lIns="0" tIns="17780" rIns="0" bIns="0" rtlCol="0">
            <a:spAutoFit/>
          </a:bodyPr>
          <a:lstStyle/>
          <a:p>
            <a:pPr marL="12700">
              <a:lnSpc>
                <a:spcPct val="100000"/>
              </a:lnSpc>
              <a:spcBef>
                <a:spcPts val="140"/>
              </a:spcBef>
            </a:pPr>
            <a:r>
              <a:rPr sz="4000" spc="20" dirty="0">
                <a:solidFill>
                  <a:srgbClr val="C48A10"/>
                </a:solidFill>
                <a:latin typeface="Liberation Serif"/>
                <a:cs typeface="Liberation Serif"/>
              </a:rPr>
              <a:t>x</a:t>
            </a:r>
            <a:endParaRPr sz="4000">
              <a:latin typeface="Liberation Serif"/>
              <a:cs typeface="Liberation Serif"/>
            </a:endParaRPr>
          </a:p>
        </p:txBody>
      </p:sp>
      <p:sp>
        <p:nvSpPr>
          <p:cNvPr id="11" name="object 11"/>
          <p:cNvSpPr txBox="1"/>
          <p:nvPr/>
        </p:nvSpPr>
        <p:spPr>
          <a:xfrm>
            <a:off x="19007455" y="5878160"/>
            <a:ext cx="281940" cy="641350"/>
          </a:xfrm>
          <a:prstGeom prst="rect">
            <a:avLst/>
          </a:prstGeom>
        </p:spPr>
        <p:txBody>
          <a:bodyPr vert="horz" wrap="square" lIns="0" tIns="17780" rIns="0" bIns="0" rtlCol="0">
            <a:spAutoFit/>
          </a:bodyPr>
          <a:lstStyle/>
          <a:p>
            <a:pPr marL="12700">
              <a:lnSpc>
                <a:spcPct val="100000"/>
              </a:lnSpc>
              <a:spcBef>
                <a:spcPts val="140"/>
              </a:spcBef>
            </a:pPr>
            <a:r>
              <a:rPr sz="4000" spc="20" dirty="0">
                <a:solidFill>
                  <a:srgbClr val="C48A10"/>
                </a:solidFill>
                <a:latin typeface="Liberation Serif"/>
                <a:cs typeface="Liberation Serif"/>
              </a:rPr>
              <a:t>y</a:t>
            </a:r>
            <a:endParaRPr sz="4000">
              <a:latin typeface="Liberation Serif"/>
              <a:cs typeface="Liberation Serif"/>
            </a:endParaRPr>
          </a:p>
        </p:txBody>
      </p:sp>
      <p:sp>
        <p:nvSpPr>
          <p:cNvPr id="12" name="object 12"/>
          <p:cNvSpPr txBox="1"/>
          <p:nvPr/>
        </p:nvSpPr>
        <p:spPr>
          <a:xfrm>
            <a:off x="13063500" y="7151095"/>
            <a:ext cx="253365" cy="641350"/>
          </a:xfrm>
          <a:prstGeom prst="rect">
            <a:avLst/>
          </a:prstGeom>
        </p:spPr>
        <p:txBody>
          <a:bodyPr vert="horz" wrap="square" lIns="0" tIns="17780" rIns="0" bIns="0" rtlCol="0">
            <a:spAutoFit/>
          </a:bodyPr>
          <a:lstStyle/>
          <a:p>
            <a:pPr marL="12700">
              <a:lnSpc>
                <a:spcPct val="100000"/>
              </a:lnSpc>
              <a:spcBef>
                <a:spcPts val="140"/>
              </a:spcBef>
            </a:pPr>
            <a:r>
              <a:rPr sz="4000" spc="15" dirty="0">
                <a:solidFill>
                  <a:srgbClr val="C48A10"/>
                </a:solidFill>
                <a:latin typeface="Liberation Serif"/>
                <a:cs typeface="Liberation Serif"/>
              </a:rPr>
              <a:t>z</a:t>
            </a:r>
            <a:endParaRPr sz="4000">
              <a:latin typeface="Liberation Serif"/>
              <a:cs typeface="Liberation Serif"/>
            </a:endParaRPr>
          </a:p>
        </p:txBody>
      </p:sp>
      <p:sp>
        <p:nvSpPr>
          <p:cNvPr id="13" name="object 13"/>
          <p:cNvSpPr txBox="1"/>
          <p:nvPr/>
        </p:nvSpPr>
        <p:spPr>
          <a:xfrm>
            <a:off x="14998813" y="7151095"/>
            <a:ext cx="281940" cy="641350"/>
          </a:xfrm>
          <a:prstGeom prst="rect">
            <a:avLst/>
          </a:prstGeom>
        </p:spPr>
        <p:txBody>
          <a:bodyPr vert="horz" wrap="square" lIns="0" tIns="17780" rIns="0" bIns="0" rtlCol="0">
            <a:spAutoFit/>
          </a:bodyPr>
          <a:lstStyle/>
          <a:p>
            <a:pPr marL="12700">
              <a:lnSpc>
                <a:spcPct val="100000"/>
              </a:lnSpc>
              <a:spcBef>
                <a:spcPts val="140"/>
              </a:spcBef>
            </a:pPr>
            <a:r>
              <a:rPr sz="4000" spc="20" dirty="0">
                <a:solidFill>
                  <a:srgbClr val="C48A10"/>
                </a:solidFill>
                <a:latin typeface="Liberation Serif"/>
                <a:cs typeface="Liberation Serif"/>
              </a:rPr>
              <a:t>q</a:t>
            </a:r>
            <a:endParaRPr sz="4000">
              <a:latin typeface="Liberation Serif"/>
              <a:cs typeface="Liberation Serif"/>
            </a:endParaRPr>
          </a:p>
        </p:txBody>
      </p:sp>
      <p:sp>
        <p:nvSpPr>
          <p:cNvPr id="18" name="object 18"/>
          <p:cNvSpPr txBox="1"/>
          <p:nvPr/>
        </p:nvSpPr>
        <p:spPr>
          <a:xfrm>
            <a:off x="1910234" y="5207924"/>
            <a:ext cx="260222" cy="633507"/>
          </a:xfrm>
          <a:prstGeom prst="rect">
            <a:avLst/>
          </a:prstGeom>
        </p:spPr>
        <p:txBody>
          <a:bodyPr vert="horz" wrap="square" lIns="0" tIns="17780" rIns="0" bIns="0" rtlCol="0">
            <a:spAutoFit/>
          </a:bodyPr>
          <a:lstStyle/>
          <a:p>
            <a:pPr>
              <a:lnSpc>
                <a:spcPct val="100000"/>
              </a:lnSpc>
              <a:spcBef>
                <a:spcPts val="140"/>
              </a:spcBef>
            </a:pPr>
            <a:r>
              <a:rPr sz="4000" b="1" spc="20" dirty="0">
                <a:solidFill>
                  <a:srgbClr val="C48A10"/>
                </a:solidFill>
                <a:latin typeface="Liberation Serif"/>
                <a:cs typeface="Liberation Serif"/>
              </a:rPr>
              <a:t>y</a:t>
            </a:r>
            <a:endParaRPr sz="4000" b="1" dirty="0">
              <a:latin typeface="Liberation Serif"/>
              <a:cs typeface="Liberation Serif"/>
            </a:endParaRPr>
          </a:p>
        </p:txBody>
      </p:sp>
      <p:sp>
        <p:nvSpPr>
          <p:cNvPr id="19" name="object 19"/>
          <p:cNvSpPr txBox="1"/>
          <p:nvPr/>
        </p:nvSpPr>
        <p:spPr>
          <a:xfrm>
            <a:off x="1910234" y="6281966"/>
            <a:ext cx="232827" cy="633507"/>
          </a:xfrm>
          <a:prstGeom prst="rect">
            <a:avLst/>
          </a:prstGeom>
        </p:spPr>
        <p:txBody>
          <a:bodyPr vert="horz" wrap="square" lIns="0" tIns="17780" rIns="0" bIns="0" rtlCol="0">
            <a:spAutoFit/>
          </a:bodyPr>
          <a:lstStyle/>
          <a:p>
            <a:pPr>
              <a:lnSpc>
                <a:spcPct val="100000"/>
              </a:lnSpc>
              <a:spcBef>
                <a:spcPts val="140"/>
              </a:spcBef>
            </a:pPr>
            <a:r>
              <a:rPr sz="4000" b="1" spc="15" dirty="0">
                <a:solidFill>
                  <a:srgbClr val="C48A10"/>
                </a:solidFill>
                <a:latin typeface="Liberation Serif"/>
                <a:cs typeface="Liberation Serif"/>
              </a:rPr>
              <a:t>z</a:t>
            </a:r>
            <a:endParaRPr sz="4000" b="1" dirty="0">
              <a:latin typeface="Liberation Serif"/>
              <a:cs typeface="Liberation Serif"/>
            </a:endParaRPr>
          </a:p>
        </p:txBody>
      </p:sp>
      <p:sp>
        <p:nvSpPr>
          <p:cNvPr id="20" name="object 20"/>
          <p:cNvSpPr txBox="1"/>
          <p:nvPr/>
        </p:nvSpPr>
        <p:spPr>
          <a:xfrm>
            <a:off x="1937628" y="7272086"/>
            <a:ext cx="232827" cy="633507"/>
          </a:xfrm>
          <a:prstGeom prst="rect">
            <a:avLst/>
          </a:prstGeom>
        </p:spPr>
        <p:txBody>
          <a:bodyPr vert="horz" wrap="square" lIns="0" tIns="17780" rIns="0" bIns="0" rtlCol="0">
            <a:spAutoFit/>
          </a:bodyPr>
          <a:lstStyle/>
          <a:p>
            <a:pPr>
              <a:lnSpc>
                <a:spcPct val="100000"/>
              </a:lnSpc>
              <a:spcBef>
                <a:spcPts val="140"/>
              </a:spcBef>
            </a:pPr>
            <a:r>
              <a:rPr sz="4000" b="1" spc="20" dirty="0">
                <a:solidFill>
                  <a:srgbClr val="C48A10"/>
                </a:solidFill>
                <a:latin typeface="Liberation Serif"/>
                <a:cs typeface="Liberation Serif"/>
              </a:rPr>
              <a:t>q</a:t>
            </a:r>
            <a:endParaRPr sz="4000" b="1" dirty="0">
              <a:latin typeface="Liberation Serif"/>
              <a:cs typeface="Liberation Serif"/>
            </a:endParaRPr>
          </a:p>
        </p:txBody>
      </p:sp>
      <p:sp>
        <p:nvSpPr>
          <p:cNvPr id="27" name="object 27"/>
          <p:cNvSpPr txBox="1"/>
          <p:nvPr/>
        </p:nvSpPr>
        <p:spPr>
          <a:xfrm>
            <a:off x="1903884" y="4206689"/>
            <a:ext cx="6341745" cy="635302"/>
          </a:xfrm>
          <a:prstGeom prst="rect">
            <a:avLst/>
          </a:prstGeom>
        </p:spPr>
        <p:txBody>
          <a:bodyPr vert="horz" wrap="square" lIns="0" tIns="31750" rIns="0" bIns="0" rtlCol="0">
            <a:spAutoFit/>
          </a:bodyPr>
          <a:lstStyle/>
          <a:p>
            <a:pPr marL="455295" marR="5080" indent="-455930">
              <a:lnSpc>
                <a:spcPct val="97700"/>
              </a:lnSpc>
              <a:spcBef>
                <a:spcPts val="250"/>
              </a:spcBef>
              <a:tabLst>
                <a:tab pos="455295" algn="l"/>
              </a:tabLst>
            </a:pPr>
            <a:r>
              <a:rPr lang="pl-PL" sz="6000" b="1" spc="30" baseline="-6944" dirty="0">
                <a:solidFill>
                  <a:srgbClr val="C48A10"/>
                </a:solidFill>
                <a:latin typeface="Liberation Serif"/>
                <a:cs typeface="Liberation Serif"/>
              </a:rPr>
              <a:t>x</a:t>
            </a:r>
            <a:r>
              <a:rPr lang="pl-PL" sz="6000" spc="30" baseline="-6944" dirty="0">
                <a:solidFill>
                  <a:srgbClr val="C48A10"/>
                </a:solidFill>
                <a:latin typeface="Liberation Serif"/>
                <a:cs typeface="Liberation Serif"/>
              </a:rPr>
              <a:t>	 </a:t>
            </a:r>
            <a:r>
              <a:rPr lang="pl-PL" sz="2950" spc="5" dirty="0" err="1">
                <a:latin typeface="Liberation Serif"/>
                <a:cs typeface="Liberation Serif"/>
              </a:rPr>
              <a:t>undoubtedly</a:t>
            </a:r>
            <a:r>
              <a:rPr lang="pl-PL" sz="2950" spc="5" dirty="0">
                <a:latin typeface="Liberation Serif"/>
                <a:cs typeface="Liberation Serif"/>
              </a:rPr>
              <a:t> </a:t>
            </a:r>
            <a:r>
              <a:rPr lang="pl-PL" sz="2950" spc="5" dirty="0" err="1">
                <a:latin typeface="Liberation Serif"/>
                <a:cs typeface="Liberation Serif"/>
              </a:rPr>
              <a:t>noticeable</a:t>
            </a:r>
            <a:r>
              <a:rPr lang="pl-PL" sz="2950" spc="5" dirty="0">
                <a:latin typeface="Liberation Serif"/>
                <a:cs typeface="Liberation Serif"/>
              </a:rPr>
              <a:t> </a:t>
            </a:r>
            <a:r>
              <a:rPr lang="pl-PL" sz="2950" spc="5" dirty="0" err="1">
                <a:latin typeface="Liberation Serif"/>
                <a:cs typeface="Liberation Serif"/>
              </a:rPr>
              <a:t>costs</a:t>
            </a:r>
            <a:endParaRPr sz="2950" dirty="0">
              <a:latin typeface="Liberation Serif"/>
              <a:cs typeface="Liberation Serif"/>
            </a:endParaRP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25400">
              <a:lnSpc>
                <a:spcPts val="4840"/>
              </a:lnSpc>
            </a:pPr>
            <a:fld id="{81D60167-4931-47E6-BA6A-407CBD079E47}" type="slidenum">
              <a:rPr spc="265" dirty="0"/>
              <a:t>20</a:t>
            </a:fld>
            <a:r>
              <a:rPr spc="130" dirty="0"/>
              <a:t>.</a:t>
            </a:r>
          </a:p>
        </p:txBody>
      </p:sp>
      <p:sp>
        <p:nvSpPr>
          <p:cNvPr id="28" name="object 28"/>
          <p:cNvSpPr txBox="1"/>
          <p:nvPr/>
        </p:nvSpPr>
        <p:spPr>
          <a:xfrm>
            <a:off x="2521689" y="6383141"/>
            <a:ext cx="7040245" cy="444802"/>
          </a:xfrm>
          <a:prstGeom prst="rect">
            <a:avLst/>
          </a:prstGeom>
        </p:spPr>
        <p:txBody>
          <a:bodyPr vert="horz" wrap="square" lIns="0" tIns="12065" rIns="0" bIns="0" rtlCol="0">
            <a:spAutoFit/>
          </a:bodyPr>
          <a:lstStyle/>
          <a:p>
            <a:pPr marR="5080">
              <a:lnSpc>
                <a:spcPct val="100600"/>
              </a:lnSpc>
              <a:spcBef>
                <a:spcPts val="95"/>
              </a:spcBef>
            </a:pPr>
            <a:r>
              <a:rPr lang="pl-PL" sz="2950" spc="5" dirty="0" err="1">
                <a:latin typeface="Liberation Serif"/>
                <a:cs typeface="Liberation Serif"/>
              </a:rPr>
              <a:t>risk</a:t>
            </a:r>
            <a:r>
              <a:rPr lang="pl-PL" sz="2950" spc="5" dirty="0">
                <a:latin typeface="Liberation Serif"/>
                <a:cs typeface="Liberation Serif"/>
              </a:rPr>
              <a:t> of </a:t>
            </a:r>
            <a:r>
              <a:rPr lang="pl-PL" sz="2950" spc="5" dirty="0" err="1">
                <a:latin typeface="Liberation Serif"/>
                <a:cs typeface="Liberation Serif"/>
              </a:rPr>
              <a:t>draconian</a:t>
            </a:r>
            <a:r>
              <a:rPr lang="pl-PL" sz="2950" spc="5" dirty="0">
                <a:latin typeface="Liberation Serif"/>
                <a:cs typeface="Liberation Serif"/>
              </a:rPr>
              <a:t> </a:t>
            </a:r>
            <a:r>
              <a:rPr lang="pl-PL" sz="2950" spc="5" dirty="0" err="1">
                <a:latin typeface="Liberation Serif"/>
                <a:cs typeface="Liberation Serif"/>
              </a:rPr>
              <a:t>punishment</a:t>
            </a:r>
            <a:r>
              <a:rPr lang="pl-PL" sz="2950" spc="5" dirty="0">
                <a:latin typeface="Liberation Serif"/>
                <a:cs typeface="Liberation Serif"/>
              </a:rPr>
              <a:t> (</a:t>
            </a:r>
            <a:r>
              <a:rPr lang="pl-PL" sz="2950" spc="5" dirty="0" err="1">
                <a:latin typeface="Liberation Serif"/>
                <a:cs typeface="Liberation Serif"/>
              </a:rPr>
              <a:t>fines</a:t>
            </a:r>
            <a:r>
              <a:rPr lang="pl-PL" sz="2950" spc="5" dirty="0">
                <a:latin typeface="Liberation Serif"/>
                <a:cs typeface="Liberation Serif"/>
              </a:rPr>
              <a:t>)</a:t>
            </a:r>
            <a:endParaRPr sz="2950" dirty="0">
              <a:latin typeface="Liberation Serif"/>
              <a:cs typeface="Liberation Serif"/>
            </a:endParaRPr>
          </a:p>
        </p:txBody>
      </p:sp>
      <p:sp>
        <p:nvSpPr>
          <p:cNvPr id="29" name="object 29"/>
          <p:cNvSpPr txBox="1"/>
          <p:nvPr/>
        </p:nvSpPr>
        <p:spPr>
          <a:xfrm>
            <a:off x="2552860" y="7350232"/>
            <a:ext cx="7174230" cy="468717"/>
          </a:xfrm>
          <a:prstGeom prst="rect">
            <a:avLst/>
          </a:prstGeom>
        </p:spPr>
        <p:txBody>
          <a:bodyPr vert="horz" wrap="square" lIns="0" tIns="14604" rIns="0" bIns="0" rtlCol="0">
            <a:spAutoFit/>
          </a:bodyPr>
          <a:lstStyle/>
          <a:p>
            <a:pPr>
              <a:lnSpc>
                <a:spcPct val="100000"/>
              </a:lnSpc>
              <a:spcBef>
                <a:spcPts val="114"/>
              </a:spcBef>
            </a:pPr>
            <a:r>
              <a:rPr lang="pl-PL" sz="2950" spc="5" dirty="0">
                <a:latin typeface="Liberation Serif"/>
                <a:cs typeface="Liberation Serif"/>
              </a:rPr>
              <a:t>no </a:t>
            </a:r>
            <a:r>
              <a:rPr lang="pl-PL" sz="2950" spc="5" dirty="0" err="1">
                <a:latin typeface="Liberation Serif"/>
                <a:cs typeface="Liberation Serif"/>
              </a:rPr>
              <a:t>expectations</a:t>
            </a:r>
            <a:r>
              <a:rPr lang="pl-PL" sz="2950" spc="5" dirty="0">
                <a:latin typeface="Liberation Serif"/>
                <a:cs typeface="Liberation Serif"/>
              </a:rPr>
              <a:t> from </a:t>
            </a:r>
            <a:r>
              <a:rPr lang="pl-PL" sz="2950" spc="5" dirty="0" err="1">
                <a:latin typeface="Liberation Serif"/>
                <a:cs typeface="Liberation Serif"/>
              </a:rPr>
              <a:t>employees</a:t>
            </a:r>
            <a:endParaRPr sz="2950" dirty="0">
              <a:latin typeface="Liberation Serif"/>
              <a:cs typeface="Liberation Serif"/>
            </a:endParaRPr>
          </a:p>
        </p:txBody>
      </p:sp>
      <p:sp>
        <p:nvSpPr>
          <p:cNvPr id="30" name="object 30"/>
          <p:cNvSpPr txBox="1"/>
          <p:nvPr/>
        </p:nvSpPr>
        <p:spPr>
          <a:xfrm>
            <a:off x="2454805" y="5353963"/>
            <a:ext cx="6847934" cy="468717"/>
          </a:xfrm>
          <a:prstGeom prst="rect">
            <a:avLst/>
          </a:prstGeom>
        </p:spPr>
        <p:txBody>
          <a:bodyPr vert="horz" wrap="square" lIns="0" tIns="14604" rIns="0" bIns="0" rtlCol="0">
            <a:spAutoFit/>
          </a:bodyPr>
          <a:lstStyle/>
          <a:p>
            <a:pPr>
              <a:lnSpc>
                <a:spcPct val="100000"/>
              </a:lnSpc>
              <a:spcBef>
                <a:spcPts val="114"/>
              </a:spcBef>
            </a:pPr>
            <a:r>
              <a:rPr lang="en-US" sz="2950" spc="5" dirty="0">
                <a:latin typeface="Liberation Serif"/>
                <a:cs typeface="Liberation Serif"/>
              </a:rPr>
              <a:t>questionable benefits of running PPK</a:t>
            </a:r>
            <a:endParaRPr sz="2950" dirty="0">
              <a:latin typeface="Liberation Serif"/>
              <a:cs typeface="Liberation Serif"/>
            </a:endParaRPr>
          </a:p>
        </p:txBody>
      </p:sp>
      <p:sp>
        <p:nvSpPr>
          <p:cNvPr id="32" name="Freeform 12">
            <a:extLst>
              <a:ext uri="{FF2B5EF4-FFF2-40B4-BE49-F238E27FC236}">
                <a16:creationId xmlns:a16="http://schemas.microsoft.com/office/drawing/2014/main" id="{11B98623-9F32-4686-9B87-B39F60B124CB}"/>
              </a:ext>
            </a:extLst>
          </p:cNvPr>
          <p:cNvSpPr>
            <a:spLocks/>
          </p:cNvSpPr>
          <p:nvPr/>
        </p:nvSpPr>
        <p:spPr bwMode="auto">
          <a:xfrm>
            <a:off x="11198226" y="5449888"/>
            <a:ext cx="7173913" cy="1547813"/>
          </a:xfrm>
          <a:custGeom>
            <a:avLst/>
            <a:gdLst>
              <a:gd name="T0" fmla="*/ 2730 w 2741"/>
              <a:gd name="T1" fmla="*/ 424 h 591"/>
              <a:gd name="T2" fmla="*/ 2696 w 2741"/>
              <a:gd name="T3" fmla="*/ 413 h 591"/>
              <a:gd name="T4" fmla="*/ 2712 w 2741"/>
              <a:gd name="T5" fmla="*/ 405 h 591"/>
              <a:gd name="T6" fmla="*/ 2705 w 2741"/>
              <a:gd name="T7" fmla="*/ 368 h 591"/>
              <a:gd name="T8" fmla="*/ 2701 w 2741"/>
              <a:gd name="T9" fmla="*/ 367 h 591"/>
              <a:gd name="T10" fmla="*/ 2301 w 2741"/>
              <a:gd name="T11" fmla="*/ 0 h 591"/>
              <a:gd name="T12" fmla="*/ 440 w 2741"/>
              <a:gd name="T13" fmla="*/ 0 h 591"/>
              <a:gd name="T14" fmla="*/ 40 w 2741"/>
              <a:gd name="T15" fmla="*/ 367 h 591"/>
              <a:gd name="T16" fmla="*/ 36 w 2741"/>
              <a:gd name="T17" fmla="*/ 368 h 591"/>
              <a:gd name="T18" fmla="*/ 28 w 2741"/>
              <a:gd name="T19" fmla="*/ 405 h 591"/>
              <a:gd name="T20" fmla="*/ 45 w 2741"/>
              <a:gd name="T21" fmla="*/ 413 h 591"/>
              <a:gd name="T22" fmla="*/ 11 w 2741"/>
              <a:gd name="T23" fmla="*/ 424 h 591"/>
              <a:gd name="T24" fmla="*/ 0 w 2741"/>
              <a:gd name="T25" fmla="*/ 413 h 591"/>
              <a:gd name="T26" fmla="*/ 0 w 2741"/>
              <a:gd name="T27" fmla="*/ 460 h 591"/>
              <a:gd name="T28" fmla="*/ 11 w 2741"/>
              <a:gd name="T29" fmla="*/ 471 h 591"/>
              <a:gd name="T30" fmla="*/ 54 w 2741"/>
              <a:gd name="T31" fmla="*/ 460 h 591"/>
              <a:gd name="T32" fmla="*/ 63 w 2741"/>
              <a:gd name="T33" fmla="*/ 481 h 591"/>
              <a:gd name="T34" fmla="*/ 148 w 2741"/>
              <a:gd name="T35" fmla="*/ 501 h 591"/>
              <a:gd name="T36" fmla="*/ 211 w 2741"/>
              <a:gd name="T37" fmla="*/ 555 h 591"/>
              <a:gd name="T38" fmla="*/ 384 w 2741"/>
              <a:gd name="T39" fmla="*/ 524 h 591"/>
              <a:gd name="T40" fmla="*/ 419 w 2741"/>
              <a:gd name="T41" fmla="*/ 535 h 591"/>
              <a:gd name="T42" fmla="*/ 574 w 2741"/>
              <a:gd name="T43" fmla="*/ 535 h 591"/>
              <a:gd name="T44" fmla="*/ 948 w 2741"/>
              <a:gd name="T45" fmla="*/ 591 h 591"/>
              <a:gd name="T46" fmla="*/ 1141 w 2741"/>
              <a:gd name="T47" fmla="*/ 535 h 591"/>
              <a:gd name="T48" fmla="*/ 1183 w 2741"/>
              <a:gd name="T49" fmla="*/ 520 h 591"/>
              <a:gd name="T50" fmla="*/ 1217 w 2741"/>
              <a:gd name="T51" fmla="*/ 535 h 591"/>
              <a:gd name="T52" fmla="*/ 1557 w 2741"/>
              <a:gd name="T53" fmla="*/ 535 h 591"/>
              <a:gd name="T54" fmla="*/ 1600 w 2741"/>
              <a:gd name="T55" fmla="*/ 520 h 591"/>
              <a:gd name="T56" fmla="*/ 1716 w 2741"/>
              <a:gd name="T57" fmla="*/ 535 h 591"/>
              <a:gd name="T58" fmla="*/ 1871 w 2741"/>
              <a:gd name="T59" fmla="*/ 535 h 591"/>
              <a:gd name="T60" fmla="*/ 2245 w 2741"/>
              <a:gd name="T61" fmla="*/ 591 h 591"/>
              <a:gd name="T62" fmla="*/ 2357 w 2741"/>
              <a:gd name="T63" fmla="*/ 535 h 591"/>
              <a:gd name="T64" fmla="*/ 2429 w 2741"/>
              <a:gd name="T65" fmla="*/ 525 h 591"/>
              <a:gd name="T66" fmla="*/ 2605 w 2741"/>
              <a:gd name="T67" fmla="*/ 555 h 591"/>
              <a:gd name="T68" fmla="*/ 2678 w 2741"/>
              <a:gd name="T69" fmla="*/ 501 h 591"/>
              <a:gd name="T70" fmla="*/ 2682 w 2741"/>
              <a:gd name="T71" fmla="*/ 481 h 591"/>
              <a:gd name="T72" fmla="*/ 2730 w 2741"/>
              <a:gd name="T73" fmla="*/ 460 h 591"/>
              <a:gd name="T74" fmla="*/ 2741 w 2741"/>
              <a:gd name="T75" fmla="*/ 471 h 591"/>
              <a:gd name="T76" fmla="*/ 2741 w 2741"/>
              <a:gd name="T77" fmla="*/ 424 h 591"/>
              <a:gd name="T78" fmla="*/ 2730 w 2741"/>
              <a:gd name="T79" fmla="*/ 41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1" h="591">
                <a:moveTo>
                  <a:pt x="2730" y="413"/>
                </a:moveTo>
                <a:cubicBezTo>
                  <a:pt x="2730" y="424"/>
                  <a:pt x="2730" y="424"/>
                  <a:pt x="2730" y="424"/>
                </a:cubicBezTo>
                <a:cubicBezTo>
                  <a:pt x="2694" y="424"/>
                  <a:pt x="2694" y="424"/>
                  <a:pt x="2694" y="424"/>
                </a:cubicBezTo>
                <a:cubicBezTo>
                  <a:pt x="2695" y="420"/>
                  <a:pt x="2695" y="417"/>
                  <a:pt x="2696" y="413"/>
                </a:cubicBezTo>
                <a:cubicBezTo>
                  <a:pt x="2705" y="413"/>
                  <a:pt x="2705" y="413"/>
                  <a:pt x="2705" y="413"/>
                </a:cubicBezTo>
                <a:cubicBezTo>
                  <a:pt x="2709" y="413"/>
                  <a:pt x="2712" y="409"/>
                  <a:pt x="2712" y="405"/>
                </a:cubicBezTo>
                <a:cubicBezTo>
                  <a:pt x="2712" y="376"/>
                  <a:pt x="2712" y="376"/>
                  <a:pt x="2712" y="376"/>
                </a:cubicBezTo>
                <a:cubicBezTo>
                  <a:pt x="2712" y="372"/>
                  <a:pt x="2709" y="368"/>
                  <a:pt x="2705" y="368"/>
                </a:cubicBezTo>
                <a:cubicBezTo>
                  <a:pt x="2701" y="368"/>
                  <a:pt x="2701" y="368"/>
                  <a:pt x="2701" y="368"/>
                </a:cubicBezTo>
                <a:cubicBezTo>
                  <a:pt x="2701" y="368"/>
                  <a:pt x="2701" y="367"/>
                  <a:pt x="2701" y="367"/>
                </a:cubicBezTo>
                <a:cubicBezTo>
                  <a:pt x="2701" y="349"/>
                  <a:pt x="2681" y="300"/>
                  <a:pt x="2608" y="174"/>
                </a:cubicBezTo>
                <a:cubicBezTo>
                  <a:pt x="2568" y="105"/>
                  <a:pt x="2454" y="0"/>
                  <a:pt x="2301" y="0"/>
                </a:cubicBezTo>
                <a:cubicBezTo>
                  <a:pt x="2100" y="0"/>
                  <a:pt x="1679" y="1"/>
                  <a:pt x="1370" y="1"/>
                </a:cubicBezTo>
                <a:cubicBezTo>
                  <a:pt x="1062" y="1"/>
                  <a:pt x="641" y="0"/>
                  <a:pt x="440" y="0"/>
                </a:cubicBezTo>
                <a:cubicBezTo>
                  <a:pt x="287" y="0"/>
                  <a:pt x="173" y="105"/>
                  <a:pt x="133" y="174"/>
                </a:cubicBezTo>
                <a:cubicBezTo>
                  <a:pt x="60" y="300"/>
                  <a:pt x="40" y="349"/>
                  <a:pt x="40" y="367"/>
                </a:cubicBezTo>
                <a:cubicBezTo>
                  <a:pt x="40" y="367"/>
                  <a:pt x="40" y="368"/>
                  <a:pt x="40" y="368"/>
                </a:cubicBezTo>
                <a:cubicBezTo>
                  <a:pt x="36" y="368"/>
                  <a:pt x="36" y="368"/>
                  <a:pt x="36" y="368"/>
                </a:cubicBezTo>
                <a:cubicBezTo>
                  <a:pt x="32" y="368"/>
                  <a:pt x="28" y="372"/>
                  <a:pt x="28" y="376"/>
                </a:cubicBezTo>
                <a:cubicBezTo>
                  <a:pt x="28" y="405"/>
                  <a:pt x="28" y="405"/>
                  <a:pt x="28" y="405"/>
                </a:cubicBezTo>
                <a:cubicBezTo>
                  <a:pt x="28" y="409"/>
                  <a:pt x="32" y="413"/>
                  <a:pt x="36" y="413"/>
                </a:cubicBezTo>
                <a:cubicBezTo>
                  <a:pt x="45" y="413"/>
                  <a:pt x="45" y="413"/>
                  <a:pt x="45" y="413"/>
                </a:cubicBezTo>
                <a:cubicBezTo>
                  <a:pt x="46" y="417"/>
                  <a:pt x="46" y="420"/>
                  <a:pt x="47" y="424"/>
                </a:cubicBezTo>
                <a:cubicBezTo>
                  <a:pt x="11" y="424"/>
                  <a:pt x="11" y="424"/>
                  <a:pt x="11" y="424"/>
                </a:cubicBezTo>
                <a:cubicBezTo>
                  <a:pt x="11" y="413"/>
                  <a:pt x="11" y="413"/>
                  <a:pt x="11" y="413"/>
                </a:cubicBezTo>
                <a:cubicBezTo>
                  <a:pt x="0" y="413"/>
                  <a:pt x="0" y="413"/>
                  <a:pt x="0" y="413"/>
                </a:cubicBezTo>
                <a:cubicBezTo>
                  <a:pt x="0" y="424"/>
                  <a:pt x="0" y="424"/>
                  <a:pt x="0" y="424"/>
                </a:cubicBezTo>
                <a:cubicBezTo>
                  <a:pt x="0" y="460"/>
                  <a:pt x="0" y="460"/>
                  <a:pt x="0" y="460"/>
                </a:cubicBezTo>
                <a:cubicBezTo>
                  <a:pt x="0" y="471"/>
                  <a:pt x="0" y="471"/>
                  <a:pt x="0" y="471"/>
                </a:cubicBezTo>
                <a:cubicBezTo>
                  <a:pt x="11" y="471"/>
                  <a:pt x="11" y="471"/>
                  <a:pt x="11" y="471"/>
                </a:cubicBezTo>
                <a:cubicBezTo>
                  <a:pt x="11" y="460"/>
                  <a:pt x="11" y="460"/>
                  <a:pt x="11" y="460"/>
                </a:cubicBezTo>
                <a:cubicBezTo>
                  <a:pt x="54" y="460"/>
                  <a:pt x="54" y="460"/>
                  <a:pt x="54" y="460"/>
                </a:cubicBezTo>
                <a:cubicBezTo>
                  <a:pt x="57" y="472"/>
                  <a:pt x="59" y="481"/>
                  <a:pt x="59" y="481"/>
                </a:cubicBezTo>
                <a:cubicBezTo>
                  <a:pt x="63" y="481"/>
                  <a:pt x="63" y="481"/>
                  <a:pt x="63" y="481"/>
                </a:cubicBezTo>
                <a:cubicBezTo>
                  <a:pt x="63" y="501"/>
                  <a:pt x="63" y="501"/>
                  <a:pt x="63" y="501"/>
                </a:cubicBezTo>
                <a:cubicBezTo>
                  <a:pt x="148" y="501"/>
                  <a:pt x="148" y="501"/>
                  <a:pt x="148" y="501"/>
                </a:cubicBezTo>
                <a:cubicBezTo>
                  <a:pt x="149" y="528"/>
                  <a:pt x="136" y="555"/>
                  <a:pt x="136" y="555"/>
                </a:cubicBezTo>
                <a:cubicBezTo>
                  <a:pt x="211" y="555"/>
                  <a:pt x="211" y="555"/>
                  <a:pt x="211" y="555"/>
                </a:cubicBezTo>
                <a:cubicBezTo>
                  <a:pt x="312" y="525"/>
                  <a:pt x="312" y="525"/>
                  <a:pt x="312" y="525"/>
                </a:cubicBezTo>
                <a:cubicBezTo>
                  <a:pt x="384" y="524"/>
                  <a:pt x="384" y="524"/>
                  <a:pt x="384" y="524"/>
                </a:cubicBezTo>
                <a:cubicBezTo>
                  <a:pt x="384" y="535"/>
                  <a:pt x="384" y="535"/>
                  <a:pt x="384" y="535"/>
                </a:cubicBezTo>
                <a:cubicBezTo>
                  <a:pt x="419" y="535"/>
                  <a:pt x="419" y="535"/>
                  <a:pt x="419" y="535"/>
                </a:cubicBezTo>
                <a:cubicBezTo>
                  <a:pt x="430" y="568"/>
                  <a:pt x="460" y="591"/>
                  <a:pt x="496" y="591"/>
                </a:cubicBezTo>
                <a:cubicBezTo>
                  <a:pt x="532" y="591"/>
                  <a:pt x="563" y="568"/>
                  <a:pt x="574" y="535"/>
                </a:cubicBezTo>
                <a:cubicBezTo>
                  <a:pt x="870" y="535"/>
                  <a:pt x="870" y="535"/>
                  <a:pt x="870" y="535"/>
                </a:cubicBezTo>
                <a:cubicBezTo>
                  <a:pt x="881" y="568"/>
                  <a:pt x="912" y="591"/>
                  <a:pt x="948" y="591"/>
                </a:cubicBezTo>
                <a:cubicBezTo>
                  <a:pt x="983" y="591"/>
                  <a:pt x="1014" y="568"/>
                  <a:pt x="1025" y="535"/>
                </a:cubicBezTo>
                <a:cubicBezTo>
                  <a:pt x="1141" y="535"/>
                  <a:pt x="1141" y="535"/>
                  <a:pt x="1141" y="535"/>
                </a:cubicBezTo>
                <a:cubicBezTo>
                  <a:pt x="1141" y="520"/>
                  <a:pt x="1141" y="520"/>
                  <a:pt x="1141" y="520"/>
                </a:cubicBezTo>
                <a:cubicBezTo>
                  <a:pt x="1183" y="520"/>
                  <a:pt x="1183" y="520"/>
                  <a:pt x="1183" y="520"/>
                </a:cubicBezTo>
                <a:cubicBezTo>
                  <a:pt x="1183" y="535"/>
                  <a:pt x="1183" y="535"/>
                  <a:pt x="1183" y="535"/>
                </a:cubicBezTo>
                <a:cubicBezTo>
                  <a:pt x="1217" y="535"/>
                  <a:pt x="1217" y="535"/>
                  <a:pt x="1217" y="535"/>
                </a:cubicBezTo>
                <a:cubicBezTo>
                  <a:pt x="1524" y="535"/>
                  <a:pt x="1524" y="535"/>
                  <a:pt x="1524" y="535"/>
                </a:cubicBezTo>
                <a:cubicBezTo>
                  <a:pt x="1557" y="535"/>
                  <a:pt x="1557" y="535"/>
                  <a:pt x="1557" y="535"/>
                </a:cubicBezTo>
                <a:cubicBezTo>
                  <a:pt x="1557" y="520"/>
                  <a:pt x="1557" y="520"/>
                  <a:pt x="1557" y="520"/>
                </a:cubicBezTo>
                <a:cubicBezTo>
                  <a:pt x="1600" y="520"/>
                  <a:pt x="1600" y="520"/>
                  <a:pt x="1600" y="520"/>
                </a:cubicBezTo>
                <a:cubicBezTo>
                  <a:pt x="1600" y="535"/>
                  <a:pt x="1600" y="535"/>
                  <a:pt x="1600" y="535"/>
                </a:cubicBezTo>
                <a:cubicBezTo>
                  <a:pt x="1716" y="535"/>
                  <a:pt x="1716" y="535"/>
                  <a:pt x="1716" y="535"/>
                </a:cubicBezTo>
                <a:cubicBezTo>
                  <a:pt x="1727" y="568"/>
                  <a:pt x="1757" y="591"/>
                  <a:pt x="1793" y="591"/>
                </a:cubicBezTo>
                <a:cubicBezTo>
                  <a:pt x="1829" y="591"/>
                  <a:pt x="1860" y="568"/>
                  <a:pt x="1871" y="535"/>
                </a:cubicBezTo>
                <a:cubicBezTo>
                  <a:pt x="2167" y="535"/>
                  <a:pt x="2167" y="535"/>
                  <a:pt x="2167" y="535"/>
                </a:cubicBezTo>
                <a:cubicBezTo>
                  <a:pt x="2178" y="568"/>
                  <a:pt x="2209" y="591"/>
                  <a:pt x="2245" y="591"/>
                </a:cubicBezTo>
                <a:cubicBezTo>
                  <a:pt x="2281" y="591"/>
                  <a:pt x="2311" y="568"/>
                  <a:pt x="2322" y="535"/>
                </a:cubicBezTo>
                <a:cubicBezTo>
                  <a:pt x="2357" y="535"/>
                  <a:pt x="2357" y="535"/>
                  <a:pt x="2357" y="535"/>
                </a:cubicBezTo>
                <a:cubicBezTo>
                  <a:pt x="2357" y="524"/>
                  <a:pt x="2357" y="524"/>
                  <a:pt x="2357" y="524"/>
                </a:cubicBezTo>
                <a:cubicBezTo>
                  <a:pt x="2429" y="525"/>
                  <a:pt x="2429" y="525"/>
                  <a:pt x="2429" y="525"/>
                </a:cubicBezTo>
                <a:cubicBezTo>
                  <a:pt x="2530" y="555"/>
                  <a:pt x="2530" y="555"/>
                  <a:pt x="2530" y="555"/>
                </a:cubicBezTo>
                <a:cubicBezTo>
                  <a:pt x="2605" y="555"/>
                  <a:pt x="2605" y="555"/>
                  <a:pt x="2605" y="555"/>
                </a:cubicBezTo>
                <a:cubicBezTo>
                  <a:pt x="2605" y="555"/>
                  <a:pt x="2592" y="528"/>
                  <a:pt x="2593" y="501"/>
                </a:cubicBezTo>
                <a:cubicBezTo>
                  <a:pt x="2678" y="501"/>
                  <a:pt x="2678" y="501"/>
                  <a:pt x="2678" y="501"/>
                </a:cubicBezTo>
                <a:cubicBezTo>
                  <a:pt x="2678" y="481"/>
                  <a:pt x="2678" y="481"/>
                  <a:pt x="2678" y="481"/>
                </a:cubicBezTo>
                <a:cubicBezTo>
                  <a:pt x="2682" y="481"/>
                  <a:pt x="2682" y="481"/>
                  <a:pt x="2682" y="481"/>
                </a:cubicBezTo>
                <a:cubicBezTo>
                  <a:pt x="2682" y="481"/>
                  <a:pt x="2684" y="472"/>
                  <a:pt x="2687" y="460"/>
                </a:cubicBezTo>
                <a:cubicBezTo>
                  <a:pt x="2730" y="460"/>
                  <a:pt x="2730" y="460"/>
                  <a:pt x="2730" y="460"/>
                </a:cubicBezTo>
                <a:cubicBezTo>
                  <a:pt x="2730" y="471"/>
                  <a:pt x="2730" y="471"/>
                  <a:pt x="2730" y="471"/>
                </a:cubicBezTo>
                <a:cubicBezTo>
                  <a:pt x="2741" y="471"/>
                  <a:pt x="2741" y="471"/>
                  <a:pt x="2741" y="471"/>
                </a:cubicBezTo>
                <a:cubicBezTo>
                  <a:pt x="2741" y="460"/>
                  <a:pt x="2741" y="460"/>
                  <a:pt x="2741" y="460"/>
                </a:cubicBezTo>
                <a:cubicBezTo>
                  <a:pt x="2741" y="424"/>
                  <a:pt x="2741" y="424"/>
                  <a:pt x="2741" y="424"/>
                </a:cubicBezTo>
                <a:cubicBezTo>
                  <a:pt x="2741" y="413"/>
                  <a:pt x="2741" y="413"/>
                  <a:pt x="2741" y="413"/>
                </a:cubicBezTo>
                <a:lnTo>
                  <a:pt x="2730" y="413"/>
                </a:ln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3" name="Line 17">
            <a:extLst>
              <a:ext uri="{FF2B5EF4-FFF2-40B4-BE49-F238E27FC236}">
                <a16:creationId xmlns:a16="http://schemas.microsoft.com/office/drawing/2014/main" id="{08A48402-8252-4879-9A0E-AE0C689AE532}"/>
              </a:ext>
            </a:extLst>
          </p:cNvPr>
          <p:cNvSpPr>
            <a:spLocks noChangeShapeType="1"/>
          </p:cNvSpPr>
          <p:nvPr/>
        </p:nvSpPr>
        <p:spPr bwMode="auto">
          <a:xfrm flipH="1">
            <a:off x="10942638" y="7046913"/>
            <a:ext cx="7880350" cy="3175"/>
          </a:xfrm>
          <a:prstGeom prst="line">
            <a:avLst/>
          </a:prstGeom>
          <a:noFill/>
          <a:ln w="80963" cap="flat">
            <a:solidFill>
              <a:srgbClr val="C48B1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4" name="Freeform 18">
            <a:extLst>
              <a:ext uri="{FF2B5EF4-FFF2-40B4-BE49-F238E27FC236}">
                <a16:creationId xmlns:a16="http://schemas.microsoft.com/office/drawing/2014/main" id="{06D02DD0-21B5-45E8-9316-AC0077753EBB}"/>
              </a:ext>
            </a:extLst>
          </p:cNvPr>
          <p:cNvSpPr>
            <a:spLocks/>
          </p:cNvSpPr>
          <p:nvPr/>
        </p:nvSpPr>
        <p:spPr bwMode="auto">
          <a:xfrm>
            <a:off x="11152188" y="4887913"/>
            <a:ext cx="7364413" cy="104775"/>
          </a:xfrm>
          <a:custGeom>
            <a:avLst/>
            <a:gdLst>
              <a:gd name="T0" fmla="*/ 4520 w 4639"/>
              <a:gd name="T1" fmla="*/ 16 h 66"/>
              <a:gd name="T2" fmla="*/ 4403 w 4639"/>
              <a:gd name="T3" fmla="*/ 0 h 66"/>
              <a:gd name="T4" fmla="*/ 4403 w 4639"/>
              <a:gd name="T5" fmla="*/ 26 h 66"/>
              <a:gd name="T6" fmla="*/ 234 w 4639"/>
              <a:gd name="T7" fmla="*/ 26 h 66"/>
              <a:gd name="T8" fmla="*/ 234 w 4639"/>
              <a:gd name="T9" fmla="*/ 0 h 66"/>
              <a:gd name="T10" fmla="*/ 117 w 4639"/>
              <a:gd name="T11" fmla="*/ 16 h 66"/>
              <a:gd name="T12" fmla="*/ 46 w 4639"/>
              <a:gd name="T13" fmla="*/ 26 h 66"/>
              <a:gd name="T14" fmla="*/ 34 w 4639"/>
              <a:gd name="T15" fmla="*/ 26 h 66"/>
              <a:gd name="T16" fmla="*/ 34 w 4639"/>
              <a:gd name="T17" fmla="*/ 28 h 66"/>
              <a:gd name="T18" fmla="*/ 0 w 4639"/>
              <a:gd name="T19" fmla="*/ 33 h 66"/>
              <a:gd name="T20" fmla="*/ 34 w 4639"/>
              <a:gd name="T21" fmla="*/ 38 h 66"/>
              <a:gd name="T22" fmla="*/ 34 w 4639"/>
              <a:gd name="T23" fmla="*/ 39 h 66"/>
              <a:gd name="T24" fmla="*/ 46 w 4639"/>
              <a:gd name="T25" fmla="*/ 39 h 66"/>
              <a:gd name="T26" fmla="*/ 117 w 4639"/>
              <a:gd name="T27" fmla="*/ 49 h 66"/>
              <a:gd name="T28" fmla="*/ 234 w 4639"/>
              <a:gd name="T29" fmla="*/ 66 h 66"/>
              <a:gd name="T30" fmla="*/ 234 w 4639"/>
              <a:gd name="T31" fmla="*/ 39 h 66"/>
              <a:gd name="T32" fmla="*/ 4403 w 4639"/>
              <a:gd name="T33" fmla="*/ 39 h 66"/>
              <a:gd name="T34" fmla="*/ 4403 w 4639"/>
              <a:gd name="T35" fmla="*/ 66 h 66"/>
              <a:gd name="T36" fmla="*/ 4520 w 4639"/>
              <a:gd name="T37" fmla="*/ 49 h 66"/>
              <a:gd name="T38" fmla="*/ 4639 w 4639"/>
              <a:gd name="T39" fmla="*/ 33 h 66"/>
              <a:gd name="T40" fmla="*/ 4520 w 4639"/>
              <a:gd name="T41"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39" h="66">
                <a:moveTo>
                  <a:pt x="4520" y="16"/>
                </a:moveTo>
                <a:lnTo>
                  <a:pt x="4403" y="0"/>
                </a:lnTo>
                <a:lnTo>
                  <a:pt x="4403" y="26"/>
                </a:lnTo>
                <a:lnTo>
                  <a:pt x="234" y="26"/>
                </a:lnTo>
                <a:lnTo>
                  <a:pt x="234" y="0"/>
                </a:lnTo>
                <a:lnTo>
                  <a:pt x="117" y="16"/>
                </a:lnTo>
                <a:lnTo>
                  <a:pt x="46" y="26"/>
                </a:lnTo>
                <a:lnTo>
                  <a:pt x="34" y="26"/>
                </a:lnTo>
                <a:lnTo>
                  <a:pt x="34" y="28"/>
                </a:lnTo>
                <a:lnTo>
                  <a:pt x="0" y="33"/>
                </a:lnTo>
                <a:lnTo>
                  <a:pt x="34" y="38"/>
                </a:lnTo>
                <a:lnTo>
                  <a:pt x="34" y="39"/>
                </a:lnTo>
                <a:lnTo>
                  <a:pt x="46" y="39"/>
                </a:lnTo>
                <a:lnTo>
                  <a:pt x="117" y="49"/>
                </a:lnTo>
                <a:lnTo>
                  <a:pt x="234" y="66"/>
                </a:lnTo>
                <a:lnTo>
                  <a:pt x="234" y="39"/>
                </a:lnTo>
                <a:lnTo>
                  <a:pt x="4403" y="39"/>
                </a:lnTo>
                <a:lnTo>
                  <a:pt x="4403" y="66"/>
                </a:lnTo>
                <a:lnTo>
                  <a:pt x="4520" y="49"/>
                </a:lnTo>
                <a:lnTo>
                  <a:pt x="4639" y="33"/>
                </a:lnTo>
                <a:lnTo>
                  <a:pt x="4520" y="16"/>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5" name="Freeform 19">
            <a:extLst>
              <a:ext uri="{FF2B5EF4-FFF2-40B4-BE49-F238E27FC236}">
                <a16:creationId xmlns:a16="http://schemas.microsoft.com/office/drawing/2014/main" id="{D25D8CE6-9E82-43D6-9757-E56C8D368DA5}"/>
              </a:ext>
            </a:extLst>
          </p:cNvPr>
          <p:cNvSpPr>
            <a:spLocks/>
          </p:cNvSpPr>
          <p:nvPr/>
        </p:nvSpPr>
        <p:spPr bwMode="auto">
          <a:xfrm>
            <a:off x="12363451" y="7751763"/>
            <a:ext cx="3886200" cy="107950"/>
          </a:xfrm>
          <a:custGeom>
            <a:avLst/>
            <a:gdLst>
              <a:gd name="T0" fmla="*/ 2329 w 2448"/>
              <a:gd name="T1" fmla="*/ 16 h 68"/>
              <a:gd name="T2" fmla="*/ 2212 w 2448"/>
              <a:gd name="T3" fmla="*/ 0 h 68"/>
              <a:gd name="T4" fmla="*/ 2212 w 2448"/>
              <a:gd name="T5" fmla="*/ 28 h 68"/>
              <a:gd name="T6" fmla="*/ 1222 w 2448"/>
              <a:gd name="T7" fmla="*/ 28 h 68"/>
              <a:gd name="T8" fmla="*/ 1222 w 2448"/>
              <a:gd name="T9" fmla="*/ 0 h 68"/>
              <a:gd name="T10" fmla="*/ 1105 w 2448"/>
              <a:gd name="T11" fmla="*/ 16 h 68"/>
              <a:gd name="T12" fmla="*/ 1034 w 2448"/>
              <a:gd name="T13" fmla="*/ 28 h 68"/>
              <a:gd name="T14" fmla="*/ 940 w 2448"/>
              <a:gd name="T15" fmla="*/ 28 h 68"/>
              <a:gd name="T16" fmla="*/ 869 w 2448"/>
              <a:gd name="T17" fmla="*/ 16 h 68"/>
              <a:gd name="T18" fmla="*/ 752 w 2448"/>
              <a:gd name="T19" fmla="*/ 0 h 68"/>
              <a:gd name="T20" fmla="*/ 752 w 2448"/>
              <a:gd name="T21" fmla="*/ 28 h 68"/>
              <a:gd name="T22" fmla="*/ 236 w 2448"/>
              <a:gd name="T23" fmla="*/ 28 h 68"/>
              <a:gd name="T24" fmla="*/ 236 w 2448"/>
              <a:gd name="T25" fmla="*/ 0 h 68"/>
              <a:gd name="T26" fmla="*/ 119 w 2448"/>
              <a:gd name="T27" fmla="*/ 16 h 68"/>
              <a:gd name="T28" fmla="*/ 0 w 2448"/>
              <a:gd name="T29" fmla="*/ 33 h 68"/>
              <a:gd name="T30" fmla="*/ 119 w 2448"/>
              <a:gd name="T31" fmla="*/ 51 h 68"/>
              <a:gd name="T32" fmla="*/ 236 w 2448"/>
              <a:gd name="T33" fmla="*/ 68 h 68"/>
              <a:gd name="T34" fmla="*/ 236 w 2448"/>
              <a:gd name="T35" fmla="*/ 41 h 68"/>
              <a:gd name="T36" fmla="*/ 752 w 2448"/>
              <a:gd name="T37" fmla="*/ 41 h 68"/>
              <a:gd name="T38" fmla="*/ 752 w 2448"/>
              <a:gd name="T39" fmla="*/ 68 h 68"/>
              <a:gd name="T40" fmla="*/ 869 w 2448"/>
              <a:gd name="T41" fmla="*/ 51 h 68"/>
              <a:gd name="T42" fmla="*/ 940 w 2448"/>
              <a:gd name="T43" fmla="*/ 41 h 68"/>
              <a:gd name="T44" fmla="*/ 1034 w 2448"/>
              <a:gd name="T45" fmla="*/ 41 h 68"/>
              <a:gd name="T46" fmla="*/ 1105 w 2448"/>
              <a:gd name="T47" fmla="*/ 51 h 68"/>
              <a:gd name="T48" fmla="*/ 1222 w 2448"/>
              <a:gd name="T49" fmla="*/ 68 h 68"/>
              <a:gd name="T50" fmla="*/ 1222 w 2448"/>
              <a:gd name="T51" fmla="*/ 41 h 68"/>
              <a:gd name="T52" fmla="*/ 2212 w 2448"/>
              <a:gd name="T53" fmla="*/ 41 h 68"/>
              <a:gd name="T54" fmla="*/ 2212 w 2448"/>
              <a:gd name="T55" fmla="*/ 68 h 68"/>
              <a:gd name="T56" fmla="*/ 2329 w 2448"/>
              <a:gd name="T57" fmla="*/ 51 h 68"/>
              <a:gd name="T58" fmla="*/ 2448 w 2448"/>
              <a:gd name="T59" fmla="*/ 35 h 68"/>
              <a:gd name="T60" fmla="*/ 2329 w 2448"/>
              <a:gd name="T61"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48" h="68">
                <a:moveTo>
                  <a:pt x="2329" y="16"/>
                </a:moveTo>
                <a:lnTo>
                  <a:pt x="2212" y="0"/>
                </a:lnTo>
                <a:lnTo>
                  <a:pt x="2212" y="28"/>
                </a:lnTo>
                <a:lnTo>
                  <a:pt x="1222" y="28"/>
                </a:lnTo>
                <a:lnTo>
                  <a:pt x="1222" y="0"/>
                </a:lnTo>
                <a:lnTo>
                  <a:pt x="1105" y="16"/>
                </a:lnTo>
                <a:lnTo>
                  <a:pt x="1034" y="28"/>
                </a:lnTo>
                <a:lnTo>
                  <a:pt x="940" y="28"/>
                </a:lnTo>
                <a:lnTo>
                  <a:pt x="869" y="16"/>
                </a:lnTo>
                <a:lnTo>
                  <a:pt x="752" y="0"/>
                </a:lnTo>
                <a:lnTo>
                  <a:pt x="752" y="28"/>
                </a:lnTo>
                <a:lnTo>
                  <a:pt x="236" y="28"/>
                </a:lnTo>
                <a:lnTo>
                  <a:pt x="236" y="0"/>
                </a:lnTo>
                <a:lnTo>
                  <a:pt x="119" y="16"/>
                </a:lnTo>
                <a:lnTo>
                  <a:pt x="0" y="33"/>
                </a:lnTo>
                <a:lnTo>
                  <a:pt x="119" y="51"/>
                </a:lnTo>
                <a:lnTo>
                  <a:pt x="236" y="68"/>
                </a:lnTo>
                <a:lnTo>
                  <a:pt x="236" y="41"/>
                </a:lnTo>
                <a:lnTo>
                  <a:pt x="752" y="41"/>
                </a:lnTo>
                <a:lnTo>
                  <a:pt x="752" y="68"/>
                </a:lnTo>
                <a:lnTo>
                  <a:pt x="869" y="51"/>
                </a:lnTo>
                <a:lnTo>
                  <a:pt x="940" y="41"/>
                </a:lnTo>
                <a:lnTo>
                  <a:pt x="1034" y="41"/>
                </a:lnTo>
                <a:lnTo>
                  <a:pt x="1105" y="51"/>
                </a:lnTo>
                <a:lnTo>
                  <a:pt x="1222" y="68"/>
                </a:lnTo>
                <a:lnTo>
                  <a:pt x="1222" y="41"/>
                </a:lnTo>
                <a:lnTo>
                  <a:pt x="2212" y="41"/>
                </a:lnTo>
                <a:lnTo>
                  <a:pt x="2212" y="68"/>
                </a:lnTo>
                <a:lnTo>
                  <a:pt x="2329" y="51"/>
                </a:lnTo>
                <a:lnTo>
                  <a:pt x="2448" y="35"/>
                </a:lnTo>
                <a:lnTo>
                  <a:pt x="2329" y="16"/>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7" name="Freeform 28">
            <a:extLst>
              <a:ext uri="{FF2B5EF4-FFF2-40B4-BE49-F238E27FC236}">
                <a16:creationId xmlns:a16="http://schemas.microsoft.com/office/drawing/2014/main" id="{92A7D9D2-905E-4E65-838F-DE649E18C332}"/>
              </a:ext>
            </a:extLst>
          </p:cNvPr>
          <p:cNvSpPr>
            <a:spLocks/>
          </p:cNvSpPr>
          <p:nvPr/>
        </p:nvSpPr>
        <p:spPr bwMode="auto">
          <a:xfrm>
            <a:off x="12126913" y="5940425"/>
            <a:ext cx="696913" cy="395288"/>
          </a:xfrm>
          <a:custGeom>
            <a:avLst/>
            <a:gdLst>
              <a:gd name="T0" fmla="*/ 0 w 266"/>
              <a:gd name="T1" fmla="*/ 106 h 151"/>
              <a:gd name="T2" fmla="*/ 0 w 266"/>
              <a:gd name="T3" fmla="*/ 44 h 151"/>
              <a:gd name="T4" fmla="*/ 45 w 266"/>
              <a:gd name="T5" fmla="*/ 0 h 151"/>
              <a:gd name="T6" fmla="*/ 221 w 266"/>
              <a:gd name="T7" fmla="*/ 0 h 151"/>
              <a:gd name="T8" fmla="*/ 266 w 266"/>
              <a:gd name="T9" fmla="*/ 44 h 151"/>
              <a:gd name="T10" fmla="*/ 266 w 266"/>
              <a:gd name="T11" fmla="*/ 106 h 151"/>
              <a:gd name="T12" fmla="*/ 221 w 266"/>
              <a:gd name="T13" fmla="*/ 151 h 151"/>
              <a:gd name="T14" fmla="*/ 45 w 266"/>
              <a:gd name="T15" fmla="*/ 151 h 151"/>
              <a:gd name="T16" fmla="*/ 0 w 266"/>
              <a:gd name="T17" fmla="*/ 10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151">
                <a:moveTo>
                  <a:pt x="0" y="106"/>
                </a:moveTo>
                <a:cubicBezTo>
                  <a:pt x="0" y="44"/>
                  <a:pt x="0" y="44"/>
                  <a:pt x="0" y="44"/>
                </a:cubicBezTo>
                <a:cubicBezTo>
                  <a:pt x="0" y="20"/>
                  <a:pt x="20" y="0"/>
                  <a:pt x="45" y="0"/>
                </a:cubicBezTo>
                <a:cubicBezTo>
                  <a:pt x="221" y="0"/>
                  <a:pt x="221" y="0"/>
                  <a:pt x="221" y="0"/>
                </a:cubicBezTo>
                <a:cubicBezTo>
                  <a:pt x="246" y="0"/>
                  <a:pt x="266" y="20"/>
                  <a:pt x="266" y="44"/>
                </a:cubicBezTo>
                <a:cubicBezTo>
                  <a:pt x="266" y="106"/>
                  <a:pt x="266" y="106"/>
                  <a:pt x="266" y="106"/>
                </a:cubicBezTo>
                <a:cubicBezTo>
                  <a:pt x="266" y="131"/>
                  <a:pt x="246" y="151"/>
                  <a:pt x="221" y="151"/>
                </a:cubicBezTo>
                <a:cubicBezTo>
                  <a:pt x="45" y="151"/>
                  <a:pt x="45" y="151"/>
                  <a:pt x="45" y="151"/>
                </a:cubicBezTo>
                <a:cubicBezTo>
                  <a:pt x="20" y="151"/>
                  <a:pt x="0" y="131"/>
                  <a:pt x="0"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8" name="Freeform 29">
            <a:extLst>
              <a:ext uri="{FF2B5EF4-FFF2-40B4-BE49-F238E27FC236}">
                <a16:creationId xmlns:a16="http://schemas.microsoft.com/office/drawing/2014/main" id="{84911C45-081B-4DEF-8A9B-583D3698A6CC}"/>
              </a:ext>
            </a:extLst>
          </p:cNvPr>
          <p:cNvSpPr>
            <a:spLocks/>
          </p:cNvSpPr>
          <p:nvPr/>
        </p:nvSpPr>
        <p:spPr bwMode="auto">
          <a:xfrm>
            <a:off x="13041313" y="5940425"/>
            <a:ext cx="695325" cy="395288"/>
          </a:xfrm>
          <a:custGeom>
            <a:avLst/>
            <a:gdLst>
              <a:gd name="T0" fmla="*/ 0 w 266"/>
              <a:gd name="T1" fmla="*/ 106 h 151"/>
              <a:gd name="T2" fmla="*/ 0 w 266"/>
              <a:gd name="T3" fmla="*/ 44 h 151"/>
              <a:gd name="T4" fmla="*/ 45 w 266"/>
              <a:gd name="T5" fmla="*/ 0 h 151"/>
              <a:gd name="T6" fmla="*/ 221 w 266"/>
              <a:gd name="T7" fmla="*/ 0 h 151"/>
              <a:gd name="T8" fmla="*/ 266 w 266"/>
              <a:gd name="T9" fmla="*/ 44 h 151"/>
              <a:gd name="T10" fmla="*/ 266 w 266"/>
              <a:gd name="T11" fmla="*/ 106 h 151"/>
              <a:gd name="T12" fmla="*/ 221 w 266"/>
              <a:gd name="T13" fmla="*/ 151 h 151"/>
              <a:gd name="T14" fmla="*/ 45 w 266"/>
              <a:gd name="T15" fmla="*/ 151 h 151"/>
              <a:gd name="T16" fmla="*/ 0 w 266"/>
              <a:gd name="T17" fmla="*/ 10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151">
                <a:moveTo>
                  <a:pt x="0" y="106"/>
                </a:moveTo>
                <a:cubicBezTo>
                  <a:pt x="0" y="44"/>
                  <a:pt x="0" y="44"/>
                  <a:pt x="0" y="44"/>
                </a:cubicBezTo>
                <a:cubicBezTo>
                  <a:pt x="0" y="20"/>
                  <a:pt x="20" y="0"/>
                  <a:pt x="45" y="0"/>
                </a:cubicBezTo>
                <a:cubicBezTo>
                  <a:pt x="221" y="0"/>
                  <a:pt x="221" y="0"/>
                  <a:pt x="221" y="0"/>
                </a:cubicBezTo>
                <a:cubicBezTo>
                  <a:pt x="246" y="0"/>
                  <a:pt x="266" y="20"/>
                  <a:pt x="266" y="44"/>
                </a:cubicBezTo>
                <a:cubicBezTo>
                  <a:pt x="266" y="106"/>
                  <a:pt x="266" y="106"/>
                  <a:pt x="266" y="106"/>
                </a:cubicBezTo>
                <a:cubicBezTo>
                  <a:pt x="266" y="131"/>
                  <a:pt x="246" y="151"/>
                  <a:pt x="221" y="151"/>
                </a:cubicBezTo>
                <a:cubicBezTo>
                  <a:pt x="45" y="151"/>
                  <a:pt x="45" y="151"/>
                  <a:pt x="45" y="151"/>
                </a:cubicBezTo>
                <a:cubicBezTo>
                  <a:pt x="20" y="151"/>
                  <a:pt x="0" y="131"/>
                  <a:pt x="0"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 name="Freeform 30">
            <a:extLst>
              <a:ext uri="{FF2B5EF4-FFF2-40B4-BE49-F238E27FC236}">
                <a16:creationId xmlns:a16="http://schemas.microsoft.com/office/drawing/2014/main" id="{F742A601-B0DF-438E-AAB4-60C0B85030D2}"/>
              </a:ext>
            </a:extLst>
          </p:cNvPr>
          <p:cNvSpPr>
            <a:spLocks/>
          </p:cNvSpPr>
          <p:nvPr/>
        </p:nvSpPr>
        <p:spPr bwMode="auto">
          <a:xfrm>
            <a:off x="13954126" y="5940425"/>
            <a:ext cx="696913" cy="395288"/>
          </a:xfrm>
          <a:custGeom>
            <a:avLst/>
            <a:gdLst>
              <a:gd name="T0" fmla="*/ 0 w 266"/>
              <a:gd name="T1" fmla="*/ 106 h 151"/>
              <a:gd name="T2" fmla="*/ 0 w 266"/>
              <a:gd name="T3" fmla="*/ 44 h 151"/>
              <a:gd name="T4" fmla="*/ 45 w 266"/>
              <a:gd name="T5" fmla="*/ 0 h 151"/>
              <a:gd name="T6" fmla="*/ 222 w 266"/>
              <a:gd name="T7" fmla="*/ 0 h 151"/>
              <a:gd name="T8" fmla="*/ 266 w 266"/>
              <a:gd name="T9" fmla="*/ 44 h 151"/>
              <a:gd name="T10" fmla="*/ 266 w 266"/>
              <a:gd name="T11" fmla="*/ 106 h 151"/>
              <a:gd name="T12" fmla="*/ 222 w 266"/>
              <a:gd name="T13" fmla="*/ 151 h 151"/>
              <a:gd name="T14" fmla="*/ 45 w 266"/>
              <a:gd name="T15" fmla="*/ 151 h 151"/>
              <a:gd name="T16" fmla="*/ 0 w 266"/>
              <a:gd name="T17" fmla="*/ 10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151">
                <a:moveTo>
                  <a:pt x="0" y="106"/>
                </a:moveTo>
                <a:cubicBezTo>
                  <a:pt x="0" y="44"/>
                  <a:pt x="0" y="44"/>
                  <a:pt x="0" y="44"/>
                </a:cubicBezTo>
                <a:cubicBezTo>
                  <a:pt x="0" y="20"/>
                  <a:pt x="20" y="0"/>
                  <a:pt x="45" y="0"/>
                </a:cubicBezTo>
                <a:cubicBezTo>
                  <a:pt x="222" y="0"/>
                  <a:pt x="222" y="0"/>
                  <a:pt x="222" y="0"/>
                </a:cubicBezTo>
                <a:cubicBezTo>
                  <a:pt x="246" y="0"/>
                  <a:pt x="266" y="20"/>
                  <a:pt x="266" y="44"/>
                </a:cubicBezTo>
                <a:cubicBezTo>
                  <a:pt x="266" y="106"/>
                  <a:pt x="266" y="106"/>
                  <a:pt x="266" y="106"/>
                </a:cubicBezTo>
                <a:cubicBezTo>
                  <a:pt x="266" y="131"/>
                  <a:pt x="246" y="151"/>
                  <a:pt x="222" y="151"/>
                </a:cubicBezTo>
                <a:cubicBezTo>
                  <a:pt x="45" y="151"/>
                  <a:pt x="45" y="151"/>
                  <a:pt x="45" y="151"/>
                </a:cubicBezTo>
                <a:cubicBezTo>
                  <a:pt x="20" y="151"/>
                  <a:pt x="0" y="131"/>
                  <a:pt x="0"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0" name="Freeform 31">
            <a:extLst>
              <a:ext uri="{FF2B5EF4-FFF2-40B4-BE49-F238E27FC236}">
                <a16:creationId xmlns:a16="http://schemas.microsoft.com/office/drawing/2014/main" id="{D8F27DC2-EA13-4875-8FA1-AF225EA7A9D7}"/>
              </a:ext>
            </a:extLst>
          </p:cNvPr>
          <p:cNvSpPr>
            <a:spLocks/>
          </p:cNvSpPr>
          <p:nvPr/>
        </p:nvSpPr>
        <p:spPr bwMode="auto">
          <a:xfrm>
            <a:off x="14870113" y="5940425"/>
            <a:ext cx="696913" cy="395288"/>
          </a:xfrm>
          <a:custGeom>
            <a:avLst/>
            <a:gdLst>
              <a:gd name="T0" fmla="*/ 0 w 266"/>
              <a:gd name="T1" fmla="*/ 106 h 151"/>
              <a:gd name="T2" fmla="*/ 0 w 266"/>
              <a:gd name="T3" fmla="*/ 44 h 151"/>
              <a:gd name="T4" fmla="*/ 44 w 266"/>
              <a:gd name="T5" fmla="*/ 0 h 151"/>
              <a:gd name="T6" fmla="*/ 221 w 266"/>
              <a:gd name="T7" fmla="*/ 0 h 151"/>
              <a:gd name="T8" fmla="*/ 266 w 266"/>
              <a:gd name="T9" fmla="*/ 44 h 151"/>
              <a:gd name="T10" fmla="*/ 266 w 266"/>
              <a:gd name="T11" fmla="*/ 106 h 151"/>
              <a:gd name="T12" fmla="*/ 221 w 266"/>
              <a:gd name="T13" fmla="*/ 151 h 151"/>
              <a:gd name="T14" fmla="*/ 44 w 266"/>
              <a:gd name="T15" fmla="*/ 151 h 151"/>
              <a:gd name="T16" fmla="*/ 0 w 266"/>
              <a:gd name="T17" fmla="*/ 10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151">
                <a:moveTo>
                  <a:pt x="0" y="106"/>
                </a:moveTo>
                <a:cubicBezTo>
                  <a:pt x="0" y="44"/>
                  <a:pt x="0" y="44"/>
                  <a:pt x="0" y="44"/>
                </a:cubicBezTo>
                <a:cubicBezTo>
                  <a:pt x="0" y="20"/>
                  <a:pt x="20" y="0"/>
                  <a:pt x="44" y="0"/>
                </a:cubicBezTo>
                <a:cubicBezTo>
                  <a:pt x="221" y="0"/>
                  <a:pt x="221" y="0"/>
                  <a:pt x="221" y="0"/>
                </a:cubicBezTo>
                <a:cubicBezTo>
                  <a:pt x="246" y="0"/>
                  <a:pt x="266" y="20"/>
                  <a:pt x="266" y="44"/>
                </a:cubicBezTo>
                <a:cubicBezTo>
                  <a:pt x="266" y="106"/>
                  <a:pt x="266" y="106"/>
                  <a:pt x="266" y="106"/>
                </a:cubicBezTo>
                <a:cubicBezTo>
                  <a:pt x="266" y="131"/>
                  <a:pt x="246" y="151"/>
                  <a:pt x="221" y="151"/>
                </a:cubicBezTo>
                <a:cubicBezTo>
                  <a:pt x="44" y="151"/>
                  <a:pt x="44" y="151"/>
                  <a:pt x="44" y="151"/>
                </a:cubicBezTo>
                <a:cubicBezTo>
                  <a:pt x="20" y="151"/>
                  <a:pt x="0" y="131"/>
                  <a:pt x="0"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1" name="Freeform 32">
            <a:extLst>
              <a:ext uri="{FF2B5EF4-FFF2-40B4-BE49-F238E27FC236}">
                <a16:creationId xmlns:a16="http://schemas.microsoft.com/office/drawing/2014/main" id="{9FE1026C-824A-4312-93AD-9CA8E715303F}"/>
              </a:ext>
            </a:extLst>
          </p:cNvPr>
          <p:cNvSpPr>
            <a:spLocks/>
          </p:cNvSpPr>
          <p:nvPr/>
        </p:nvSpPr>
        <p:spPr bwMode="auto">
          <a:xfrm>
            <a:off x="15784513" y="5940425"/>
            <a:ext cx="695325" cy="395288"/>
          </a:xfrm>
          <a:custGeom>
            <a:avLst/>
            <a:gdLst>
              <a:gd name="T0" fmla="*/ 0 w 266"/>
              <a:gd name="T1" fmla="*/ 106 h 151"/>
              <a:gd name="T2" fmla="*/ 0 w 266"/>
              <a:gd name="T3" fmla="*/ 44 h 151"/>
              <a:gd name="T4" fmla="*/ 45 w 266"/>
              <a:gd name="T5" fmla="*/ 0 h 151"/>
              <a:gd name="T6" fmla="*/ 221 w 266"/>
              <a:gd name="T7" fmla="*/ 0 h 151"/>
              <a:gd name="T8" fmla="*/ 266 w 266"/>
              <a:gd name="T9" fmla="*/ 44 h 151"/>
              <a:gd name="T10" fmla="*/ 266 w 266"/>
              <a:gd name="T11" fmla="*/ 106 h 151"/>
              <a:gd name="T12" fmla="*/ 221 w 266"/>
              <a:gd name="T13" fmla="*/ 151 h 151"/>
              <a:gd name="T14" fmla="*/ 45 w 266"/>
              <a:gd name="T15" fmla="*/ 151 h 151"/>
              <a:gd name="T16" fmla="*/ 0 w 266"/>
              <a:gd name="T17" fmla="*/ 10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151">
                <a:moveTo>
                  <a:pt x="0" y="106"/>
                </a:moveTo>
                <a:cubicBezTo>
                  <a:pt x="0" y="44"/>
                  <a:pt x="0" y="44"/>
                  <a:pt x="0" y="44"/>
                </a:cubicBezTo>
                <a:cubicBezTo>
                  <a:pt x="0" y="20"/>
                  <a:pt x="20" y="0"/>
                  <a:pt x="45" y="0"/>
                </a:cubicBezTo>
                <a:cubicBezTo>
                  <a:pt x="221" y="0"/>
                  <a:pt x="221" y="0"/>
                  <a:pt x="221" y="0"/>
                </a:cubicBezTo>
                <a:cubicBezTo>
                  <a:pt x="246" y="0"/>
                  <a:pt x="266" y="20"/>
                  <a:pt x="266" y="44"/>
                </a:cubicBezTo>
                <a:cubicBezTo>
                  <a:pt x="266" y="106"/>
                  <a:pt x="266" y="106"/>
                  <a:pt x="266" y="106"/>
                </a:cubicBezTo>
                <a:cubicBezTo>
                  <a:pt x="266" y="131"/>
                  <a:pt x="246" y="151"/>
                  <a:pt x="221" y="151"/>
                </a:cubicBezTo>
                <a:cubicBezTo>
                  <a:pt x="45" y="151"/>
                  <a:pt x="45" y="151"/>
                  <a:pt x="45" y="151"/>
                </a:cubicBezTo>
                <a:cubicBezTo>
                  <a:pt x="20" y="151"/>
                  <a:pt x="0" y="131"/>
                  <a:pt x="0"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2" name="Freeform 33">
            <a:extLst>
              <a:ext uri="{FF2B5EF4-FFF2-40B4-BE49-F238E27FC236}">
                <a16:creationId xmlns:a16="http://schemas.microsoft.com/office/drawing/2014/main" id="{41DCD9AD-144F-4031-950A-91724AA61A16}"/>
              </a:ext>
            </a:extLst>
          </p:cNvPr>
          <p:cNvSpPr>
            <a:spLocks/>
          </p:cNvSpPr>
          <p:nvPr/>
        </p:nvSpPr>
        <p:spPr bwMode="auto">
          <a:xfrm>
            <a:off x="16697326" y="5940425"/>
            <a:ext cx="696913" cy="395288"/>
          </a:xfrm>
          <a:custGeom>
            <a:avLst/>
            <a:gdLst>
              <a:gd name="T0" fmla="*/ 0 w 266"/>
              <a:gd name="T1" fmla="*/ 106 h 151"/>
              <a:gd name="T2" fmla="*/ 0 w 266"/>
              <a:gd name="T3" fmla="*/ 44 h 151"/>
              <a:gd name="T4" fmla="*/ 45 w 266"/>
              <a:gd name="T5" fmla="*/ 0 h 151"/>
              <a:gd name="T6" fmla="*/ 221 w 266"/>
              <a:gd name="T7" fmla="*/ 0 h 151"/>
              <a:gd name="T8" fmla="*/ 266 w 266"/>
              <a:gd name="T9" fmla="*/ 44 h 151"/>
              <a:gd name="T10" fmla="*/ 266 w 266"/>
              <a:gd name="T11" fmla="*/ 106 h 151"/>
              <a:gd name="T12" fmla="*/ 221 w 266"/>
              <a:gd name="T13" fmla="*/ 151 h 151"/>
              <a:gd name="T14" fmla="*/ 45 w 266"/>
              <a:gd name="T15" fmla="*/ 151 h 151"/>
              <a:gd name="T16" fmla="*/ 0 w 266"/>
              <a:gd name="T17" fmla="*/ 10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151">
                <a:moveTo>
                  <a:pt x="0" y="106"/>
                </a:moveTo>
                <a:cubicBezTo>
                  <a:pt x="0" y="44"/>
                  <a:pt x="0" y="44"/>
                  <a:pt x="0" y="44"/>
                </a:cubicBezTo>
                <a:cubicBezTo>
                  <a:pt x="0" y="20"/>
                  <a:pt x="20" y="0"/>
                  <a:pt x="45" y="0"/>
                </a:cubicBezTo>
                <a:cubicBezTo>
                  <a:pt x="221" y="0"/>
                  <a:pt x="221" y="0"/>
                  <a:pt x="221" y="0"/>
                </a:cubicBezTo>
                <a:cubicBezTo>
                  <a:pt x="246" y="0"/>
                  <a:pt x="266" y="20"/>
                  <a:pt x="266" y="44"/>
                </a:cubicBezTo>
                <a:cubicBezTo>
                  <a:pt x="266" y="106"/>
                  <a:pt x="266" y="106"/>
                  <a:pt x="266" y="106"/>
                </a:cubicBezTo>
                <a:cubicBezTo>
                  <a:pt x="266" y="131"/>
                  <a:pt x="246" y="151"/>
                  <a:pt x="221" y="151"/>
                </a:cubicBezTo>
                <a:cubicBezTo>
                  <a:pt x="45" y="151"/>
                  <a:pt x="45" y="151"/>
                  <a:pt x="45" y="151"/>
                </a:cubicBezTo>
                <a:cubicBezTo>
                  <a:pt x="20" y="151"/>
                  <a:pt x="0" y="131"/>
                  <a:pt x="0"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43" name="Freeform 59">
            <a:extLst>
              <a:ext uri="{FF2B5EF4-FFF2-40B4-BE49-F238E27FC236}">
                <a16:creationId xmlns:a16="http://schemas.microsoft.com/office/drawing/2014/main" id="{B3E0FBFE-C81A-487D-9CE9-3B9E81AA6E56}"/>
              </a:ext>
            </a:extLst>
          </p:cNvPr>
          <p:cNvSpPr>
            <a:spLocks/>
          </p:cNvSpPr>
          <p:nvPr/>
        </p:nvSpPr>
        <p:spPr bwMode="auto">
          <a:xfrm>
            <a:off x="18783301" y="5340350"/>
            <a:ext cx="104775" cy="1681163"/>
          </a:xfrm>
          <a:custGeom>
            <a:avLst/>
            <a:gdLst>
              <a:gd name="T0" fmla="*/ 40 w 66"/>
              <a:gd name="T1" fmla="*/ 236 h 1059"/>
              <a:gd name="T2" fmla="*/ 66 w 66"/>
              <a:gd name="T3" fmla="*/ 236 h 1059"/>
              <a:gd name="T4" fmla="*/ 50 w 66"/>
              <a:gd name="T5" fmla="*/ 117 h 1059"/>
              <a:gd name="T6" fmla="*/ 33 w 66"/>
              <a:gd name="T7" fmla="*/ 0 h 1059"/>
              <a:gd name="T8" fmla="*/ 17 w 66"/>
              <a:gd name="T9" fmla="*/ 117 h 1059"/>
              <a:gd name="T10" fmla="*/ 0 w 66"/>
              <a:gd name="T11" fmla="*/ 236 h 1059"/>
              <a:gd name="T12" fmla="*/ 27 w 66"/>
              <a:gd name="T13" fmla="*/ 236 h 1059"/>
              <a:gd name="T14" fmla="*/ 27 w 66"/>
              <a:gd name="T15" fmla="*/ 825 h 1059"/>
              <a:gd name="T16" fmla="*/ 0 w 66"/>
              <a:gd name="T17" fmla="*/ 825 h 1059"/>
              <a:gd name="T18" fmla="*/ 17 w 66"/>
              <a:gd name="T19" fmla="*/ 942 h 1059"/>
              <a:gd name="T20" fmla="*/ 33 w 66"/>
              <a:gd name="T21" fmla="*/ 1059 h 1059"/>
              <a:gd name="T22" fmla="*/ 50 w 66"/>
              <a:gd name="T23" fmla="*/ 942 h 1059"/>
              <a:gd name="T24" fmla="*/ 66 w 66"/>
              <a:gd name="T25" fmla="*/ 825 h 1059"/>
              <a:gd name="T26" fmla="*/ 40 w 66"/>
              <a:gd name="T27" fmla="*/ 825 h 1059"/>
              <a:gd name="T28" fmla="*/ 40 w 66"/>
              <a:gd name="T29" fmla="*/ 23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059">
                <a:moveTo>
                  <a:pt x="40" y="236"/>
                </a:moveTo>
                <a:lnTo>
                  <a:pt x="66" y="236"/>
                </a:lnTo>
                <a:lnTo>
                  <a:pt x="50" y="117"/>
                </a:lnTo>
                <a:lnTo>
                  <a:pt x="33" y="0"/>
                </a:lnTo>
                <a:lnTo>
                  <a:pt x="17" y="117"/>
                </a:lnTo>
                <a:lnTo>
                  <a:pt x="0" y="236"/>
                </a:lnTo>
                <a:lnTo>
                  <a:pt x="27" y="236"/>
                </a:lnTo>
                <a:lnTo>
                  <a:pt x="27" y="825"/>
                </a:lnTo>
                <a:lnTo>
                  <a:pt x="0" y="825"/>
                </a:lnTo>
                <a:lnTo>
                  <a:pt x="17" y="942"/>
                </a:lnTo>
                <a:lnTo>
                  <a:pt x="33" y="1059"/>
                </a:lnTo>
                <a:lnTo>
                  <a:pt x="50" y="942"/>
                </a:lnTo>
                <a:lnTo>
                  <a:pt x="66" y="825"/>
                </a:lnTo>
                <a:lnTo>
                  <a:pt x="40" y="825"/>
                </a:lnTo>
                <a:lnTo>
                  <a:pt x="40" y="236"/>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6" name="object 6">
            <a:extLst>
              <a:ext uri="{FF2B5EF4-FFF2-40B4-BE49-F238E27FC236}">
                <a16:creationId xmlns:a16="http://schemas.microsoft.com/office/drawing/2014/main" id="{636CF783-B4A8-4E12-BB5D-099A8F5E436D}"/>
              </a:ext>
            </a:extLst>
          </p:cNvPr>
          <p:cNvSpPr txBox="1"/>
          <p:nvPr/>
        </p:nvSpPr>
        <p:spPr>
          <a:xfrm>
            <a:off x="14470539" y="6296274"/>
            <a:ext cx="1183324" cy="503984"/>
          </a:xfrm>
          <a:prstGeom prst="rect">
            <a:avLst/>
          </a:prstGeom>
        </p:spPr>
        <p:txBody>
          <a:bodyPr vert="horz" wrap="square" lIns="0" tIns="11430" rIns="0" bIns="0" rtlCol="0">
            <a:spAutoFit/>
          </a:bodyPr>
          <a:lstStyle/>
          <a:p>
            <a:pPr marL="12700">
              <a:lnSpc>
                <a:spcPct val="100000"/>
              </a:lnSpc>
              <a:spcBef>
                <a:spcPts val="90"/>
              </a:spcBef>
            </a:pPr>
            <a:r>
              <a:rPr sz="3200" spc="-15" dirty="0">
                <a:solidFill>
                  <a:srgbClr val="FFFFFF"/>
                </a:solidFill>
                <a:latin typeface="Liberation Serif"/>
                <a:cs typeface="Liberation Serif"/>
              </a:rPr>
              <a:t>PPK</a:t>
            </a:r>
            <a:endParaRPr sz="3200" dirty="0">
              <a:latin typeface="Liberation Serif"/>
              <a:cs typeface="Liberation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2">
            <a:extLst>
              <a:ext uri="{FF2B5EF4-FFF2-40B4-BE49-F238E27FC236}">
                <a16:creationId xmlns:a16="http://schemas.microsoft.com/office/drawing/2014/main" id="{470F03F8-23E7-4067-AAE2-5E61C8B3A4EF}"/>
              </a:ext>
            </a:extLst>
          </p:cNvPr>
          <p:cNvSpPr>
            <a:spLocks/>
          </p:cNvSpPr>
          <p:nvPr/>
        </p:nvSpPr>
        <p:spPr bwMode="auto">
          <a:xfrm>
            <a:off x="3736975" y="2835275"/>
            <a:ext cx="3495675" cy="2324100"/>
          </a:xfrm>
          <a:custGeom>
            <a:avLst/>
            <a:gdLst>
              <a:gd name="T0" fmla="*/ 243 w 1346"/>
              <a:gd name="T1" fmla="*/ 0 h 894"/>
              <a:gd name="T2" fmla="*/ 226 w 1346"/>
              <a:gd name="T3" fmla="*/ 16 h 894"/>
              <a:gd name="T4" fmla="*/ 202 w 1346"/>
              <a:gd name="T5" fmla="*/ 573 h 894"/>
              <a:gd name="T6" fmla="*/ 113 w 1346"/>
              <a:gd name="T7" fmla="*/ 573 h 894"/>
              <a:gd name="T8" fmla="*/ 113 w 1346"/>
              <a:gd name="T9" fmla="*/ 754 h 894"/>
              <a:gd name="T10" fmla="*/ 0 w 1346"/>
              <a:gd name="T11" fmla="*/ 754 h 894"/>
              <a:gd name="T12" fmla="*/ 0 w 1346"/>
              <a:gd name="T13" fmla="*/ 894 h 894"/>
              <a:gd name="T14" fmla="*/ 1346 w 1346"/>
              <a:gd name="T15" fmla="*/ 894 h 894"/>
              <a:gd name="T16" fmla="*/ 1346 w 1346"/>
              <a:gd name="T17" fmla="*/ 754 h 894"/>
              <a:gd name="T18" fmla="*/ 1230 w 1346"/>
              <a:gd name="T19" fmla="*/ 754 h 894"/>
              <a:gd name="T20" fmla="*/ 1230 w 1346"/>
              <a:gd name="T21" fmla="*/ 474 h 894"/>
              <a:gd name="T22" fmla="*/ 1162 w 1346"/>
              <a:gd name="T23" fmla="*/ 474 h 894"/>
              <a:gd name="T24" fmla="*/ 1162 w 1346"/>
              <a:gd name="T25" fmla="*/ 259 h 894"/>
              <a:gd name="T26" fmla="*/ 972 w 1346"/>
              <a:gd name="T27" fmla="*/ 364 h 894"/>
              <a:gd name="T28" fmla="*/ 972 w 1346"/>
              <a:gd name="T29" fmla="*/ 259 h 894"/>
              <a:gd name="T30" fmla="*/ 781 w 1346"/>
              <a:gd name="T31" fmla="*/ 364 h 894"/>
              <a:gd name="T32" fmla="*/ 781 w 1346"/>
              <a:gd name="T33" fmla="*/ 259 h 894"/>
              <a:gd name="T34" fmla="*/ 536 w 1346"/>
              <a:gd name="T35" fmla="*/ 394 h 894"/>
              <a:gd name="T36" fmla="*/ 536 w 1346"/>
              <a:gd name="T37" fmla="*/ 573 h 894"/>
              <a:gd name="T38" fmla="*/ 475 w 1346"/>
              <a:gd name="T39" fmla="*/ 573 h 894"/>
              <a:gd name="T40" fmla="*/ 451 w 1346"/>
              <a:gd name="T41" fmla="*/ 16 h 894"/>
              <a:gd name="T42" fmla="*/ 434 w 1346"/>
              <a:gd name="T43" fmla="*/ 0 h 894"/>
              <a:gd name="T44" fmla="*/ 404 w 1346"/>
              <a:gd name="T45" fmla="*/ 0 h 894"/>
              <a:gd name="T46" fmla="*/ 387 w 1346"/>
              <a:gd name="T47" fmla="*/ 16 h 894"/>
              <a:gd name="T48" fmla="*/ 363 w 1346"/>
              <a:gd name="T49" fmla="*/ 573 h 894"/>
              <a:gd name="T50" fmla="*/ 314 w 1346"/>
              <a:gd name="T51" fmla="*/ 573 h 894"/>
              <a:gd name="T52" fmla="*/ 290 w 1346"/>
              <a:gd name="T53" fmla="*/ 16 h 894"/>
              <a:gd name="T54" fmla="*/ 273 w 1346"/>
              <a:gd name="T55" fmla="*/ 0 h 894"/>
              <a:gd name="T56" fmla="*/ 243 w 1346"/>
              <a:gd name="T57"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6" h="894">
                <a:moveTo>
                  <a:pt x="243" y="0"/>
                </a:moveTo>
                <a:cubicBezTo>
                  <a:pt x="234" y="0"/>
                  <a:pt x="226" y="7"/>
                  <a:pt x="226" y="16"/>
                </a:cubicBezTo>
                <a:cubicBezTo>
                  <a:pt x="202" y="573"/>
                  <a:pt x="202" y="573"/>
                  <a:pt x="202" y="573"/>
                </a:cubicBezTo>
                <a:cubicBezTo>
                  <a:pt x="113" y="573"/>
                  <a:pt x="113" y="573"/>
                  <a:pt x="113" y="573"/>
                </a:cubicBezTo>
                <a:cubicBezTo>
                  <a:pt x="113" y="754"/>
                  <a:pt x="113" y="754"/>
                  <a:pt x="113" y="754"/>
                </a:cubicBezTo>
                <a:cubicBezTo>
                  <a:pt x="0" y="754"/>
                  <a:pt x="0" y="754"/>
                  <a:pt x="0" y="754"/>
                </a:cubicBezTo>
                <a:cubicBezTo>
                  <a:pt x="0" y="894"/>
                  <a:pt x="0" y="894"/>
                  <a:pt x="0" y="894"/>
                </a:cubicBezTo>
                <a:cubicBezTo>
                  <a:pt x="1346" y="894"/>
                  <a:pt x="1346" y="894"/>
                  <a:pt x="1346" y="894"/>
                </a:cubicBezTo>
                <a:cubicBezTo>
                  <a:pt x="1346" y="754"/>
                  <a:pt x="1346" y="754"/>
                  <a:pt x="1346" y="754"/>
                </a:cubicBezTo>
                <a:cubicBezTo>
                  <a:pt x="1230" y="754"/>
                  <a:pt x="1230" y="754"/>
                  <a:pt x="1230" y="754"/>
                </a:cubicBezTo>
                <a:cubicBezTo>
                  <a:pt x="1230" y="474"/>
                  <a:pt x="1230" y="474"/>
                  <a:pt x="1230" y="474"/>
                </a:cubicBezTo>
                <a:cubicBezTo>
                  <a:pt x="1162" y="474"/>
                  <a:pt x="1162" y="474"/>
                  <a:pt x="1162" y="474"/>
                </a:cubicBezTo>
                <a:cubicBezTo>
                  <a:pt x="1162" y="259"/>
                  <a:pt x="1162" y="259"/>
                  <a:pt x="1162" y="259"/>
                </a:cubicBezTo>
                <a:cubicBezTo>
                  <a:pt x="972" y="364"/>
                  <a:pt x="972" y="364"/>
                  <a:pt x="972" y="364"/>
                </a:cubicBezTo>
                <a:cubicBezTo>
                  <a:pt x="972" y="259"/>
                  <a:pt x="972" y="259"/>
                  <a:pt x="972" y="259"/>
                </a:cubicBezTo>
                <a:cubicBezTo>
                  <a:pt x="781" y="364"/>
                  <a:pt x="781" y="364"/>
                  <a:pt x="781" y="364"/>
                </a:cubicBezTo>
                <a:cubicBezTo>
                  <a:pt x="781" y="259"/>
                  <a:pt x="781" y="259"/>
                  <a:pt x="781" y="259"/>
                </a:cubicBezTo>
                <a:cubicBezTo>
                  <a:pt x="536" y="394"/>
                  <a:pt x="536" y="394"/>
                  <a:pt x="536" y="394"/>
                </a:cubicBezTo>
                <a:cubicBezTo>
                  <a:pt x="536" y="573"/>
                  <a:pt x="536" y="573"/>
                  <a:pt x="536" y="573"/>
                </a:cubicBezTo>
                <a:cubicBezTo>
                  <a:pt x="475" y="573"/>
                  <a:pt x="475" y="573"/>
                  <a:pt x="475" y="573"/>
                </a:cubicBezTo>
                <a:cubicBezTo>
                  <a:pt x="451" y="16"/>
                  <a:pt x="451" y="16"/>
                  <a:pt x="451" y="16"/>
                </a:cubicBezTo>
                <a:cubicBezTo>
                  <a:pt x="451" y="7"/>
                  <a:pt x="443" y="0"/>
                  <a:pt x="434" y="0"/>
                </a:cubicBezTo>
                <a:cubicBezTo>
                  <a:pt x="404" y="0"/>
                  <a:pt x="404" y="0"/>
                  <a:pt x="404" y="0"/>
                </a:cubicBezTo>
                <a:cubicBezTo>
                  <a:pt x="395" y="0"/>
                  <a:pt x="387" y="7"/>
                  <a:pt x="387" y="16"/>
                </a:cubicBezTo>
                <a:cubicBezTo>
                  <a:pt x="363" y="573"/>
                  <a:pt x="363" y="573"/>
                  <a:pt x="363" y="573"/>
                </a:cubicBezTo>
                <a:cubicBezTo>
                  <a:pt x="314" y="573"/>
                  <a:pt x="314" y="573"/>
                  <a:pt x="314" y="573"/>
                </a:cubicBezTo>
                <a:cubicBezTo>
                  <a:pt x="290" y="16"/>
                  <a:pt x="290" y="16"/>
                  <a:pt x="290" y="16"/>
                </a:cubicBezTo>
                <a:cubicBezTo>
                  <a:pt x="289" y="7"/>
                  <a:pt x="282" y="0"/>
                  <a:pt x="273" y="0"/>
                </a:cubicBezTo>
                <a:lnTo>
                  <a:pt x="243" y="0"/>
                </a:lnTo>
                <a:close/>
              </a:path>
            </a:pathLst>
          </a:custGeom>
          <a:solidFill>
            <a:srgbClr val="D1D1D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2" name="Freeform 23">
            <a:extLst>
              <a:ext uri="{FF2B5EF4-FFF2-40B4-BE49-F238E27FC236}">
                <a16:creationId xmlns:a16="http://schemas.microsoft.com/office/drawing/2014/main" id="{6927CFA7-0DE0-4EBC-8676-2FCDEDF87E93}"/>
              </a:ext>
            </a:extLst>
          </p:cNvPr>
          <p:cNvSpPr>
            <a:spLocks/>
          </p:cNvSpPr>
          <p:nvPr/>
        </p:nvSpPr>
        <p:spPr bwMode="auto">
          <a:xfrm>
            <a:off x="1136650" y="4680118"/>
            <a:ext cx="3140075" cy="1223963"/>
          </a:xfrm>
          <a:custGeom>
            <a:avLst/>
            <a:gdLst>
              <a:gd name="T0" fmla="*/ 1201 w 1209"/>
              <a:gd name="T1" fmla="*/ 279 h 471"/>
              <a:gd name="T2" fmla="*/ 1201 w 1209"/>
              <a:gd name="T3" fmla="*/ 295 h 471"/>
              <a:gd name="T4" fmla="*/ 1181 w 1209"/>
              <a:gd name="T5" fmla="*/ 295 h 471"/>
              <a:gd name="T6" fmla="*/ 1181 w 1209"/>
              <a:gd name="T7" fmla="*/ 268 h 471"/>
              <a:gd name="T8" fmla="*/ 1196 w 1209"/>
              <a:gd name="T9" fmla="*/ 268 h 471"/>
              <a:gd name="T10" fmla="*/ 1196 w 1209"/>
              <a:gd name="T11" fmla="*/ 61 h 471"/>
              <a:gd name="T12" fmla="*/ 1181 w 1209"/>
              <a:gd name="T13" fmla="*/ 61 h 471"/>
              <a:gd name="T14" fmla="*/ 1181 w 1209"/>
              <a:gd name="T15" fmla="*/ 43 h 471"/>
              <a:gd name="T16" fmla="*/ 1138 w 1209"/>
              <a:gd name="T17" fmla="*/ 0 h 471"/>
              <a:gd name="T18" fmla="*/ 71 w 1209"/>
              <a:gd name="T19" fmla="*/ 0 h 471"/>
              <a:gd name="T20" fmla="*/ 28 w 1209"/>
              <a:gd name="T21" fmla="*/ 43 h 471"/>
              <a:gd name="T22" fmla="*/ 28 w 1209"/>
              <a:gd name="T23" fmla="*/ 61 h 471"/>
              <a:gd name="T24" fmla="*/ 13 w 1209"/>
              <a:gd name="T25" fmla="*/ 61 h 471"/>
              <a:gd name="T26" fmla="*/ 13 w 1209"/>
              <a:gd name="T27" fmla="*/ 268 h 471"/>
              <a:gd name="T28" fmla="*/ 28 w 1209"/>
              <a:gd name="T29" fmla="*/ 268 h 471"/>
              <a:gd name="T30" fmla="*/ 28 w 1209"/>
              <a:gd name="T31" fmla="*/ 295 h 471"/>
              <a:gd name="T32" fmla="*/ 8 w 1209"/>
              <a:gd name="T33" fmla="*/ 295 h 471"/>
              <a:gd name="T34" fmla="*/ 8 w 1209"/>
              <a:gd name="T35" fmla="*/ 279 h 471"/>
              <a:gd name="T36" fmla="*/ 0 w 1209"/>
              <a:gd name="T37" fmla="*/ 279 h 471"/>
              <a:gd name="T38" fmla="*/ 0 w 1209"/>
              <a:gd name="T39" fmla="*/ 339 h 471"/>
              <a:gd name="T40" fmla="*/ 8 w 1209"/>
              <a:gd name="T41" fmla="*/ 339 h 471"/>
              <a:gd name="T42" fmla="*/ 8 w 1209"/>
              <a:gd name="T43" fmla="*/ 323 h 471"/>
              <a:gd name="T44" fmla="*/ 28 w 1209"/>
              <a:gd name="T45" fmla="*/ 323 h 471"/>
              <a:gd name="T46" fmla="*/ 28 w 1209"/>
              <a:gd name="T47" fmla="*/ 350 h 471"/>
              <a:gd name="T48" fmla="*/ 109 w 1209"/>
              <a:gd name="T49" fmla="*/ 350 h 471"/>
              <a:gd name="T50" fmla="*/ 109 w 1209"/>
              <a:gd name="T51" fmla="*/ 389 h 471"/>
              <a:gd name="T52" fmla="*/ 122 w 1209"/>
              <a:gd name="T53" fmla="*/ 389 h 471"/>
              <a:gd name="T54" fmla="*/ 118 w 1209"/>
              <a:gd name="T55" fmla="*/ 410 h 471"/>
              <a:gd name="T56" fmla="*/ 178 w 1209"/>
              <a:gd name="T57" fmla="*/ 471 h 471"/>
              <a:gd name="T58" fmla="*/ 239 w 1209"/>
              <a:gd name="T59" fmla="*/ 410 h 471"/>
              <a:gd name="T60" fmla="*/ 235 w 1209"/>
              <a:gd name="T61" fmla="*/ 389 h 471"/>
              <a:gd name="T62" fmla="*/ 293 w 1209"/>
              <a:gd name="T63" fmla="*/ 389 h 471"/>
              <a:gd name="T64" fmla="*/ 289 w 1209"/>
              <a:gd name="T65" fmla="*/ 410 h 471"/>
              <a:gd name="T66" fmla="*/ 349 w 1209"/>
              <a:gd name="T67" fmla="*/ 471 h 471"/>
              <a:gd name="T68" fmla="*/ 410 w 1209"/>
              <a:gd name="T69" fmla="*/ 410 h 471"/>
              <a:gd name="T70" fmla="*/ 406 w 1209"/>
              <a:gd name="T71" fmla="*/ 389 h 471"/>
              <a:gd name="T72" fmla="*/ 418 w 1209"/>
              <a:gd name="T73" fmla="*/ 389 h 471"/>
              <a:gd name="T74" fmla="*/ 418 w 1209"/>
              <a:gd name="T75" fmla="*/ 350 h 471"/>
              <a:gd name="T76" fmla="*/ 449 w 1209"/>
              <a:gd name="T77" fmla="*/ 350 h 471"/>
              <a:gd name="T78" fmla="*/ 449 w 1209"/>
              <a:gd name="T79" fmla="*/ 389 h 471"/>
              <a:gd name="T80" fmla="*/ 758 w 1209"/>
              <a:gd name="T81" fmla="*/ 389 h 471"/>
              <a:gd name="T82" fmla="*/ 758 w 1209"/>
              <a:gd name="T83" fmla="*/ 350 h 471"/>
              <a:gd name="T84" fmla="*/ 791 w 1209"/>
              <a:gd name="T85" fmla="*/ 350 h 471"/>
              <a:gd name="T86" fmla="*/ 791 w 1209"/>
              <a:gd name="T87" fmla="*/ 389 h 471"/>
              <a:gd name="T88" fmla="*/ 804 w 1209"/>
              <a:gd name="T89" fmla="*/ 389 h 471"/>
              <a:gd name="T90" fmla="*/ 800 w 1209"/>
              <a:gd name="T91" fmla="*/ 410 h 471"/>
              <a:gd name="T92" fmla="*/ 860 w 1209"/>
              <a:gd name="T93" fmla="*/ 471 h 471"/>
              <a:gd name="T94" fmla="*/ 921 w 1209"/>
              <a:gd name="T95" fmla="*/ 410 h 471"/>
              <a:gd name="T96" fmla="*/ 917 w 1209"/>
              <a:gd name="T97" fmla="*/ 389 h 471"/>
              <a:gd name="T98" fmla="*/ 975 w 1209"/>
              <a:gd name="T99" fmla="*/ 389 h 471"/>
              <a:gd name="T100" fmla="*/ 971 w 1209"/>
              <a:gd name="T101" fmla="*/ 410 h 471"/>
              <a:gd name="T102" fmla="*/ 1032 w 1209"/>
              <a:gd name="T103" fmla="*/ 471 h 471"/>
              <a:gd name="T104" fmla="*/ 1092 w 1209"/>
              <a:gd name="T105" fmla="*/ 410 h 471"/>
              <a:gd name="T106" fmla="*/ 1088 w 1209"/>
              <a:gd name="T107" fmla="*/ 389 h 471"/>
              <a:gd name="T108" fmla="*/ 1100 w 1209"/>
              <a:gd name="T109" fmla="*/ 389 h 471"/>
              <a:gd name="T110" fmla="*/ 1100 w 1209"/>
              <a:gd name="T111" fmla="*/ 350 h 471"/>
              <a:gd name="T112" fmla="*/ 1181 w 1209"/>
              <a:gd name="T113" fmla="*/ 350 h 471"/>
              <a:gd name="T114" fmla="*/ 1181 w 1209"/>
              <a:gd name="T115" fmla="*/ 322 h 471"/>
              <a:gd name="T116" fmla="*/ 1201 w 1209"/>
              <a:gd name="T117" fmla="*/ 322 h 471"/>
              <a:gd name="T118" fmla="*/ 1201 w 1209"/>
              <a:gd name="T119" fmla="*/ 339 h 471"/>
              <a:gd name="T120" fmla="*/ 1209 w 1209"/>
              <a:gd name="T121" fmla="*/ 339 h 471"/>
              <a:gd name="T122" fmla="*/ 1209 w 1209"/>
              <a:gd name="T123" fmla="*/ 279 h 471"/>
              <a:gd name="T124" fmla="*/ 1201 w 1209"/>
              <a:gd name="T125" fmla="*/ 27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9" h="471">
                <a:moveTo>
                  <a:pt x="1201" y="279"/>
                </a:moveTo>
                <a:cubicBezTo>
                  <a:pt x="1201" y="295"/>
                  <a:pt x="1201" y="295"/>
                  <a:pt x="1201" y="295"/>
                </a:cubicBezTo>
                <a:cubicBezTo>
                  <a:pt x="1181" y="295"/>
                  <a:pt x="1181" y="295"/>
                  <a:pt x="1181" y="295"/>
                </a:cubicBezTo>
                <a:cubicBezTo>
                  <a:pt x="1181" y="268"/>
                  <a:pt x="1181" y="268"/>
                  <a:pt x="1181" y="268"/>
                </a:cubicBezTo>
                <a:cubicBezTo>
                  <a:pt x="1196" y="268"/>
                  <a:pt x="1196" y="268"/>
                  <a:pt x="1196" y="268"/>
                </a:cubicBezTo>
                <a:cubicBezTo>
                  <a:pt x="1196" y="61"/>
                  <a:pt x="1196" y="61"/>
                  <a:pt x="1196" y="61"/>
                </a:cubicBezTo>
                <a:cubicBezTo>
                  <a:pt x="1181" y="61"/>
                  <a:pt x="1181" y="61"/>
                  <a:pt x="1181" y="61"/>
                </a:cubicBezTo>
                <a:cubicBezTo>
                  <a:pt x="1181" y="43"/>
                  <a:pt x="1181" y="43"/>
                  <a:pt x="1181" y="43"/>
                </a:cubicBezTo>
                <a:cubicBezTo>
                  <a:pt x="1181" y="19"/>
                  <a:pt x="1162" y="0"/>
                  <a:pt x="1138" y="0"/>
                </a:cubicBezTo>
                <a:cubicBezTo>
                  <a:pt x="71" y="0"/>
                  <a:pt x="71" y="0"/>
                  <a:pt x="71" y="0"/>
                </a:cubicBezTo>
                <a:cubicBezTo>
                  <a:pt x="48" y="0"/>
                  <a:pt x="28" y="19"/>
                  <a:pt x="28" y="43"/>
                </a:cubicBezTo>
                <a:cubicBezTo>
                  <a:pt x="28" y="61"/>
                  <a:pt x="28" y="61"/>
                  <a:pt x="28" y="61"/>
                </a:cubicBezTo>
                <a:cubicBezTo>
                  <a:pt x="13" y="61"/>
                  <a:pt x="13" y="61"/>
                  <a:pt x="13" y="61"/>
                </a:cubicBezTo>
                <a:cubicBezTo>
                  <a:pt x="13" y="268"/>
                  <a:pt x="13" y="268"/>
                  <a:pt x="13" y="268"/>
                </a:cubicBezTo>
                <a:cubicBezTo>
                  <a:pt x="28" y="268"/>
                  <a:pt x="28" y="268"/>
                  <a:pt x="28" y="268"/>
                </a:cubicBezTo>
                <a:cubicBezTo>
                  <a:pt x="28" y="295"/>
                  <a:pt x="28" y="295"/>
                  <a:pt x="28" y="295"/>
                </a:cubicBezTo>
                <a:cubicBezTo>
                  <a:pt x="8" y="295"/>
                  <a:pt x="8" y="295"/>
                  <a:pt x="8" y="295"/>
                </a:cubicBezTo>
                <a:cubicBezTo>
                  <a:pt x="8" y="279"/>
                  <a:pt x="8" y="279"/>
                  <a:pt x="8" y="279"/>
                </a:cubicBezTo>
                <a:cubicBezTo>
                  <a:pt x="0" y="279"/>
                  <a:pt x="0" y="279"/>
                  <a:pt x="0" y="279"/>
                </a:cubicBezTo>
                <a:cubicBezTo>
                  <a:pt x="0" y="339"/>
                  <a:pt x="0" y="339"/>
                  <a:pt x="0" y="339"/>
                </a:cubicBezTo>
                <a:cubicBezTo>
                  <a:pt x="8" y="339"/>
                  <a:pt x="8" y="339"/>
                  <a:pt x="8" y="339"/>
                </a:cubicBezTo>
                <a:cubicBezTo>
                  <a:pt x="8" y="323"/>
                  <a:pt x="8" y="323"/>
                  <a:pt x="8" y="323"/>
                </a:cubicBezTo>
                <a:cubicBezTo>
                  <a:pt x="28" y="323"/>
                  <a:pt x="28" y="323"/>
                  <a:pt x="28" y="323"/>
                </a:cubicBezTo>
                <a:cubicBezTo>
                  <a:pt x="28" y="350"/>
                  <a:pt x="28" y="350"/>
                  <a:pt x="28" y="350"/>
                </a:cubicBezTo>
                <a:cubicBezTo>
                  <a:pt x="109" y="350"/>
                  <a:pt x="109" y="350"/>
                  <a:pt x="109" y="350"/>
                </a:cubicBezTo>
                <a:cubicBezTo>
                  <a:pt x="109" y="389"/>
                  <a:pt x="109" y="389"/>
                  <a:pt x="109" y="389"/>
                </a:cubicBezTo>
                <a:cubicBezTo>
                  <a:pt x="122" y="389"/>
                  <a:pt x="122" y="389"/>
                  <a:pt x="122" y="389"/>
                </a:cubicBezTo>
                <a:cubicBezTo>
                  <a:pt x="119" y="395"/>
                  <a:pt x="118" y="403"/>
                  <a:pt x="118" y="410"/>
                </a:cubicBezTo>
                <a:cubicBezTo>
                  <a:pt x="118" y="444"/>
                  <a:pt x="145" y="471"/>
                  <a:pt x="178" y="471"/>
                </a:cubicBezTo>
                <a:cubicBezTo>
                  <a:pt x="212" y="471"/>
                  <a:pt x="239" y="444"/>
                  <a:pt x="239" y="410"/>
                </a:cubicBezTo>
                <a:cubicBezTo>
                  <a:pt x="239" y="403"/>
                  <a:pt x="237" y="395"/>
                  <a:pt x="235" y="389"/>
                </a:cubicBezTo>
                <a:cubicBezTo>
                  <a:pt x="293" y="389"/>
                  <a:pt x="293" y="389"/>
                  <a:pt x="293" y="389"/>
                </a:cubicBezTo>
                <a:cubicBezTo>
                  <a:pt x="290" y="395"/>
                  <a:pt x="289" y="403"/>
                  <a:pt x="289" y="410"/>
                </a:cubicBezTo>
                <a:cubicBezTo>
                  <a:pt x="289" y="444"/>
                  <a:pt x="316" y="471"/>
                  <a:pt x="349" y="471"/>
                </a:cubicBezTo>
                <a:cubicBezTo>
                  <a:pt x="383" y="471"/>
                  <a:pt x="410" y="444"/>
                  <a:pt x="410" y="410"/>
                </a:cubicBezTo>
                <a:cubicBezTo>
                  <a:pt x="410" y="403"/>
                  <a:pt x="409" y="395"/>
                  <a:pt x="406" y="389"/>
                </a:cubicBezTo>
                <a:cubicBezTo>
                  <a:pt x="418" y="389"/>
                  <a:pt x="418" y="389"/>
                  <a:pt x="418" y="389"/>
                </a:cubicBezTo>
                <a:cubicBezTo>
                  <a:pt x="418" y="350"/>
                  <a:pt x="418" y="350"/>
                  <a:pt x="418" y="350"/>
                </a:cubicBezTo>
                <a:cubicBezTo>
                  <a:pt x="449" y="350"/>
                  <a:pt x="449" y="350"/>
                  <a:pt x="449" y="350"/>
                </a:cubicBezTo>
                <a:cubicBezTo>
                  <a:pt x="449" y="389"/>
                  <a:pt x="449" y="389"/>
                  <a:pt x="449" y="389"/>
                </a:cubicBezTo>
                <a:cubicBezTo>
                  <a:pt x="758" y="389"/>
                  <a:pt x="758" y="389"/>
                  <a:pt x="758" y="389"/>
                </a:cubicBezTo>
                <a:cubicBezTo>
                  <a:pt x="758" y="350"/>
                  <a:pt x="758" y="350"/>
                  <a:pt x="758" y="350"/>
                </a:cubicBezTo>
                <a:cubicBezTo>
                  <a:pt x="791" y="350"/>
                  <a:pt x="791" y="350"/>
                  <a:pt x="791" y="350"/>
                </a:cubicBezTo>
                <a:cubicBezTo>
                  <a:pt x="791" y="389"/>
                  <a:pt x="791" y="389"/>
                  <a:pt x="791" y="389"/>
                </a:cubicBezTo>
                <a:cubicBezTo>
                  <a:pt x="804" y="389"/>
                  <a:pt x="804" y="389"/>
                  <a:pt x="804" y="389"/>
                </a:cubicBezTo>
                <a:cubicBezTo>
                  <a:pt x="801" y="395"/>
                  <a:pt x="800" y="403"/>
                  <a:pt x="800" y="410"/>
                </a:cubicBezTo>
                <a:cubicBezTo>
                  <a:pt x="800" y="444"/>
                  <a:pt x="827" y="471"/>
                  <a:pt x="860" y="471"/>
                </a:cubicBezTo>
                <a:cubicBezTo>
                  <a:pt x="894" y="471"/>
                  <a:pt x="921" y="444"/>
                  <a:pt x="921" y="410"/>
                </a:cubicBezTo>
                <a:cubicBezTo>
                  <a:pt x="921" y="403"/>
                  <a:pt x="919" y="395"/>
                  <a:pt x="917" y="389"/>
                </a:cubicBezTo>
                <a:cubicBezTo>
                  <a:pt x="975" y="389"/>
                  <a:pt x="975" y="389"/>
                  <a:pt x="975" y="389"/>
                </a:cubicBezTo>
                <a:cubicBezTo>
                  <a:pt x="972" y="395"/>
                  <a:pt x="971" y="403"/>
                  <a:pt x="971" y="410"/>
                </a:cubicBezTo>
                <a:cubicBezTo>
                  <a:pt x="971" y="444"/>
                  <a:pt x="998" y="471"/>
                  <a:pt x="1032" y="471"/>
                </a:cubicBezTo>
                <a:cubicBezTo>
                  <a:pt x="1065" y="471"/>
                  <a:pt x="1092" y="444"/>
                  <a:pt x="1092" y="410"/>
                </a:cubicBezTo>
                <a:cubicBezTo>
                  <a:pt x="1092" y="403"/>
                  <a:pt x="1091" y="395"/>
                  <a:pt x="1088" y="389"/>
                </a:cubicBezTo>
                <a:cubicBezTo>
                  <a:pt x="1100" y="389"/>
                  <a:pt x="1100" y="389"/>
                  <a:pt x="1100" y="389"/>
                </a:cubicBezTo>
                <a:cubicBezTo>
                  <a:pt x="1100" y="350"/>
                  <a:pt x="1100" y="350"/>
                  <a:pt x="1100" y="350"/>
                </a:cubicBezTo>
                <a:cubicBezTo>
                  <a:pt x="1181" y="350"/>
                  <a:pt x="1181" y="350"/>
                  <a:pt x="1181" y="350"/>
                </a:cubicBezTo>
                <a:cubicBezTo>
                  <a:pt x="1181" y="322"/>
                  <a:pt x="1181" y="322"/>
                  <a:pt x="1181" y="322"/>
                </a:cubicBezTo>
                <a:cubicBezTo>
                  <a:pt x="1201" y="322"/>
                  <a:pt x="1201" y="322"/>
                  <a:pt x="1201" y="322"/>
                </a:cubicBezTo>
                <a:cubicBezTo>
                  <a:pt x="1201" y="339"/>
                  <a:pt x="1201" y="339"/>
                  <a:pt x="1201" y="339"/>
                </a:cubicBezTo>
                <a:cubicBezTo>
                  <a:pt x="1209" y="339"/>
                  <a:pt x="1209" y="339"/>
                  <a:pt x="1209" y="339"/>
                </a:cubicBezTo>
                <a:cubicBezTo>
                  <a:pt x="1209" y="279"/>
                  <a:pt x="1209" y="279"/>
                  <a:pt x="1209" y="279"/>
                </a:cubicBezTo>
                <a:lnTo>
                  <a:pt x="1201" y="279"/>
                </a:lnTo>
                <a:close/>
              </a:path>
            </a:pathLst>
          </a:custGeom>
          <a:solidFill>
            <a:srgbClr val="C48B0E"/>
          </a:solidFill>
          <a:ln>
            <a:noFill/>
          </a:ln>
        </p:spPr>
        <p:txBody>
          <a:bodyPr vert="horz" wrap="square" lIns="91440" tIns="45720" rIns="91440" bIns="45720" numCol="1" anchor="t" anchorCtr="0" compatLnSpc="1">
            <a:prstTxWarp prst="textNoShape">
              <a:avLst/>
            </a:prstTxWarp>
          </a:bodyPr>
          <a:lstStyle/>
          <a:p>
            <a:endParaRPr lang="pl-PL"/>
          </a:p>
        </p:txBody>
      </p:sp>
      <p:sp>
        <p:nvSpPr>
          <p:cNvPr id="3" name="object 3"/>
          <p:cNvSpPr txBox="1"/>
          <p:nvPr/>
        </p:nvSpPr>
        <p:spPr>
          <a:xfrm>
            <a:off x="3283864" y="6243960"/>
            <a:ext cx="3399154" cy="1837041"/>
          </a:xfrm>
          <a:prstGeom prst="rect">
            <a:avLst/>
          </a:prstGeom>
        </p:spPr>
        <p:txBody>
          <a:bodyPr vert="horz" wrap="square" lIns="0" tIns="13335" rIns="0" bIns="0" rtlCol="0">
            <a:spAutoFit/>
          </a:bodyPr>
          <a:lstStyle/>
          <a:p>
            <a:pPr marL="12700">
              <a:lnSpc>
                <a:spcPct val="100000"/>
              </a:lnSpc>
              <a:spcBef>
                <a:spcPts val="105"/>
              </a:spcBef>
            </a:pPr>
            <a:r>
              <a:rPr lang="en-US" sz="3950" spc="-45" dirty="0">
                <a:solidFill>
                  <a:srgbClr val="404041"/>
                </a:solidFill>
                <a:latin typeface="Liberation Serif"/>
                <a:cs typeface="Liberation Serif"/>
              </a:rPr>
              <a:t>Is it worth getting involved?</a:t>
            </a:r>
            <a:endParaRPr sz="3950" dirty="0">
              <a:latin typeface="Liberation Serif"/>
              <a:cs typeface="Liberation Serif"/>
            </a:endParaRPr>
          </a:p>
        </p:txBody>
      </p:sp>
      <p:sp>
        <p:nvSpPr>
          <p:cNvPr id="6" name="object 6"/>
          <p:cNvSpPr txBox="1"/>
          <p:nvPr/>
        </p:nvSpPr>
        <p:spPr>
          <a:xfrm>
            <a:off x="2017363" y="4621237"/>
            <a:ext cx="1386205" cy="915669"/>
          </a:xfrm>
          <a:prstGeom prst="rect">
            <a:avLst/>
          </a:prstGeom>
        </p:spPr>
        <p:txBody>
          <a:bodyPr vert="horz" wrap="square" lIns="0" tIns="11430" rIns="0" bIns="0" rtlCol="0">
            <a:spAutoFit/>
          </a:bodyPr>
          <a:lstStyle/>
          <a:p>
            <a:pPr marL="12700">
              <a:lnSpc>
                <a:spcPct val="100000"/>
              </a:lnSpc>
              <a:spcBef>
                <a:spcPts val="90"/>
              </a:spcBef>
            </a:pPr>
            <a:r>
              <a:rPr sz="5850" spc="-15" dirty="0">
                <a:solidFill>
                  <a:srgbClr val="FFFFFF"/>
                </a:solidFill>
                <a:latin typeface="Liberation Serif"/>
                <a:cs typeface="Liberation Serif"/>
              </a:rPr>
              <a:t>PPK</a:t>
            </a:r>
            <a:endParaRPr sz="5850" dirty="0">
              <a:latin typeface="Liberation Serif"/>
              <a:cs typeface="Liberation Serif"/>
            </a:endParaRPr>
          </a:p>
        </p:txBody>
      </p:sp>
      <p:sp>
        <p:nvSpPr>
          <p:cNvPr id="7" name="object 7"/>
          <p:cNvSpPr/>
          <p:nvPr/>
        </p:nvSpPr>
        <p:spPr>
          <a:xfrm>
            <a:off x="0" y="5919629"/>
            <a:ext cx="7185025" cy="0"/>
          </a:xfrm>
          <a:custGeom>
            <a:avLst/>
            <a:gdLst/>
            <a:ahLst/>
            <a:cxnLst/>
            <a:rect l="l" t="t" r="r" b="b"/>
            <a:pathLst>
              <a:path w="7185025">
                <a:moveTo>
                  <a:pt x="0" y="0"/>
                </a:moveTo>
                <a:lnTo>
                  <a:pt x="7184483" y="0"/>
                </a:lnTo>
              </a:path>
            </a:pathLst>
          </a:custGeom>
          <a:ln w="40616">
            <a:solidFill>
              <a:srgbClr val="404041"/>
            </a:solidFill>
          </a:ln>
        </p:spPr>
        <p:txBody>
          <a:bodyPr wrap="square" lIns="0" tIns="0" rIns="0" bIns="0" rtlCol="0"/>
          <a:lstStyle/>
          <a:p>
            <a:endParaRPr/>
          </a:p>
        </p:txBody>
      </p:sp>
      <p:sp>
        <p:nvSpPr>
          <p:cNvPr id="8" name="object 8"/>
          <p:cNvSpPr/>
          <p:nvPr/>
        </p:nvSpPr>
        <p:spPr>
          <a:xfrm>
            <a:off x="4851791" y="5838773"/>
            <a:ext cx="161701" cy="16171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184483" y="2996149"/>
            <a:ext cx="12862560" cy="6446520"/>
          </a:xfrm>
          <a:custGeom>
            <a:avLst/>
            <a:gdLst/>
            <a:ahLst/>
            <a:cxnLst/>
            <a:rect l="l" t="t" r="r" b="b"/>
            <a:pathLst>
              <a:path w="12862560" h="6446520">
                <a:moveTo>
                  <a:pt x="12862540" y="6446023"/>
                </a:moveTo>
                <a:lnTo>
                  <a:pt x="0" y="6446023"/>
                </a:lnTo>
                <a:lnTo>
                  <a:pt x="0" y="0"/>
                </a:lnTo>
                <a:lnTo>
                  <a:pt x="12862540" y="0"/>
                </a:lnTo>
                <a:lnTo>
                  <a:pt x="12862540" y="6446023"/>
                </a:lnTo>
                <a:close/>
              </a:path>
            </a:pathLst>
          </a:custGeom>
          <a:solidFill>
            <a:srgbClr val="D1D1D1"/>
          </a:solidFill>
        </p:spPr>
        <p:txBody>
          <a:bodyPr wrap="square" lIns="0" tIns="0" rIns="0" bIns="0" rtlCol="0"/>
          <a:lstStyle/>
          <a:p>
            <a:endParaRPr/>
          </a:p>
        </p:txBody>
      </p:sp>
      <p:sp>
        <p:nvSpPr>
          <p:cNvPr id="10" name="object 10"/>
          <p:cNvSpPr/>
          <p:nvPr/>
        </p:nvSpPr>
        <p:spPr>
          <a:xfrm>
            <a:off x="7342377" y="1742695"/>
            <a:ext cx="12783820" cy="7563875"/>
          </a:xfrm>
          <a:custGeom>
            <a:avLst/>
            <a:gdLst/>
            <a:ahLst/>
            <a:cxnLst/>
            <a:rect l="l" t="t" r="r" b="b"/>
            <a:pathLst>
              <a:path w="12783819" h="6488430">
                <a:moveTo>
                  <a:pt x="0" y="0"/>
                </a:moveTo>
                <a:lnTo>
                  <a:pt x="12783495" y="0"/>
                </a:lnTo>
                <a:lnTo>
                  <a:pt x="12783495" y="6487907"/>
                </a:lnTo>
                <a:lnTo>
                  <a:pt x="0" y="6487907"/>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7299660" y="9327525"/>
            <a:ext cx="12804775" cy="0"/>
          </a:xfrm>
          <a:custGeom>
            <a:avLst/>
            <a:gdLst/>
            <a:ahLst/>
            <a:cxnLst/>
            <a:rect l="l" t="t" r="r" b="b"/>
            <a:pathLst>
              <a:path w="12804775">
                <a:moveTo>
                  <a:pt x="0" y="0"/>
                </a:moveTo>
                <a:lnTo>
                  <a:pt x="12804439" y="0"/>
                </a:lnTo>
              </a:path>
            </a:pathLst>
          </a:custGeom>
          <a:ln w="41910">
            <a:solidFill>
              <a:srgbClr val="C48A10"/>
            </a:solidFill>
          </a:ln>
        </p:spPr>
        <p:txBody>
          <a:bodyPr wrap="square" lIns="0" tIns="0" rIns="0" bIns="0" rtlCol="0"/>
          <a:lstStyle/>
          <a:p>
            <a:endParaRPr/>
          </a:p>
        </p:txBody>
      </p:sp>
      <p:sp>
        <p:nvSpPr>
          <p:cNvPr id="12" name="object 12"/>
          <p:cNvSpPr/>
          <p:nvPr/>
        </p:nvSpPr>
        <p:spPr>
          <a:xfrm>
            <a:off x="7320601" y="2860050"/>
            <a:ext cx="0" cy="6446520"/>
          </a:xfrm>
          <a:custGeom>
            <a:avLst/>
            <a:gdLst/>
            <a:ahLst/>
            <a:cxnLst/>
            <a:rect l="l" t="t" r="r" b="b"/>
            <a:pathLst>
              <a:path h="6446520">
                <a:moveTo>
                  <a:pt x="0" y="0"/>
                </a:moveTo>
                <a:lnTo>
                  <a:pt x="0" y="6446520"/>
                </a:lnTo>
              </a:path>
            </a:pathLst>
          </a:custGeom>
          <a:ln w="41883">
            <a:solidFill>
              <a:srgbClr val="C48A10"/>
            </a:solidFill>
          </a:ln>
        </p:spPr>
        <p:txBody>
          <a:bodyPr wrap="square" lIns="0" tIns="0" rIns="0" bIns="0" rtlCol="0"/>
          <a:lstStyle/>
          <a:p>
            <a:endParaRPr/>
          </a:p>
        </p:txBody>
      </p:sp>
      <p:sp>
        <p:nvSpPr>
          <p:cNvPr id="13" name="object 13"/>
          <p:cNvSpPr/>
          <p:nvPr/>
        </p:nvSpPr>
        <p:spPr>
          <a:xfrm>
            <a:off x="7299660" y="2839095"/>
            <a:ext cx="12804775" cy="0"/>
          </a:xfrm>
          <a:custGeom>
            <a:avLst/>
            <a:gdLst/>
            <a:ahLst/>
            <a:cxnLst/>
            <a:rect l="l" t="t" r="r" b="b"/>
            <a:pathLst>
              <a:path w="12804775">
                <a:moveTo>
                  <a:pt x="0" y="0"/>
                </a:moveTo>
                <a:lnTo>
                  <a:pt x="12804439" y="0"/>
                </a:lnTo>
              </a:path>
            </a:pathLst>
          </a:custGeom>
          <a:ln w="41909">
            <a:solidFill>
              <a:srgbClr val="C48A10"/>
            </a:solidFill>
          </a:ln>
        </p:spPr>
        <p:txBody>
          <a:bodyPr wrap="square" lIns="0" tIns="0" rIns="0" bIns="0" rtlCol="0"/>
          <a:lstStyle/>
          <a:p>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ts val="4840"/>
              </a:lnSpc>
            </a:pPr>
            <a:fld id="{81D60167-4931-47E6-BA6A-407CBD079E47}" type="slidenum">
              <a:rPr spc="265" dirty="0"/>
              <a:t>21</a:t>
            </a:fld>
            <a:r>
              <a:rPr spc="130" dirty="0"/>
              <a:t>.</a:t>
            </a:r>
          </a:p>
        </p:txBody>
      </p:sp>
      <p:grpSp>
        <p:nvGrpSpPr>
          <p:cNvPr id="18" name="Grupa 17">
            <a:extLst>
              <a:ext uri="{FF2B5EF4-FFF2-40B4-BE49-F238E27FC236}">
                <a16:creationId xmlns:a16="http://schemas.microsoft.com/office/drawing/2014/main" id="{48ECDF8A-25C0-48F3-8204-2554A5F67585}"/>
              </a:ext>
            </a:extLst>
          </p:cNvPr>
          <p:cNvGrpSpPr/>
          <p:nvPr/>
        </p:nvGrpSpPr>
        <p:grpSpPr>
          <a:xfrm>
            <a:off x="1004335" y="9603812"/>
            <a:ext cx="2834001" cy="824865"/>
            <a:chOff x="1004335" y="9603812"/>
            <a:chExt cx="2834001" cy="824865"/>
          </a:xfrm>
        </p:grpSpPr>
        <p:sp>
          <p:nvSpPr>
            <p:cNvPr id="19" name="object 86">
              <a:extLst>
                <a:ext uri="{FF2B5EF4-FFF2-40B4-BE49-F238E27FC236}">
                  <a16:creationId xmlns:a16="http://schemas.microsoft.com/office/drawing/2014/main" id="{79C8F191-DD85-453A-A365-54A43311DD6C}"/>
                </a:ext>
              </a:extLst>
            </p:cNvPr>
            <p:cNvSpPr/>
            <p:nvPr/>
          </p:nvSpPr>
          <p:spPr>
            <a:xfrm>
              <a:off x="1004335" y="9603812"/>
              <a:ext cx="515620" cy="824865"/>
            </a:xfrm>
            <a:custGeom>
              <a:avLst/>
              <a:gdLst/>
              <a:ahLst/>
              <a:cxnLst/>
              <a:rect l="l" t="t" r="r" b="b"/>
              <a:pathLst>
                <a:path w="515619" h="824865">
                  <a:moveTo>
                    <a:pt x="515188" y="535795"/>
                  </a:moveTo>
                  <a:lnTo>
                    <a:pt x="463975" y="546203"/>
                  </a:lnTo>
                  <a:lnTo>
                    <a:pt x="443159" y="597824"/>
                  </a:lnTo>
                  <a:lnTo>
                    <a:pt x="15601" y="597824"/>
                  </a:lnTo>
                  <a:lnTo>
                    <a:pt x="0" y="644043"/>
                  </a:lnTo>
                  <a:lnTo>
                    <a:pt x="15392" y="659445"/>
                  </a:lnTo>
                  <a:lnTo>
                    <a:pt x="494560" y="659445"/>
                  </a:lnTo>
                  <a:lnTo>
                    <a:pt x="515188" y="638828"/>
                  </a:lnTo>
                  <a:lnTo>
                    <a:pt x="515188" y="535795"/>
                  </a:lnTo>
                  <a:close/>
                </a:path>
                <a:path w="515619" h="824865">
                  <a:moveTo>
                    <a:pt x="139252" y="442960"/>
                  </a:moveTo>
                  <a:lnTo>
                    <a:pt x="59474" y="442960"/>
                  </a:lnTo>
                  <a:lnTo>
                    <a:pt x="56825" y="597824"/>
                  </a:lnTo>
                  <a:lnTo>
                    <a:pt x="139252" y="597824"/>
                  </a:lnTo>
                  <a:lnTo>
                    <a:pt x="139252" y="442960"/>
                  </a:lnTo>
                  <a:close/>
                </a:path>
                <a:path w="515619" h="824865">
                  <a:moveTo>
                    <a:pt x="310995" y="261604"/>
                  </a:moveTo>
                  <a:lnTo>
                    <a:pt x="228568" y="261604"/>
                  </a:lnTo>
                  <a:lnTo>
                    <a:pt x="228568" y="562684"/>
                  </a:lnTo>
                  <a:lnTo>
                    <a:pt x="310995" y="562684"/>
                  </a:lnTo>
                  <a:lnTo>
                    <a:pt x="310995" y="261604"/>
                  </a:lnTo>
                  <a:close/>
                </a:path>
                <a:path w="515619" h="824865">
                  <a:moveTo>
                    <a:pt x="475859" y="350324"/>
                  </a:moveTo>
                  <a:lnTo>
                    <a:pt x="393422" y="360732"/>
                  </a:lnTo>
                  <a:lnTo>
                    <a:pt x="393422" y="381339"/>
                  </a:lnTo>
                  <a:lnTo>
                    <a:pt x="335717" y="381339"/>
                  </a:lnTo>
                  <a:lnTo>
                    <a:pt x="335717" y="442960"/>
                  </a:lnTo>
                  <a:lnTo>
                    <a:pt x="393422" y="442960"/>
                  </a:lnTo>
                  <a:lnTo>
                    <a:pt x="393422" y="463567"/>
                  </a:lnTo>
                  <a:lnTo>
                    <a:pt x="475859" y="473975"/>
                  </a:lnTo>
                  <a:lnTo>
                    <a:pt x="475859" y="350324"/>
                  </a:lnTo>
                  <a:close/>
                </a:path>
                <a:path w="515619" h="824865">
                  <a:moveTo>
                    <a:pt x="201951" y="381339"/>
                  </a:moveTo>
                  <a:lnTo>
                    <a:pt x="36417" y="381339"/>
                  </a:lnTo>
                  <a:lnTo>
                    <a:pt x="36417" y="442960"/>
                  </a:lnTo>
                  <a:lnTo>
                    <a:pt x="201951" y="442960"/>
                  </a:lnTo>
                  <a:lnTo>
                    <a:pt x="201951" y="381339"/>
                  </a:lnTo>
                  <a:close/>
                </a:path>
                <a:path w="515619" h="824865">
                  <a:moveTo>
                    <a:pt x="139252" y="226474"/>
                  </a:moveTo>
                  <a:lnTo>
                    <a:pt x="59474" y="226474"/>
                  </a:lnTo>
                  <a:lnTo>
                    <a:pt x="59474" y="381339"/>
                  </a:lnTo>
                  <a:lnTo>
                    <a:pt x="139252" y="381339"/>
                  </a:lnTo>
                  <a:lnTo>
                    <a:pt x="139252" y="226474"/>
                  </a:lnTo>
                  <a:close/>
                </a:path>
                <a:path w="515619" h="824865">
                  <a:moveTo>
                    <a:pt x="494560" y="164853"/>
                  </a:moveTo>
                  <a:lnTo>
                    <a:pt x="15392" y="164853"/>
                  </a:lnTo>
                  <a:lnTo>
                    <a:pt x="0" y="180266"/>
                  </a:lnTo>
                  <a:lnTo>
                    <a:pt x="15601" y="226474"/>
                  </a:lnTo>
                  <a:lnTo>
                    <a:pt x="443159" y="226474"/>
                  </a:lnTo>
                  <a:lnTo>
                    <a:pt x="463975" y="278096"/>
                  </a:lnTo>
                  <a:lnTo>
                    <a:pt x="515188" y="288504"/>
                  </a:lnTo>
                  <a:lnTo>
                    <a:pt x="515188" y="185470"/>
                  </a:lnTo>
                  <a:lnTo>
                    <a:pt x="494560" y="164853"/>
                  </a:lnTo>
                  <a:close/>
                </a:path>
                <a:path w="515619" h="824865">
                  <a:moveTo>
                    <a:pt x="331393" y="762688"/>
                  </a:moveTo>
                  <a:lnTo>
                    <a:pt x="208171" y="762688"/>
                  </a:lnTo>
                  <a:lnTo>
                    <a:pt x="189931" y="816687"/>
                  </a:lnTo>
                  <a:lnTo>
                    <a:pt x="197543" y="824309"/>
                  </a:lnTo>
                  <a:lnTo>
                    <a:pt x="342000" y="824309"/>
                  </a:lnTo>
                  <a:lnTo>
                    <a:pt x="349643" y="816666"/>
                  </a:lnTo>
                  <a:lnTo>
                    <a:pt x="331393" y="762688"/>
                  </a:lnTo>
                  <a:close/>
                </a:path>
                <a:path w="515619" h="824865">
                  <a:moveTo>
                    <a:pt x="310995" y="684167"/>
                  </a:moveTo>
                  <a:lnTo>
                    <a:pt x="228568" y="684167"/>
                  </a:lnTo>
                  <a:lnTo>
                    <a:pt x="228568" y="762688"/>
                  </a:lnTo>
                  <a:lnTo>
                    <a:pt x="310995" y="762688"/>
                  </a:lnTo>
                  <a:lnTo>
                    <a:pt x="310995" y="684167"/>
                  </a:lnTo>
                  <a:close/>
                </a:path>
                <a:path w="515619" h="824865">
                  <a:moveTo>
                    <a:pt x="310995" y="61610"/>
                  </a:moveTo>
                  <a:lnTo>
                    <a:pt x="228568" y="61610"/>
                  </a:lnTo>
                  <a:lnTo>
                    <a:pt x="228568" y="140131"/>
                  </a:lnTo>
                  <a:lnTo>
                    <a:pt x="310995" y="140131"/>
                  </a:lnTo>
                  <a:lnTo>
                    <a:pt x="310995" y="61610"/>
                  </a:lnTo>
                  <a:close/>
                </a:path>
                <a:path w="515619" h="824865">
                  <a:moveTo>
                    <a:pt x="342000" y="0"/>
                  </a:moveTo>
                  <a:lnTo>
                    <a:pt x="197543" y="0"/>
                  </a:lnTo>
                  <a:lnTo>
                    <a:pt x="189931" y="7612"/>
                  </a:lnTo>
                  <a:lnTo>
                    <a:pt x="208171" y="61610"/>
                  </a:lnTo>
                  <a:lnTo>
                    <a:pt x="331393" y="61610"/>
                  </a:lnTo>
                  <a:lnTo>
                    <a:pt x="349643" y="7633"/>
                  </a:lnTo>
                  <a:lnTo>
                    <a:pt x="342000" y="0"/>
                  </a:lnTo>
                  <a:close/>
                </a:path>
              </a:pathLst>
            </a:custGeom>
            <a:solidFill>
              <a:srgbClr val="C48A10"/>
            </a:solidFill>
          </p:spPr>
          <p:txBody>
            <a:bodyPr wrap="square" lIns="0" tIns="0" rIns="0" bIns="0" rtlCol="0"/>
            <a:lstStyle/>
            <a:p>
              <a:endParaRPr/>
            </a:p>
          </p:txBody>
        </p:sp>
        <p:sp>
          <p:nvSpPr>
            <p:cNvPr id="20" name="object 87">
              <a:extLst>
                <a:ext uri="{FF2B5EF4-FFF2-40B4-BE49-F238E27FC236}">
                  <a16:creationId xmlns:a16="http://schemas.microsoft.com/office/drawing/2014/main" id="{F29FC073-E8B8-48C1-A029-20BD25FCE1FD}"/>
                </a:ext>
              </a:extLst>
            </p:cNvPr>
            <p:cNvSpPr/>
            <p:nvPr/>
          </p:nvSpPr>
          <p:spPr>
            <a:xfrm>
              <a:off x="1777126" y="9768664"/>
              <a:ext cx="2061210" cy="494665"/>
            </a:xfrm>
            <a:custGeom>
              <a:avLst/>
              <a:gdLst/>
              <a:ahLst/>
              <a:cxnLst/>
              <a:rect l="l" t="t" r="r" b="b"/>
              <a:pathLst>
                <a:path w="2061210" h="494665">
                  <a:moveTo>
                    <a:pt x="1314096" y="481315"/>
                  </a:moveTo>
                  <a:lnTo>
                    <a:pt x="1275751" y="481315"/>
                  </a:lnTo>
                  <a:lnTo>
                    <a:pt x="1270600" y="494592"/>
                  </a:lnTo>
                  <a:lnTo>
                    <a:pt x="1319247" y="494592"/>
                  </a:lnTo>
                  <a:lnTo>
                    <a:pt x="1314096" y="481315"/>
                  </a:lnTo>
                  <a:close/>
                </a:path>
                <a:path w="2061210" h="494665">
                  <a:moveTo>
                    <a:pt x="1443767" y="481315"/>
                  </a:moveTo>
                  <a:lnTo>
                    <a:pt x="1377518" y="481315"/>
                  </a:lnTo>
                  <a:lnTo>
                    <a:pt x="1372377" y="494592"/>
                  </a:lnTo>
                  <a:lnTo>
                    <a:pt x="1448919" y="494592"/>
                  </a:lnTo>
                  <a:lnTo>
                    <a:pt x="1443767" y="481315"/>
                  </a:lnTo>
                  <a:close/>
                </a:path>
                <a:path w="2061210" h="494665">
                  <a:moveTo>
                    <a:pt x="1371717" y="331078"/>
                  </a:moveTo>
                  <a:lnTo>
                    <a:pt x="1345561" y="331078"/>
                  </a:lnTo>
                  <a:lnTo>
                    <a:pt x="1283971" y="481315"/>
                  </a:lnTo>
                  <a:lnTo>
                    <a:pt x="1299761" y="481315"/>
                  </a:lnTo>
                  <a:lnTo>
                    <a:pt x="1313446" y="447965"/>
                  </a:lnTo>
                  <a:lnTo>
                    <a:pt x="1419667" y="447965"/>
                  </a:lnTo>
                  <a:lnTo>
                    <a:pt x="1414216" y="434677"/>
                  </a:lnTo>
                  <a:lnTo>
                    <a:pt x="1318818" y="434677"/>
                  </a:lnTo>
                  <a:lnTo>
                    <a:pt x="1344346" y="372156"/>
                  </a:lnTo>
                  <a:lnTo>
                    <a:pt x="1388568" y="372156"/>
                  </a:lnTo>
                  <a:lnTo>
                    <a:pt x="1371717" y="331078"/>
                  </a:lnTo>
                  <a:close/>
                </a:path>
                <a:path w="2061210" h="494665">
                  <a:moveTo>
                    <a:pt x="1419667" y="447965"/>
                  </a:moveTo>
                  <a:lnTo>
                    <a:pt x="1374890" y="447965"/>
                  </a:lnTo>
                  <a:lnTo>
                    <a:pt x="1388355" y="481315"/>
                  </a:lnTo>
                  <a:lnTo>
                    <a:pt x="1433349" y="481315"/>
                  </a:lnTo>
                  <a:lnTo>
                    <a:pt x="1419667" y="447965"/>
                  </a:lnTo>
                  <a:close/>
                </a:path>
                <a:path w="2061210" h="494665">
                  <a:moveTo>
                    <a:pt x="1388568" y="372156"/>
                  </a:moveTo>
                  <a:lnTo>
                    <a:pt x="1344346" y="372156"/>
                  </a:lnTo>
                  <a:lnTo>
                    <a:pt x="1369528" y="434677"/>
                  </a:lnTo>
                  <a:lnTo>
                    <a:pt x="1414216" y="434677"/>
                  </a:lnTo>
                  <a:lnTo>
                    <a:pt x="1388568" y="372156"/>
                  </a:lnTo>
                  <a:close/>
                </a:path>
                <a:path w="2061210" h="494665">
                  <a:moveTo>
                    <a:pt x="100038" y="187816"/>
                  </a:moveTo>
                  <a:lnTo>
                    <a:pt x="5141" y="187816"/>
                  </a:lnTo>
                  <a:lnTo>
                    <a:pt x="0" y="204402"/>
                  </a:lnTo>
                  <a:lnTo>
                    <a:pt x="105190" y="204402"/>
                  </a:lnTo>
                  <a:lnTo>
                    <a:pt x="100038" y="187816"/>
                  </a:lnTo>
                  <a:close/>
                </a:path>
                <a:path w="2061210" h="494665">
                  <a:moveTo>
                    <a:pt x="78877" y="16596"/>
                  </a:moveTo>
                  <a:lnTo>
                    <a:pt x="26166" y="16596"/>
                  </a:lnTo>
                  <a:lnTo>
                    <a:pt x="26166" y="187816"/>
                  </a:lnTo>
                  <a:lnTo>
                    <a:pt x="78877" y="187816"/>
                  </a:lnTo>
                  <a:lnTo>
                    <a:pt x="78877" y="16596"/>
                  </a:lnTo>
                  <a:close/>
                </a:path>
                <a:path w="2061210" h="494665">
                  <a:moveTo>
                    <a:pt x="105190" y="0"/>
                  </a:moveTo>
                  <a:lnTo>
                    <a:pt x="0" y="0"/>
                  </a:lnTo>
                  <a:lnTo>
                    <a:pt x="5141" y="16596"/>
                  </a:lnTo>
                  <a:lnTo>
                    <a:pt x="100038" y="16596"/>
                  </a:lnTo>
                  <a:lnTo>
                    <a:pt x="105190" y="0"/>
                  </a:lnTo>
                  <a:close/>
                </a:path>
                <a:path w="2061210" h="494665">
                  <a:moveTo>
                    <a:pt x="1474803" y="191125"/>
                  </a:moveTo>
                  <a:lnTo>
                    <a:pt x="1399276" y="191125"/>
                  </a:lnTo>
                  <a:lnTo>
                    <a:pt x="1394114" y="204402"/>
                  </a:lnTo>
                  <a:lnTo>
                    <a:pt x="1479965" y="204402"/>
                  </a:lnTo>
                  <a:lnTo>
                    <a:pt x="1474803" y="191125"/>
                  </a:lnTo>
                  <a:close/>
                </a:path>
                <a:path w="2061210" h="494665">
                  <a:moveTo>
                    <a:pt x="1458196" y="55893"/>
                  </a:moveTo>
                  <a:lnTo>
                    <a:pt x="1415799" y="55893"/>
                  </a:lnTo>
                  <a:lnTo>
                    <a:pt x="1415799" y="191125"/>
                  </a:lnTo>
                  <a:lnTo>
                    <a:pt x="1458196" y="191125"/>
                  </a:lnTo>
                  <a:lnTo>
                    <a:pt x="1458196" y="55893"/>
                  </a:lnTo>
                  <a:close/>
                </a:path>
                <a:path w="2061210" h="494665">
                  <a:moveTo>
                    <a:pt x="1518089" y="40899"/>
                  </a:moveTo>
                  <a:lnTo>
                    <a:pt x="1355979" y="40899"/>
                  </a:lnTo>
                  <a:lnTo>
                    <a:pt x="1355979" y="81735"/>
                  </a:lnTo>
                  <a:lnTo>
                    <a:pt x="1370984" y="76584"/>
                  </a:lnTo>
                  <a:lnTo>
                    <a:pt x="1370984" y="55893"/>
                  </a:lnTo>
                  <a:lnTo>
                    <a:pt x="1518089" y="55893"/>
                  </a:lnTo>
                  <a:lnTo>
                    <a:pt x="1518089" y="40899"/>
                  </a:lnTo>
                  <a:close/>
                </a:path>
                <a:path w="2061210" h="494665">
                  <a:moveTo>
                    <a:pt x="1518089" y="55893"/>
                  </a:moveTo>
                  <a:lnTo>
                    <a:pt x="1503325" y="55893"/>
                  </a:lnTo>
                  <a:lnTo>
                    <a:pt x="1503325" y="76584"/>
                  </a:lnTo>
                  <a:lnTo>
                    <a:pt x="1518089" y="81735"/>
                  </a:lnTo>
                  <a:lnTo>
                    <a:pt x="1518089" y="55893"/>
                  </a:lnTo>
                  <a:close/>
                </a:path>
                <a:path w="2061210" h="494665">
                  <a:moveTo>
                    <a:pt x="1198884" y="54155"/>
                  </a:moveTo>
                  <a:lnTo>
                    <a:pt x="1156498" y="54155"/>
                  </a:lnTo>
                  <a:lnTo>
                    <a:pt x="1156511" y="138268"/>
                  </a:lnTo>
                  <a:lnTo>
                    <a:pt x="1165664" y="182114"/>
                  </a:lnTo>
                  <a:lnTo>
                    <a:pt x="1209487" y="206577"/>
                  </a:lnTo>
                  <a:lnTo>
                    <a:pt x="1227156" y="207585"/>
                  </a:lnTo>
                  <a:lnTo>
                    <a:pt x="1244923" y="206577"/>
                  </a:lnTo>
                  <a:lnTo>
                    <a:pt x="1259854" y="203589"/>
                  </a:lnTo>
                  <a:lnTo>
                    <a:pt x="1272072" y="198604"/>
                  </a:lnTo>
                  <a:lnTo>
                    <a:pt x="1281542" y="191638"/>
                  </a:lnTo>
                  <a:lnTo>
                    <a:pt x="1282076" y="190936"/>
                  </a:lnTo>
                  <a:lnTo>
                    <a:pt x="1241030" y="190936"/>
                  </a:lnTo>
                  <a:lnTo>
                    <a:pt x="1230286" y="190165"/>
                  </a:lnTo>
                  <a:lnTo>
                    <a:pt x="1201269" y="161933"/>
                  </a:lnTo>
                  <a:lnTo>
                    <a:pt x="1198981" y="138268"/>
                  </a:lnTo>
                  <a:lnTo>
                    <a:pt x="1198884" y="54155"/>
                  </a:lnTo>
                  <a:close/>
                </a:path>
                <a:path w="2061210" h="494665">
                  <a:moveTo>
                    <a:pt x="1297761" y="54155"/>
                  </a:moveTo>
                  <a:lnTo>
                    <a:pt x="1282526" y="54155"/>
                  </a:lnTo>
                  <a:lnTo>
                    <a:pt x="1282429" y="138268"/>
                  </a:lnTo>
                  <a:lnTo>
                    <a:pt x="1281916" y="150095"/>
                  </a:lnTo>
                  <a:lnTo>
                    <a:pt x="1260309" y="187852"/>
                  </a:lnTo>
                  <a:lnTo>
                    <a:pt x="1241030" y="190936"/>
                  </a:lnTo>
                  <a:lnTo>
                    <a:pt x="1282076" y="190936"/>
                  </a:lnTo>
                  <a:lnTo>
                    <a:pt x="1288635" y="182333"/>
                  </a:lnTo>
                  <a:lnTo>
                    <a:pt x="1293704" y="170332"/>
                  </a:lnTo>
                  <a:lnTo>
                    <a:pt x="1296746" y="155642"/>
                  </a:lnTo>
                  <a:lnTo>
                    <a:pt x="1297761" y="138268"/>
                  </a:lnTo>
                  <a:lnTo>
                    <a:pt x="1297761" y="54155"/>
                  </a:lnTo>
                  <a:close/>
                </a:path>
                <a:path w="2061210" h="494665">
                  <a:moveTo>
                    <a:pt x="1219816" y="40899"/>
                  </a:moveTo>
                  <a:lnTo>
                    <a:pt x="1135703" y="40899"/>
                  </a:lnTo>
                  <a:lnTo>
                    <a:pt x="1140844" y="54155"/>
                  </a:lnTo>
                  <a:lnTo>
                    <a:pt x="1214664" y="54155"/>
                  </a:lnTo>
                  <a:lnTo>
                    <a:pt x="1219816" y="40899"/>
                  </a:lnTo>
                  <a:close/>
                </a:path>
                <a:path w="2061210" h="494665">
                  <a:moveTo>
                    <a:pt x="1318692" y="40899"/>
                  </a:moveTo>
                  <a:lnTo>
                    <a:pt x="1261731" y="40899"/>
                  </a:lnTo>
                  <a:lnTo>
                    <a:pt x="1266882" y="54155"/>
                  </a:lnTo>
                  <a:lnTo>
                    <a:pt x="1313541" y="54155"/>
                  </a:lnTo>
                  <a:lnTo>
                    <a:pt x="1318692" y="40899"/>
                  </a:lnTo>
                  <a:close/>
                </a:path>
                <a:path w="2061210" h="494665">
                  <a:moveTo>
                    <a:pt x="1052669" y="191125"/>
                  </a:moveTo>
                  <a:lnTo>
                    <a:pt x="977132" y="191125"/>
                  </a:lnTo>
                  <a:lnTo>
                    <a:pt x="971980" y="204402"/>
                  </a:lnTo>
                  <a:lnTo>
                    <a:pt x="1057821" y="204402"/>
                  </a:lnTo>
                  <a:lnTo>
                    <a:pt x="1052669" y="191125"/>
                  </a:lnTo>
                  <a:close/>
                </a:path>
                <a:path w="2061210" h="494665">
                  <a:moveTo>
                    <a:pt x="1036041" y="55893"/>
                  </a:moveTo>
                  <a:lnTo>
                    <a:pt x="993655" y="55893"/>
                  </a:lnTo>
                  <a:lnTo>
                    <a:pt x="993655" y="191125"/>
                  </a:lnTo>
                  <a:lnTo>
                    <a:pt x="1036041" y="191125"/>
                  </a:lnTo>
                  <a:lnTo>
                    <a:pt x="1036041" y="55893"/>
                  </a:lnTo>
                  <a:close/>
                </a:path>
                <a:path w="2061210" h="494665">
                  <a:moveTo>
                    <a:pt x="1095956" y="40899"/>
                  </a:moveTo>
                  <a:lnTo>
                    <a:pt x="933835" y="40899"/>
                  </a:lnTo>
                  <a:lnTo>
                    <a:pt x="933835" y="81735"/>
                  </a:lnTo>
                  <a:lnTo>
                    <a:pt x="948850" y="76584"/>
                  </a:lnTo>
                  <a:lnTo>
                    <a:pt x="948850" y="55893"/>
                  </a:lnTo>
                  <a:lnTo>
                    <a:pt x="1095956" y="55893"/>
                  </a:lnTo>
                  <a:lnTo>
                    <a:pt x="1095956" y="40899"/>
                  </a:lnTo>
                  <a:close/>
                </a:path>
                <a:path w="2061210" h="494665">
                  <a:moveTo>
                    <a:pt x="1095956" y="55893"/>
                  </a:moveTo>
                  <a:lnTo>
                    <a:pt x="1081192" y="55893"/>
                  </a:lnTo>
                  <a:lnTo>
                    <a:pt x="1081192" y="76584"/>
                  </a:lnTo>
                  <a:lnTo>
                    <a:pt x="1095956" y="81735"/>
                  </a:lnTo>
                  <a:lnTo>
                    <a:pt x="1095956" y="55893"/>
                  </a:lnTo>
                  <a:close/>
                </a:path>
                <a:path w="2061210" h="494665">
                  <a:moveTo>
                    <a:pt x="861177" y="191125"/>
                  </a:moveTo>
                  <a:lnTo>
                    <a:pt x="785086" y="191125"/>
                  </a:lnTo>
                  <a:lnTo>
                    <a:pt x="779934" y="204402"/>
                  </a:lnTo>
                  <a:lnTo>
                    <a:pt x="866329" y="204402"/>
                  </a:lnTo>
                  <a:lnTo>
                    <a:pt x="861177" y="191125"/>
                  </a:lnTo>
                  <a:close/>
                </a:path>
                <a:path w="2061210" h="494665">
                  <a:moveTo>
                    <a:pt x="799651" y="54155"/>
                  </a:moveTo>
                  <a:lnTo>
                    <a:pt x="753338" y="54155"/>
                  </a:lnTo>
                  <a:lnTo>
                    <a:pt x="801944" y="136739"/>
                  </a:lnTo>
                  <a:lnTo>
                    <a:pt x="801944" y="191125"/>
                  </a:lnTo>
                  <a:lnTo>
                    <a:pt x="844330" y="191125"/>
                  </a:lnTo>
                  <a:lnTo>
                    <a:pt x="844330" y="131022"/>
                  </a:lnTo>
                  <a:lnTo>
                    <a:pt x="852919" y="116457"/>
                  </a:lnTo>
                  <a:lnTo>
                    <a:pt x="836424" y="116457"/>
                  </a:lnTo>
                  <a:lnTo>
                    <a:pt x="799651" y="54155"/>
                  </a:lnTo>
                  <a:close/>
                </a:path>
                <a:path w="2061210" h="494665">
                  <a:moveTo>
                    <a:pt x="889658" y="54155"/>
                  </a:moveTo>
                  <a:lnTo>
                    <a:pt x="873010" y="54155"/>
                  </a:lnTo>
                  <a:lnTo>
                    <a:pt x="836424" y="116457"/>
                  </a:lnTo>
                  <a:lnTo>
                    <a:pt x="852919" y="116457"/>
                  </a:lnTo>
                  <a:lnTo>
                    <a:pt x="889658" y="54155"/>
                  </a:lnTo>
                  <a:close/>
                </a:path>
                <a:path w="2061210" h="494665">
                  <a:moveTo>
                    <a:pt x="817818" y="40899"/>
                  </a:moveTo>
                  <a:lnTo>
                    <a:pt x="739412" y="40899"/>
                  </a:lnTo>
                  <a:lnTo>
                    <a:pt x="744563" y="54155"/>
                  </a:lnTo>
                  <a:lnTo>
                    <a:pt x="812666" y="54155"/>
                  </a:lnTo>
                  <a:lnTo>
                    <a:pt x="817818" y="40899"/>
                  </a:lnTo>
                  <a:close/>
                </a:path>
                <a:path w="2061210" h="494665">
                  <a:moveTo>
                    <a:pt x="903574" y="40899"/>
                  </a:moveTo>
                  <a:lnTo>
                    <a:pt x="856706" y="40899"/>
                  </a:lnTo>
                  <a:lnTo>
                    <a:pt x="861858" y="54155"/>
                  </a:lnTo>
                  <a:lnTo>
                    <a:pt x="898422" y="54155"/>
                  </a:lnTo>
                  <a:lnTo>
                    <a:pt x="903574" y="40899"/>
                  </a:lnTo>
                  <a:close/>
                </a:path>
                <a:path w="2061210" h="494665">
                  <a:moveTo>
                    <a:pt x="666000" y="191125"/>
                  </a:moveTo>
                  <a:lnTo>
                    <a:pt x="590463" y="191125"/>
                  </a:lnTo>
                  <a:lnTo>
                    <a:pt x="585312" y="204402"/>
                  </a:lnTo>
                  <a:lnTo>
                    <a:pt x="671152" y="204402"/>
                  </a:lnTo>
                  <a:lnTo>
                    <a:pt x="666000" y="191125"/>
                  </a:lnTo>
                  <a:close/>
                </a:path>
                <a:path w="2061210" h="494665">
                  <a:moveTo>
                    <a:pt x="649383" y="55893"/>
                  </a:moveTo>
                  <a:lnTo>
                    <a:pt x="606997" y="55893"/>
                  </a:lnTo>
                  <a:lnTo>
                    <a:pt x="606997" y="191125"/>
                  </a:lnTo>
                  <a:lnTo>
                    <a:pt x="649383" y="191125"/>
                  </a:lnTo>
                  <a:lnTo>
                    <a:pt x="649383" y="55893"/>
                  </a:lnTo>
                  <a:close/>
                </a:path>
                <a:path w="2061210" h="494665">
                  <a:moveTo>
                    <a:pt x="709287" y="40899"/>
                  </a:moveTo>
                  <a:lnTo>
                    <a:pt x="547187" y="40899"/>
                  </a:lnTo>
                  <a:lnTo>
                    <a:pt x="547187" y="81735"/>
                  </a:lnTo>
                  <a:lnTo>
                    <a:pt x="562181" y="76584"/>
                  </a:lnTo>
                  <a:lnTo>
                    <a:pt x="562181" y="55893"/>
                  </a:lnTo>
                  <a:lnTo>
                    <a:pt x="709287" y="55893"/>
                  </a:lnTo>
                  <a:lnTo>
                    <a:pt x="709287" y="40899"/>
                  </a:lnTo>
                  <a:close/>
                </a:path>
                <a:path w="2061210" h="494665">
                  <a:moveTo>
                    <a:pt x="709287" y="55893"/>
                  </a:moveTo>
                  <a:lnTo>
                    <a:pt x="694523" y="55893"/>
                  </a:lnTo>
                  <a:lnTo>
                    <a:pt x="694523" y="76584"/>
                  </a:lnTo>
                  <a:lnTo>
                    <a:pt x="709287" y="81735"/>
                  </a:lnTo>
                  <a:lnTo>
                    <a:pt x="709287" y="55893"/>
                  </a:lnTo>
                  <a:close/>
                </a:path>
                <a:path w="2061210" h="494665">
                  <a:moveTo>
                    <a:pt x="380124" y="157712"/>
                  </a:moveTo>
                  <a:lnTo>
                    <a:pt x="380124" y="196496"/>
                  </a:lnTo>
                  <a:lnTo>
                    <a:pt x="388250" y="199117"/>
                  </a:lnTo>
                  <a:lnTo>
                    <a:pt x="428035" y="206888"/>
                  </a:lnTo>
                  <a:lnTo>
                    <a:pt x="443986" y="207585"/>
                  </a:lnTo>
                  <a:lnTo>
                    <a:pt x="459565" y="206777"/>
                  </a:lnTo>
                  <a:lnTo>
                    <a:pt x="473138" y="204360"/>
                  </a:lnTo>
                  <a:lnTo>
                    <a:pt x="484695" y="200340"/>
                  </a:lnTo>
                  <a:lnTo>
                    <a:pt x="494225" y="194727"/>
                  </a:lnTo>
                  <a:lnTo>
                    <a:pt x="494662" y="194308"/>
                  </a:lnTo>
                  <a:lnTo>
                    <a:pt x="441787" y="194308"/>
                  </a:lnTo>
                  <a:lnTo>
                    <a:pt x="431910" y="193737"/>
                  </a:lnTo>
                  <a:lnTo>
                    <a:pt x="396160" y="170691"/>
                  </a:lnTo>
                  <a:lnTo>
                    <a:pt x="394040" y="162864"/>
                  </a:lnTo>
                  <a:lnTo>
                    <a:pt x="380124" y="157712"/>
                  </a:lnTo>
                  <a:close/>
                </a:path>
                <a:path w="2061210" h="494665">
                  <a:moveTo>
                    <a:pt x="439044" y="37894"/>
                  </a:moveTo>
                  <a:lnTo>
                    <a:pt x="393757" y="51401"/>
                  </a:lnTo>
                  <a:lnTo>
                    <a:pt x="377590" y="89264"/>
                  </a:lnTo>
                  <a:lnTo>
                    <a:pt x="378203" y="98768"/>
                  </a:lnTo>
                  <a:lnTo>
                    <a:pt x="400644" y="130027"/>
                  </a:lnTo>
                  <a:lnTo>
                    <a:pt x="445619" y="143377"/>
                  </a:lnTo>
                  <a:lnTo>
                    <a:pt x="454246" y="145773"/>
                  </a:lnTo>
                  <a:lnTo>
                    <a:pt x="476519" y="162340"/>
                  </a:lnTo>
                  <a:lnTo>
                    <a:pt x="476519" y="177198"/>
                  </a:lnTo>
                  <a:lnTo>
                    <a:pt x="441787" y="194308"/>
                  </a:lnTo>
                  <a:lnTo>
                    <a:pt x="494662" y="194308"/>
                  </a:lnTo>
                  <a:lnTo>
                    <a:pt x="501708" y="187544"/>
                  </a:lnTo>
                  <a:lnTo>
                    <a:pt x="507051" y="178874"/>
                  </a:lnTo>
                  <a:lnTo>
                    <a:pt x="510256" y="168711"/>
                  </a:lnTo>
                  <a:lnTo>
                    <a:pt x="511324" y="157052"/>
                  </a:lnTo>
                  <a:lnTo>
                    <a:pt x="510686" y="147068"/>
                  </a:lnTo>
                  <a:lnTo>
                    <a:pt x="487712" y="113427"/>
                  </a:lnTo>
                  <a:lnTo>
                    <a:pt x="443525" y="100101"/>
                  </a:lnTo>
                  <a:lnTo>
                    <a:pt x="433441" y="97280"/>
                  </a:lnTo>
                  <a:lnTo>
                    <a:pt x="409882" y="80426"/>
                  </a:lnTo>
                  <a:lnTo>
                    <a:pt x="409882" y="66175"/>
                  </a:lnTo>
                  <a:lnTo>
                    <a:pt x="412636" y="60563"/>
                  </a:lnTo>
                  <a:lnTo>
                    <a:pt x="423662" y="53045"/>
                  </a:lnTo>
                  <a:lnTo>
                    <a:pt x="431840" y="51171"/>
                  </a:lnTo>
                  <a:lnTo>
                    <a:pt x="501031" y="51171"/>
                  </a:lnTo>
                  <a:lnTo>
                    <a:pt x="501031" y="47516"/>
                  </a:lnTo>
                  <a:lnTo>
                    <a:pt x="461228" y="39241"/>
                  </a:lnTo>
                  <a:lnTo>
                    <a:pt x="446300" y="38044"/>
                  </a:lnTo>
                  <a:lnTo>
                    <a:pt x="439044" y="37894"/>
                  </a:lnTo>
                  <a:close/>
                </a:path>
                <a:path w="2061210" h="494665">
                  <a:moveTo>
                    <a:pt x="501031" y="51171"/>
                  </a:moveTo>
                  <a:lnTo>
                    <a:pt x="442635" y="51171"/>
                  </a:lnTo>
                  <a:lnTo>
                    <a:pt x="451984" y="51662"/>
                  </a:lnTo>
                  <a:lnTo>
                    <a:pt x="460195" y="53134"/>
                  </a:lnTo>
                  <a:lnTo>
                    <a:pt x="467267" y="55588"/>
                  </a:lnTo>
                  <a:lnTo>
                    <a:pt x="473200" y="59024"/>
                  </a:lnTo>
                  <a:lnTo>
                    <a:pt x="480351" y="64207"/>
                  </a:lnTo>
                  <a:lnTo>
                    <a:pt x="485011" y="67275"/>
                  </a:lnTo>
                  <a:lnTo>
                    <a:pt x="487126" y="78542"/>
                  </a:lnTo>
                  <a:lnTo>
                    <a:pt x="501031" y="83683"/>
                  </a:lnTo>
                  <a:lnTo>
                    <a:pt x="501031" y="51171"/>
                  </a:lnTo>
                  <a:close/>
                </a:path>
                <a:path w="2061210" h="494665">
                  <a:moveTo>
                    <a:pt x="199753" y="191125"/>
                  </a:moveTo>
                  <a:lnTo>
                    <a:pt x="152895" y="191125"/>
                  </a:lnTo>
                  <a:lnTo>
                    <a:pt x="147744" y="204402"/>
                  </a:lnTo>
                  <a:lnTo>
                    <a:pt x="204904" y="204402"/>
                  </a:lnTo>
                  <a:lnTo>
                    <a:pt x="199753" y="191125"/>
                  </a:lnTo>
                  <a:close/>
                </a:path>
                <a:path w="2061210" h="494665">
                  <a:moveTo>
                    <a:pt x="237575" y="86217"/>
                  </a:moveTo>
                  <a:lnTo>
                    <a:pt x="184120" y="86217"/>
                  </a:lnTo>
                  <a:lnTo>
                    <a:pt x="284347" y="204402"/>
                  </a:lnTo>
                  <a:lnTo>
                    <a:pt x="313037" y="204402"/>
                  </a:lnTo>
                  <a:lnTo>
                    <a:pt x="313037" y="156644"/>
                  </a:lnTo>
                  <a:lnTo>
                    <a:pt x="297624" y="156644"/>
                  </a:lnTo>
                  <a:lnTo>
                    <a:pt x="237575" y="86217"/>
                  </a:lnTo>
                  <a:close/>
                </a:path>
                <a:path w="2061210" h="494665">
                  <a:moveTo>
                    <a:pt x="198936" y="40899"/>
                  </a:moveTo>
                  <a:lnTo>
                    <a:pt x="147744" y="40899"/>
                  </a:lnTo>
                  <a:lnTo>
                    <a:pt x="152895" y="54155"/>
                  </a:lnTo>
                  <a:lnTo>
                    <a:pt x="168696" y="54155"/>
                  </a:lnTo>
                  <a:lnTo>
                    <a:pt x="168696" y="191125"/>
                  </a:lnTo>
                  <a:lnTo>
                    <a:pt x="184120" y="191125"/>
                  </a:lnTo>
                  <a:lnTo>
                    <a:pt x="184120" y="86217"/>
                  </a:lnTo>
                  <a:lnTo>
                    <a:pt x="237575" y="86217"/>
                  </a:lnTo>
                  <a:lnTo>
                    <a:pt x="198936" y="40899"/>
                  </a:lnTo>
                  <a:close/>
                </a:path>
                <a:path w="2061210" h="494665">
                  <a:moveTo>
                    <a:pt x="313037" y="54155"/>
                  </a:moveTo>
                  <a:lnTo>
                    <a:pt x="297624" y="54155"/>
                  </a:lnTo>
                  <a:lnTo>
                    <a:pt x="297624" y="156644"/>
                  </a:lnTo>
                  <a:lnTo>
                    <a:pt x="313037" y="156644"/>
                  </a:lnTo>
                  <a:lnTo>
                    <a:pt x="313037" y="54155"/>
                  </a:lnTo>
                  <a:close/>
                </a:path>
                <a:path w="2061210" h="494665">
                  <a:moveTo>
                    <a:pt x="333979" y="40899"/>
                  </a:moveTo>
                  <a:lnTo>
                    <a:pt x="276829" y="40899"/>
                  </a:lnTo>
                  <a:lnTo>
                    <a:pt x="281980" y="54155"/>
                  </a:lnTo>
                  <a:lnTo>
                    <a:pt x="328827" y="54155"/>
                  </a:lnTo>
                  <a:lnTo>
                    <a:pt x="333979" y="40899"/>
                  </a:lnTo>
                  <a:close/>
                </a:path>
                <a:path w="2061210" h="494665">
                  <a:moveTo>
                    <a:pt x="793923" y="481315"/>
                  </a:moveTo>
                  <a:lnTo>
                    <a:pt x="714972" y="481315"/>
                  </a:lnTo>
                  <a:lnTo>
                    <a:pt x="709821" y="494592"/>
                  </a:lnTo>
                  <a:lnTo>
                    <a:pt x="793923" y="494592"/>
                  </a:lnTo>
                  <a:lnTo>
                    <a:pt x="793923" y="481315"/>
                  </a:lnTo>
                  <a:close/>
                </a:path>
                <a:path w="2061210" h="494665">
                  <a:moveTo>
                    <a:pt x="835125" y="421453"/>
                  </a:moveTo>
                  <a:lnTo>
                    <a:pt x="785850" y="421453"/>
                  </a:lnTo>
                  <a:lnTo>
                    <a:pt x="790803" y="422866"/>
                  </a:lnTo>
                  <a:lnTo>
                    <a:pt x="794310" y="425672"/>
                  </a:lnTo>
                  <a:lnTo>
                    <a:pt x="797850" y="428468"/>
                  </a:lnTo>
                  <a:lnTo>
                    <a:pt x="802164" y="435012"/>
                  </a:lnTo>
                  <a:lnTo>
                    <a:pt x="807211" y="445201"/>
                  </a:lnTo>
                  <a:lnTo>
                    <a:pt x="833283" y="494592"/>
                  </a:lnTo>
                  <a:lnTo>
                    <a:pt x="887072" y="494592"/>
                  </a:lnTo>
                  <a:lnTo>
                    <a:pt x="881910" y="481315"/>
                  </a:lnTo>
                  <a:lnTo>
                    <a:pt x="870287" y="481315"/>
                  </a:lnTo>
                  <a:lnTo>
                    <a:pt x="846414" y="435798"/>
                  </a:lnTo>
                  <a:lnTo>
                    <a:pt x="843136" y="429442"/>
                  </a:lnTo>
                  <a:lnTo>
                    <a:pt x="839251" y="424594"/>
                  </a:lnTo>
                  <a:lnTo>
                    <a:pt x="835125" y="421453"/>
                  </a:lnTo>
                  <a:close/>
                </a:path>
                <a:path w="2061210" h="494665">
                  <a:moveTo>
                    <a:pt x="772897" y="344356"/>
                  </a:moveTo>
                  <a:lnTo>
                    <a:pt x="730763" y="344356"/>
                  </a:lnTo>
                  <a:lnTo>
                    <a:pt x="730763" y="481315"/>
                  </a:lnTo>
                  <a:lnTo>
                    <a:pt x="772897" y="481315"/>
                  </a:lnTo>
                  <a:lnTo>
                    <a:pt x="772897" y="421453"/>
                  </a:lnTo>
                  <a:lnTo>
                    <a:pt x="835125" y="421453"/>
                  </a:lnTo>
                  <a:lnTo>
                    <a:pt x="830393" y="417903"/>
                  </a:lnTo>
                  <a:lnTo>
                    <a:pt x="824917" y="415704"/>
                  </a:lnTo>
                  <a:lnTo>
                    <a:pt x="818425" y="414783"/>
                  </a:lnTo>
                  <a:lnTo>
                    <a:pt x="828834" y="412924"/>
                  </a:lnTo>
                  <a:lnTo>
                    <a:pt x="837839" y="410168"/>
                  </a:lnTo>
                  <a:lnTo>
                    <a:pt x="841693" y="408322"/>
                  </a:lnTo>
                  <a:lnTo>
                    <a:pt x="772897" y="408322"/>
                  </a:lnTo>
                  <a:lnTo>
                    <a:pt x="772897" y="344356"/>
                  </a:lnTo>
                  <a:close/>
                </a:path>
                <a:path w="2061210" h="494665">
                  <a:moveTo>
                    <a:pt x="803137" y="331078"/>
                  </a:moveTo>
                  <a:lnTo>
                    <a:pt x="709821" y="331078"/>
                  </a:lnTo>
                  <a:lnTo>
                    <a:pt x="714972" y="344356"/>
                  </a:lnTo>
                  <a:lnTo>
                    <a:pt x="797483" y="344356"/>
                  </a:lnTo>
                  <a:lnTo>
                    <a:pt x="805378" y="347109"/>
                  </a:lnTo>
                  <a:lnTo>
                    <a:pt x="816404" y="358051"/>
                  </a:lnTo>
                  <a:lnTo>
                    <a:pt x="819168" y="365946"/>
                  </a:lnTo>
                  <a:lnTo>
                    <a:pt x="819168" y="386553"/>
                  </a:lnTo>
                  <a:lnTo>
                    <a:pt x="816404" y="394448"/>
                  </a:lnTo>
                  <a:lnTo>
                    <a:pt x="805378" y="405579"/>
                  </a:lnTo>
                  <a:lnTo>
                    <a:pt x="797483" y="408322"/>
                  </a:lnTo>
                  <a:lnTo>
                    <a:pt x="841693" y="408322"/>
                  </a:lnTo>
                  <a:lnTo>
                    <a:pt x="862622" y="375014"/>
                  </a:lnTo>
                  <a:lnTo>
                    <a:pt x="861651" y="365096"/>
                  </a:lnTo>
                  <a:lnTo>
                    <a:pt x="828381" y="333951"/>
                  </a:lnTo>
                  <a:lnTo>
                    <a:pt x="816578" y="331798"/>
                  </a:lnTo>
                  <a:lnTo>
                    <a:pt x="803137" y="331078"/>
                  </a:lnTo>
                  <a:close/>
                </a:path>
                <a:path w="2061210" h="494665">
                  <a:moveTo>
                    <a:pt x="183743" y="290190"/>
                  </a:moveTo>
                  <a:lnTo>
                    <a:pt x="0" y="290190"/>
                  </a:lnTo>
                  <a:lnTo>
                    <a:pt x="5141" y="306775"/>
                  </a:lnTo>
                  <a:lnTo>
                    <a:pt x="26166" y="306775"/>
                  </a:lnTo>
                  <a:lnTo>
                    <a:pt x="26166" y="478006"/>
                  </a:lnTo>
                  <a:lnTo>
                    <a:pt x="5141" y="478006"/>
                  </a:lnTo>
                  <a:lnTo>
                    <a:pt x="0" y="494592"/>
                  </a:lnTo>
                  <a:lnTo>
                    <a:pt x="186214" y="494592"/>
                  </a:lnTo>
                  <a:lnTo>
                    <a:pt x="186214" y="475859"/>
                  </a:lnTo>
                  <a:lnTo>
                    <a:pt x="78877" y="475859"/>
                  </a:lnTo>
                  <a:lnTo>
                    <a:pt x="78877" y="393139"/>
                  </a:lnTo>
                  <a:lnTo>
                    <a:pt x="151157" y="393139"/>
                  </a:lnTo>
                  <a:lnTo>
                    <a:pt x="151157" y="374543"/>
                  </a:lnTo>
                  <a:lnTo>
                    <a:pt x="78877" y="374543"/>
                  </a:lnTo>
                  <a:lnTo>
                    <a:pt x="78877" y="308933"/>
                  </a:lnTo>
                  <a:lnTo>
                    <a:pt x="183743" y="308933"/>
                  </a:lnTo>
                  <a:lnTo>
                    <a:pt x="183743" y="290190"/>
                  </a:lnTo>
                  <a:close/>
                </a:path>
                <a:path w="2061210" h="494665">
                  <a:moveTo>
                    <a:pt x="186214" y="446415"/>
                  </a:moveTo>
                  <a:lnTo>
                    <a:pt x="166905" y="451567"/>
                  </a:lnTo>
                  <a:lnTo>
                    <a:pt x="167471" y="475859"/>
                  </a:lnTo>
                  <a:lnTo>
                    <a:pt x="186214" y="475859"/>
                  </a:lnTo>
                  <a:lnTo>
                    <a:pt x="186214" y="446415"/>
                  </a:lnTo>
                  <a:close/>
                </a:path>
                <a:path w="2061210" h="494665">
                  <a:moveTo>
                    <a:pt x="151157" y="393139"/>
                  </a:moveTo>
                  <a:lnTo>
                    <a:pt x="132425" y="393139"/>
                  </a:lnTo>
                  <a:lnTo>
                    <a:pt x="132425" y="419170"/>
                  </a:lnTo>
                  <a:lnTo>
                    <a:pt x="151157" y="419170"/>
                  </a:lnTo>
                  <a:lnTo>
                    <a:pt x="151157" y="393139"/>
                  </a:lnTo>
                  <a:close/>
                </a:path>
                <a:path w="2061210" h="494665">
                  <a:moveTo>
                    <a:pt x="151157" y="348512"/>
                  </a:moveTo>
                  <a:lnTo>
                    <a:pt x="132425" y="348512"/>
                  </a:lnTo>
                  <a:lnTo>
                    <a:pt x="132425" y="374543"/>
                  </a:lnTo>
                  <a:lnTo>
                    <a:pt x="151157" y="374543"/>
                  </a:lnTo>
                  <a:lnTo>
                    <a:pt x="151157" y="348512"/>
                  </a:lnTo>
                  <a:close/>
                </a:path>
                <a:path w="2061210" h="494665">
                  <a:moveTo>
                    <a:pt x="183743" y="308933"/>
                  </a:moveTo>
                  <a:lnTo>
                    <a:pt x="164853" y="308933"/>
                  </a:lnTo>
                  <a:lnTo>
                    <a:pt x="164853" y="333235"/>
                  </a:lnTo>
                  <a:lnTo>
                    <a:pt x="183743" y="338387"/>
                  </a:lnTo>
                  <a:lnTo>
                    <a:pt x="183743" y="308933"/>
                  </a:lnTo>
                  <a:close/>
                </a:path>
                <a:path w="2061210" h="494665">
                  <a:moveTo>
                    <a:pt x="281624" y="481315"/>
                  </a:moveTo>
                  <a:lnTo>
                    <a:pt x="235019" y="481315"/>
                  </a:lnTo>
                  <a:lnTo>
                    <a:pt x="229867" y="494592"/>
                  </a:lnTo>
                  <a:lnTo>
                    <a:pt x="286776" y="494592"/>
                  </a:lnTo>
                  <a:lnTo>
                    <a:pt x="281624" y="481315"/>
                  </a:lnTo>
                  <a:close/>
                </a:path>
                <a:path w="2061210" h="494665">
                  <a:moveTo>
                    <a:pt x="453085" y="481315"/>
                  </a:moveTo>
                  <a:lnTo>
                    <a:pt x="379265" y="481315"/>
                  </a:lnTo>
                  <a:lnTo>
                    <a:pt x="374114" y="494592"/>
                  </a:lnTo>
                  <a:lnTo>
                    <a:pt x="458237" y="494592"/>
                  </a:lnTo>
                  <a:lnTo>
                    <a:pt x="453085" y="481315"/>
                  </a:lnTo>
                  <a:close/>
                </a:path>
                <a:path w="2061210" h="494665">
                  <a:moveTo>
                    <a:pt x="297299" y="331078"/>
                  </a:moveTo>
                  <a:lnTo>
                    <a:pt x="229867" y="331078"/>
                  </a:lnTo>
                  <a:lnTo>
                    <a:pt x="235019" y="344356"/>
                  </a:lnTo>
                  <a:lnTo>
                    <a:pt x="250652" y="344356"/>
                  </a:lnTo>
                  <a:lnTo>
                    <a:pt x="250652" y="481315"/>
                  </a:lnTo>
                  <a:lnTo>
                    <a:pt x="265991" y="481315"/>
                  </a:lnTo>
                  <a:lnTo>
                    <a:pt x="265991" y="356596"/>
                  </a:lnTo>
                  <a:lnTo>
                    <a:pt x="308650" y="356596"/>
                  </a:lnTo>
                  <a:lnTo>
                    <a:pt x="297299" y="331078"/>
                  </a:lnTo>
                  <a:close/>
                </a:path>
                <a:path w="2061210" h="494665">
                  <a:moveTo>
                    <a:pt x="437295" y="356596"/>
                  </a:moveTo>
                  <a:lnTo>
                    <a:pt x="394909" y="356596"/>
                  </a:lnTo>
                  <a:lnTo>
                    <a:pt x="394909" y="481315"/>
                  </a:lnTo>
                  <a:lnTo>
                    <a:pt x="437295" y="481315"/>
                  </a:lnTo>
                  <a:lnTo>
                    <a:pt x="437295" y="356596"/>
                  </a:lnTo>
                  <a:close/>
                </a:path>
                <a:path w="2061210" h="494665">
                  <a:moveTo>
                    <a:pt x="308650" y="356596"/>
                  </a:moveTo>
                  <a:lnTo>
                    <a:pt x="265991" y="356596"/>
                  </a:lnTo>
                  <a:lnTo>
                    <a:pt x="316503" y="470624"/>
                  </a:lnTo>
                  <a:lnTo>
                    <a:pt x="344219" y="470624"/>
                  </a:lnTo>
                  <a:lnTo>
                    <a:pt x="359612" y="435997"/>
                  </a:lnTo>
                  <a:lnTo>
                    <a:pt x="343968" y="435997"/>
                  </a:lnTo>
                  <a:lnTo>
                    <a:pt x="308650" y="356596"/>
                  </a:lnTo>
                  <a:close/>
                </a:path>
                <a:path w="2061210" h="494665">
                  <a:moveTo>
                    <a:pt x="458237" y="331078"/>
                  </a:moveTo>
                  <a:lnTo>
                    <a:pt x="390846" y="331078"/>
                  </a:lnTo>
                  <a:lnTo>
                    <a:pt x="343968" y="435997"/>
                  </a:lnTo>
                  <a:lnTo>
                    <a:pt x="359612" y="435997"/>
                  </a:lnTo>
                  <a:lnTo>
                    <a:pt x="394909" y="356596"/>
                  </a:lnTo>
                  <a:lnTo>
                    <a:pt x="437295" y="356596"/>
                  </a:lnTo>
                  <a:lnTo>
                    <a:pt x="437295" y="344356"/>
                  </a:lnTo>
                  <a:lnTo>
                    <a:pt x="453085" y="344356"/>
                  </a:lnTo>
                  <a:lnTo>
                    <a:pt x="458237" y="331078"/>
                  </a:lnTo>
                  <a:close/>
                </a:path>
                <a:path w="2061210" h="494665">
                  <a:moveTo>
                    <a:pt x="656042" y="331078"/>
                  </a:moveTo>
                  <a:lnTo>
                    <a:pt x="509021" y="331078"/>
                  </a:lnTo>
                  <a:lnTo>
                    <a:pt x="514172" y="344356"/>
                  </a:lnTo>
                  <a:lnTo>
                    <a:pt x="529962" y="344356"/>
                  </a:lnTo>
                  <a:lnTo>
                    <a:pt x="529962" y="481315"/>
                  </a:lnTo>
                  <a:lnTo>
                    <a:pt x="514172" y="481315"/>
                  </a:lnTo>
                  <a:lnTo>
                    <a:pt x="509021" y="494592"/>
                  </a:lnTo>
                  <a:lnTo>
                    <a:pt x="658011" y="494592"/>
                  </a:lnTo>
                  <a:lnTo>
                    <a:pt x="658011" y="479597"/>
                  </a:lnTo>
                  <a:lnTo>
                    <a:pt x="572108" y="479597"/>
                  </a:lnTo>
                  <a:lnTo>
                    <a:pt x="572108" y="413474"/>
                  </a:lnTo>
                  <a:lnTo>
                    <a:pt x="629959" y="413474"/>
                  </a:lnTo>
                  <a:lnTo>
                    <a:pt x="629959" y="398574"/>
                  </a:lnTo>
                  <a:lnTo>
                    <a:pt x="572108" y="398574"/>
                  </a:lnTo>
                  <a:lnTo>
                    <a:pt x="572108" y="346094"/>
                  </a:lnTo>
                  <a:lnTo>
                    <a:pt x="656042" y="346094"/>
                  </a:lnTo>
                  <a:lnTo>
                    <a:pt x="656042" y="331078"/>
                  </a:lnTo>
                  <a:close/>
                </a:path>
                <a:path w="2061210" h="494665">
                  <a:moveTo>
                    <a:pt x="658011" y="456027"/>
                  </a:moveTo>
                  <a:lnTo>
                    <a:pt x="643006" y="461179"/>
                  </a:lnTo>
                  <a:lnTo>
                    <a:pt x="643006" y="479597"/>
                  </a:lnTo>
                  <a:lnTo>
                    <a:pt x="658011" y="479597"/>
                  </a:lnTo>
                  <a:lnTo>
                    <a:pt x="658011" y="456027"/>
                  </a:lnTo>
                  <a:close/>
                </a:path>
                <a:path w="2061210" h="494665">
                  <a:moveTo>
                    <a:pt x="629959" y="413474"/>
                  </a:moveTo>
                  <a:lnTo>
                    <a:pt x="614965" y="413474"/>
                  </a:lnTo>
                  <a:lnTo>
                    <a:pt x="614965" y="434269"/>
                  </a:lnTo>
                  <a:lnTo>
                    <a:pt x="629959" y="434269"/>
                  </a:lnTo>
                  <a:lnTo>
                    <a:pt x="629959" y="413474"/>
                  </a:lnTo>
                  <a:close/>
                </a:path>
                <a:path w="2061210" h="494665">
                  <a:moveTo>
                    <a:pt x="629959" y="377768"/>
                  </a:moveTo>
                  <a:lnTo>
                    <a:pt x="614965" y="377768"/>
                  </a:lnTo>
                  <a:lnTo>
                    <a:pt x="614965" y="398574"/>
                  </a:lnTo>
                  <a:lnTo>
                    <a:pt x="629959" y="398574"/>
                  </a:lnTo>
                  <a:lnTo>
                    <a:pt x="629959" y="377768"/>
                  </a:lnTo>
                  <a:close/>
                </a:path>
                <a:path w="2061210" h="494665">
                  <a:moveTo>
                    <a:pt x="656042" y="346094"/>
                  </a:moveTo>
                  <a:lnTo>
                    <a:pt x="640954" y="346094"/>
                  </a:lnTo>
                  <a:lnTo>
                    <a:pt x="640954" y="364481"/>
                  </a:lnTo>
                  <a:lnTo>
                    <a:pt x="656042" y="369632"/>
                  </a:lnTo>
                  <a:lnTo>
                    <a:pt x="656042" y="346094"/>
                  </a:lnTo>
                  <a:close/>
                </a:path>
                <a:path w="2061210" h="494665">
                  <a:moveTo>
                    <a:pt x="1025382" y="481315"/>
                  </a:moveTo>
                  <a:lnTo>
                    <a:pt x="949290" y="481315"/>
                  </a:lnTo>
                  <a:lnTo>
                    <a:pt x="944138" y="494592"/>
                  </a:lnTo>
                  <a:lnTo>
                    <a:pt x="1030534" y="494592"/>
                  </a:lnTo>
                  <a:lnTo>
                    <a:pt x="1025382" y="481315"/>
                  </a:lnTo>
                  <a:close/>
                </a:path>
                <a:path w="2061210" h="494665">
                  <a:moveTo>
                    <a:pt x="963855" y="344356"/>
                  </a:moveTo>
                  <a:lnTo>
                    <a:pt x="917542" y="344356"/>
                  </a:lnTo>
                  <a:lnTo>
                    <a:pt x="966148" y="426929"/>
                  </a:lnTo>
                  <a:lnTo>
                    <a:pt x="966148" y="481315"/>
                  </a:lnTo>
                  <a:lnTo>
                    <a:pt x="1008524" y="481315"/>
                  </a:lnTo>
                  <a:lnTo>
                    <a:pt x="1008524" y="421222"/>
                  </a:lnTo>
                  <a:lnTo>
                    <a:pt x="1017113" y="406657"/>
                  </a:lnTo>
                  <a:lnTo>
                    <a:pt x="1000618" y="406657"/>
                  </a:lnTo>
                  <a:lnTo>
                    <a:pt x="963855" y="344356"/>
                  </a:lnTo>
                  <a:close/>
                </a:path>
                <a:path w="2061210" h="494665">
                  <a:moveTo>
                    <a:pt x="1053852" y="344356"/>
                  </a:moveTo>
                  <a:lnTo>
                    <a:pt x="1037204" y="344356"/>
                  </a:lnTo>
                  <a:lnTo>
                    <a:pt x="1000618" y="406657"/>
                  </a:lnTo>
                  <a:lnTo>
                    <a:pt x="1017113" y="406657"/>
                  </a:lnTo>
                  <a:lnTo>
                    <a:pt x="1053852" y="344356"/>
                  </a:lnTo>
                  <a:close/>
                </a:path>
                <a:path w="2061210" h="494665">
                  <a:moveTo>
                    <a:pt x="982022" y="331078"/>
                  </a:moveTo>
                  <a:lnTo>
                    <a:pt x="903616" y="331078"/>
                  </a:lnTo>
                  <a:lnTo>
                    <a:pt x="908768" y="344356"/>
                  </a:lnTo>
                  <a:lnTo>
                    <a:pt x="976870" y="344356"/>
                  </a:lnTo>
                  <a:lnTo>
                    <a:pt x="982022" y="331078"/>
                  </a:lnTo>
                  <a:close/>
                </a:path>
                <a:path w="2061210" h="494665">
                  <a:moveTo>
                    <a:pt x="1067768" y="331078"/>
                  </a:moveTo>
                  <a:lnTo>
                    <a:pt x="1020911" y="331078"/>
                  </a:lnTo>
                  <a:lnTo>
                    <a:pt x="1026062" y="344356"/>
                  </a:lnTo>
                  <a:lnTo>
                    <a:pt x="1062616" y="344356"/>
                  </a:lnTo>
                  <a:lnTo>
                    <a:pt x="1067768" y="331078"/>
                  </a:lnTo>
                  <a:close/>
                </a:path>
                <a:path w="2061210" h="494665">
                  <a:moveTo>
                    <a:pt x="1216873" y="481315"/>
                  </a:moveTo>
                  <a:lnTo>
                    <a:pt x="1141336" y="481315"/>
                  </a:lnTo>
                  <a:lnTo>
                    <a:pt x="1136185" y="494592"/>
                  </a:lnTo>
                  <a:lnTo>
                    <a:pt x="1222025" y="494592"/>
                  </a:lnTo>
                  <a:lnTo>
                    <a:pt x="1216873" y="481315"/>
                  </a:lnTo>
                  <a:close/>
                </a:path>
                <a:path w="2061210" h="494665">
                  <a:moveTo>
                    <a:pt x="1200256" y="346094"/>
                  </a:moveTo>
                  <a:lnTo>
                    <a:pt x="1157860" y="346094"/>
                  </a:lnTo>
                  <a:lnTo>
                    <a:pt x="1157860" y="481315"/>
                  </a:lnTo>
                  <a:lnTo>
                    <a:pt x="1200256" y="481315"/>
                  </a:lnTo>
                  <a:lnTo>
                    <a:pt x="1200256" y="346094"/>
                  </a:lnTo>
                  <a:close/>
                </a:path>
                <a:path w="2061210" h="494665">
                  <a:moveTo>
                    <a:pt x="1260150" y="331078"/>
                  </a:moveTo>
                  <a:lnTo>
                    <a:pt x="1098050" y="331078"/>
                  </a:lnTo>
                  <a:lnTo>
                    <a:pt x="1098050" y="371936"/>
                  </a:lnTo>
                  <a:lnTo>
                    <a:pt x="1113055" y="366784"/>
                  </a:lnTo>
                  <a:lnTo>
                    <a:pt x="1113055" y="346094"/>
                  </a:lnTo>
                  <a:lnTo>
                    <a:pt x="1260150" y="346094"/>
                  </a:lnTo>
                  <a:lnTo>
                    <a:pt x="1260150" y="331078"/>
                  </a:lnTo>
                  <a:close/>
                </a:path>
                <a:path w="2061210" h="494665">
                  <a:moveTo>
                    <a:pt x="1260150" y="346094"/>
                  </a:moveTo>
                  <a:lnTo>
                    <a:pt x="1245386" y="346094"/>
                  </a:lnTo>
                  <a:lnTo>
                    <a:pt x="1245386" y="366784"/>
                  </a:lnTo>
                  <a:lnTo>
                    <a:pt x="1260150" y="371936"/>
                  </a:lnTo>
                  <a:lnTo>
                    <a:pt x="1260150" y="346094"/>
                  </a:lnTo>
                  <a:close/>
                </a:path>
                <a:path w="2061210" h="494665">
                  <a:moveTo>
                    <a:pt x="1549795" y="344356"/>
                  </a:moveTo>
                  <a:lnTo>
                    <a:pt x="1507639" y="344356"/>
                  </a:lnTo>
                  <a:lnTo>
                    <a:pt x="1507639" y="481315"/>
                  </a:lnTo>
                  <a:lnTo>
                    <a:pt x="1491860" y="481315"/>
                  </a:lnTo>
                  <a:lnTo>
                    <a:pt x="1486708" y="494592"/>
                  </a:lnTo>
                  <a:lnTo>
                    <a:pt x="1629007" y="494592"/>
                  </a:lnTo>
                  <a:lnTo>
                    <a:pt x="1629007" y="479597"/>
                  </a:lnTo>
                  <a:lnTo>
                    <a:pt x="1549795" y="479597"/>
                  </a:lnTo>
                  <a:lnTo>
                    <a:pt x="1549795" y="344356"/>
                  </a:lnTo>
                  <a:close/>
                </a:path>
                <a:path w="2061210" h="494665">
                  <a:moveTo>
                    <a:pt x="1629007" y="453755"/>
                  </a:moveTo>
                  <a:lnTo>
                    <a:pt x="1614244" y="458897"/>
                  </a:lnTo>
                  <a:lnTo>
                    <a:pt x="1614244" y="479597"/>
                  </a:lnTo>
                  <a:lnTo>
                    <a:pt x="1629007" y="479597"/>
                  </a:lnTo>
                  <a:lnTo>
                    <a:pt x="1629007" y="453755"/>
                  </a:lnTo>
                  <a:close/>
                </a:path>
                <a:path w="2061210" h="494665">
                  <a:moveTo>
                    <a:pt x="1570810" y="331078"/>
                  </a:moveTo>
                  <a:lnTo>
                    <a:pt x="1486708" y="331078"/>
                  </a:lnTo>
                  <a:lnTo>
                    <a:pt x="1491860" y="344356"/>
                  </a:lnTo>
                  <a:lnTo>
                    <a:pt x="1565659" y="344356"/>
                  </a:lnTo>
                  <a:lnTo>
                    <a:pt x="1570810" y="331078"/>
                  </a:lnTo>
                  <a:close/>
                </a:path>
                <a:path w="2061210" h="494665">
                  <a:moveTo>
                    <a:pt x="1725580" y="481315"/>
                  </a:moveTo>
                  <a:lnTo>
                    <a:pt x="1678723" y="481315"/>
                  </a:lnTo>
                  <a:lnTo>
                    <a:pt x="1673572" y="494592"/>
                  </a:lnTo>
                  <a:lnTo>
                    <a:pt x="1730722" y="494592"/>
                  </a:lnTo>
                  <a:lnTo>
                    <a:pt x="1725580" y="481315"/>
                  </a:lnTo>
                  <a:close/>
                </a:path>
                <a:path w="2061210" h="494665">
                  <a:moveTo>
                    <a:pt x="1763403" y="376417"/>
                  </a:moveTo>
                  <a:lnTo>
                    <a:pt x="1709937" y="376417"/>
                  </a:lnTo>
                  <a:lnTo>
                    <a:pt x="1810164" y="494592"/>
                  </a:lnTo>
                  <a:lnTo>
                    <a:pt x="1838855" y="494592"/>
                  </a:lnTo>
                  <a:lnTo>
                    <a:pt x="1838855" y="446834"/>
                  </a:lnTo>
                  <a:lnTo>
                    <a:pt x="1823431" y="446834"/>
                  </a:lnTo>
                  <a:lnTo>
                    <a:pt x="1763403" y="376417"/>
                  </a:lnTo>
                  <a:close/>
                </a:path>
                <a:path w="2061210" h="494665">
                  <a:moveTo>
                    <a:pt x="1724753" y="331078"/>
                  </a:moveTo>
                  <a:lnTo>
                    <a:pt x="1673572" y="331078"/>
                  </a:lnTo>
                  <a:lnTo>
                    <a:pt x="1678723" y="344356"/>
                  </a:lnTo>
                  <a:lnTo>
                    <a:pt x="1694513" y="344356"/>
                  </a:lnTo>
                  <a:lnTo>
                    <a:pt x="1694513" y="481315"/>
                  </a:lnTo>
                  <a:lnTo>
                    <a:pt x="1709937" y="481315"/>
                  </a:lnTo>
                  <a:lnTo>
                    <a:pt x="1709937" y="376417"/>
                  </a:lnTo>
                  <a:lnTo>
                    <a:pt x="1763403" y="376417"/>
                  </a:lnTo>
                  <a:lnTo>
                    <a:pt x="1724753" y="331078"/>
                  </a:lnTo>
                  <a:close/>
                </a:path>
                <a:path w="2061210" h="494665">
                  <a:moveTo>
                    <a:pt x="1838855" y="344356"/>
                  </a:moveTo>
                  <a:lnTo>
                    <a:pt x="1823431" y="344356"/>
                  </a:lnTo>
                  <a:lnTo>
                    <a:pt x="1823431" y="446834"/>
                  </a:lnTo>
                  <a:lnTo>
                    <a:pt x="1838855" y="446834"/>
                  </a:lnTo>
                  <a:lnTo>
                    <a:pt x="1838855" y="344356"/>
                  </a:lnTo>
                  <a:close/>
                </a:path>
                <a:path w="2061210" h="494665">
                  <a:moveTo>
                    <a:pt x="1859796" y="331078"/>
                  </a:moveTo>
                  <a:lnTo>
                    <a:pt x="1802646" y="331078"/>
                  </a:lnTo>
                  <a:lnTo>
                    <a:pt x="1807798" y="344356"/>
                  </a:lnTo>
                  <a:lnTo>
                    <a:pt x="1854655" y="344356"/>
                  </a:lnTo>
                  <a:lnTo>
                    <a:pt x="1859796" y="331078"/>
                  </a:lnTo>
                  <a:close/>
                </a:path>
                <a:path w="2061210" h="494665">
                  <a:moveTo>
                    <a:pt x="2018378" y="481315"/>
                  </a:moveTo>
                  <a:lnTo>
                    <a:pt x="1942286" y="481315"/>
                  </a:lnTo>
                  <a:lnTo>
                    <a:pt x="1937134" y="494592"/>
                  </a:lnTo>
                  <a:lnTo>
                    <a:pt x="2023530" y="494592"/>
                  </a:lnTo>
                  <a:lnTo>
                    <a:pt x="2018378" y="481315"/>
                  </a:lnTo>
                  <a:close/>
                </a:path>
                <a:path w="2061210" h="494665">
                  <a:moveTo>
                    <a:pt x="1956851" y="344356"/>
                  </a:moveTo>
                  <a:lnTo>
                    <a:pt x="1910538" y="344356"/>
                  </a:lnTo>
                  <a:lnTo>
                    <a:pt x="1959123" y="426929"/>
                  </a:lnTo>
                  <a:lnTo>
                    <a:pt x="1959123" y="481315"/>
                  </a:lnTo>
                  <a:lnTo>
                    <a:pt x="2001520" y="481315"/>
                  </a:lnTo>
                  <a:lnTo>
                    <a:pt x="2001520" y="421222"/>
                  </a:lnTo>
                  <a:lnTo>
                    <a:pt x="2010107" y="406657"/>
                  </a:lnTo>
                  <a:lnTo>
                    <a:pt x="1993614" y="406657"/>
                  </a:lnTo>
                  <a:lnTo>
                    <a:pt x="1956851" y="344356"/>
                  </a:lnTo>
                  <a:close/>
                </a:path>
                <a:path w="2061210" h="494665">
                  <a:moveTo>
                    <a:pt x="2046838" y="344356"/>
                  </a:moveTo>
                  <a:lnTo>
                    <a:pt x="2030199" y="344356"/>
                  </a:lnTo>
                  <a:lnTo>
                    <a:pt x="1993614" y="406657"/>
                  </a:lnTo>
                  <a:lnTo>
                    <a:pt x="2010107" y="406657"/>
                  </a:lnTo>
                  <a:lnTo>
                    <a:pt x="2046838" y="344356"/>
                  </a:lnTo>
                  <a:close/>
                </a:path>
                <a:path w="2061210" h="494665">
                  <a:moveTo>
                    <a:pt x="1975018" y="331078"/>
                  </a:moveTo>
                  <a:lnTo>
                    <a:pt x="1896612" y="331078"/>
                  </a:lnTo>
                  <a:lnTo>
                    <a:pt x="1901764" y="344356"/>
                  </a:lnTo>
                  <a:lnTo>
                    <a:pt x="1969866" y="344356"/>
                  </a:lnTo>
                  <a:lnTo>
                    <a:pt x="1975018" y="331078"/>
                  </a:lnTo>
                  <a:close/>
                </a:path>
                <a:path w="2061210" h="494665">
                  <a:moveTo>
                    <a:pt x="2060764" y="331078"/>
                  </a:moveTo>
                  <a:lnTo>
                    <a:pt x="2013907" y="331078"/>
                  </a:lnTo>
                  <a:lnTo>
                    <a:pt x="2019058" y="344356"/>
                  </a:lnTo>
                  <a:lnTo>
                    <a:pt x="2055612" y="344356"/>
                  </a:lnTo>
                  <a:lnTo>
                    <a:pt x="2060764" y="331078"/>
                  </a:lnTo>
                  <a:close/>
                </a:path>
              </a:pathLst>
            </a:custGeom>
            <a:solidFill>
              <a:srgbClr val="404041"/>
            </a:solidFill>
          </p:spPr>
          <p:txBody>
            <a:bodyPr wrap="square" lIns="0" tIns="0" rIns="0" bIns="0" rtlCol="0"/>
            <a:lstStyle/>
            <a:p>
              <a:endParaRPr/>
            </a:p>
          </p:txBody>
        </p:sp>
      </p:grpSp>
      <p:sp>
        <p:nvSpPr>
          <p:cNvPr id="23" name="object 2">
            <a:extLst>
              <a:ext uri="{FF2B5EF4-FFF2-40B4-BE49-F238E27FC236}">
                <a16:creationId xmlns:a16="http://schemas.microsoft.com/office/drawing/2014/main" id="{0CE723BE-A0EC-4074-8805-E2ED1C341410}"/>
              </a:ext>
            </a:extLst>
          </p:cNvPr>
          <p:cNvSpPr txBox="1"/>
          <p:nvPr/>
        </p:nvSpPr>
        <p:spPr>
          <a:xfrm>
            <a:off x="8586667" y="4128937"/>
            <a:ext cx="10230760" cy="2228174"/>
          </a:xfrm>
          <a:prstGeom prst="rect">
            <a:avLst/>
          </a:prstGeom>
        </p:spPr>
        <p:txBody>
          <a:bodyPr vert="horz" wrap="square" lIns="0" tIns="12065" rIns="0" bIns="0" rtlCol="0">
            <a:spAutoFit/>
          </a:bodyPr>
          <a:lstStyle/>
          <a:p>
            <a:r>
              <a:rPr lang="en-US" sz="3600" spc="5" dirty="0">
                <a:solidFill>
                  <a:srgbClr val="404041"/>
                </a:solidFill>
                <a:latin typeface="Liberation Serif"/>
              </a:rPr>
              <a:t>Lack of noticeable incentives for employers to engage in PPK while imposing obligations on them and at the risk of penalties may result in low participation of employees in PPK.</a:t>
            </a:r>
            <a:endParaRPr lang="pl-PL" sz="3600" spc="5" dirty="0">
              <a:solidFill>
                <a:srgbClr val="404041"/>
              </a:solidFill>
              <a:latin typeface="Liberation Serif"/>
            </a:endParaRPr>
          </a:p>
        </p:txBody>
      </p:sp>
      <p:sp>
        <p:nvSpPr>
          <p:cNvPr id="24" name="object 7">
            <a:extLst>
              <a:ext uri="{FF2B5EF4-FFF2-40B4-BE49-F238E27FC236}">
                <a16:creationId xmlns:a16="http://schemas.microsoft.com/office/drawing/2014/main" id="{BA8661D0-BF4B-441C-89AB-C61ECC0222F8}"/>
              </a:ext>
            </a:extLst>
          </p:cNvPr>
          <p:cNvSpPr txBox="1">
            <a:spLocks noGrp="1"/>
          </p:cNvSpPr>
          <p:nvPr>
            <p:ph type="title"/>
          </p:nvPr>
        </p:nvSpPr>
        <p:spPr>
          <a:xfrm>
            <a:off x="2210483" y="883292"/>
            <a:ext cx="12260056" cy="925253"/>
          </a:xfrm>
          <a:prstGeom prst="rect">
            <a:avLst/>
          </a:prstGeom>
        </p:spPr>
        <p:txBody>
          <a:bodyPr vert="horz" wrap="square" lIns="0" tIns="17145" rIns="0" bIns="0" rtlCol="0">
            <a:spAutoFit/>
          </a:bodyPr>
          <a:lstStyle/>
          <a:p>
            <a:pPr marL="12700" algn="l">
              <a:lnSpc>
                <a:spcPct val="100000"/>
              </a:lnSpc>
              <a:spcBef>
                <a:spcPts val="135"/>
              </a:spcBef>
            </a:pPr>
            <a:r>
              <a:rPr lang="en-US" spc="-55" dirty="0"/>
              <a:t>PPK from the employer's point of view</a:t>
            </a:r>
            <a:endParaRPr spc="15" dirty="0"/>
          </a:p>
        </p:txBody>
      </p:sp>
    </p:spTree>
    <p:extLst>
      <p:ext uri="{BB962C8B-B14F-4D97-AF65-F5344CB8AC3E}">
        <p14:creationId xmlns:p14="http://schemas.microsoft.com/office/powerpoint/2010/main" val="2551123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8">
            <a:extLst>
              <a:ext uri="{FF2B5EF4-FFF2-40B4-BE49-F238E27FC236}">
                <a16:creationId xmlns:a16="http://schemas.microsoft.com/office/drawing/2014/main" id="{427A576D-D594-49F4-889E-D5B00CD5EFDF}"/>
              </a:ext>
            </a:extLst>
          </p:cNvPr>
          <p:cNvSpPr>
            <a:spLocks/>
          </p:cNvSpPr>
          <p:nvPr/>
        </p:nvSpPr>
        <p:spPr bwMode="auto">
          <a:xfrm>
            <a:off x="3349626" y="3101975"/>
            <a:ext cx="3852863" cy="822325"/>
          </a:xfrm>
          <a:custGeom>
            <a:avLst/>
            <a:gdLst>
              <a:gd name="T0" fmla="*/ 1472 w 1472"/>
              <a:gd name="T1" fmla="*/ 39 h 314"/>
              <a:gd name="T2" fmla="*/ 1451 w 1472"/>
              <a:gd name="T3" fmla="*/ 39 h 314"/>
              <a:gd name="T4" fmla="*/ 1451 w 1472"/>
              <a:gd name="T5" fmla="*/ 2 h 314"/>
              <a:gd name="T6" fmla="*/ 563 w 1472"/>
              <a:gd name="T7" fmla="*/ 1 h 314"/>
              <a:gd name="T8" fmla="*/ 428 w 1472"/>
              <a:gd name="T9" fmla="*/ 25 h 314"/>
              <a:gd name="T10" fmla="*/ 282 w 1472"/>
              <a:gd name="T11" fmla="*/ 97 h 314"/>
              <a:gd name="T12" fmla="*/ 13 w 1472"/>
              <a:gd name="T13" fmla="*/ 222 h 314"/>
              <a:gd name="T14" fmla="*/ 37 w 1472"/>
              <a:gd name="T15" fmla="*/ 270 h 314"/>
              <a:gd name="T16" fmla="*/ 86 w 1472"/>
              <a:gd name="T17" fmla="*/ 274 h 314"/>
              <a:gd name="T18" fmla="*/ 91 w 1472"/>
              <a:gd name="T19" fmla="*/ 279 h 314"/>
              <a:gd name="T20" fmla="*/ 320 w 1472"/>
              <a:gd name="T21" fmla="*/ 279 h 314"/>
              <a:gd name="T22" fmla="*/ 358 w 1472"/>
              <a:gd name="T23" fmla="*/ 314 h 314"/>
              <a:gd name="T24" fmla="*/ 396 w 1472"/>
              <a:gd name="T25" fmla="*/ 279 h 314"/>
              <a:gd name="T26" fmla="*/ 419 w 1472"/>
              <a:gd name="T27" fmla="*/ 279 h 314"/>
              <a:gd name="T28" fmla="*/ 419 w 1472"/>
              <a:gd name="T29" fmla="*/ 292 h 314"/>
              <a:gd name="T30" fmla="*/ 505 w 1472"/>
              <a:gd name="T31" fmla="*/ 292 h 314"/>
              <a:gd name="T32" fmla="*/ 505 w 1472"/>
              <a:gd name="T33" fmla="*/ 279 h 314"/>
              <a:gd name="T34" fmla="*/ 524 w 1472"/>
              <a:gd name="T35" fmla="*/ 279 h 314"/>
              <a:gd name="T36" fmla="*/ 562 w 1472"/>
              <a:gd name="T37" fmla="*/ 314 h 314"/>
              <a:gd name="T38" fmla="*/ 601 w 1472"/>
              <a:gd name="T39" fmla="*/ 279 h 314"/>
              <a:gd name="T40" fmla="*/ 1120 w 1472"/>
              <a:gd name="T41" fmla="*/ 279 h 314"/>
              <a:gd name="T42" fmla="*/ 1158 w 1472"/>
              <a:gd name="T43" fmla="*/ 314 h 314"/>
              <a:gd name="T44" fmla="*/ 1196 w 1472"/>
              <a:gd name="T45" fmla="*/ 279 h 314"/>
              <a:gd name="T46" fmla="*/ 1219 w 1472"/>
              <a:gd name="T47" fmla="*/ 279 h 314"/>
              <a:gd name="T48" fmla="*/ 1219 w 1472"/>
              <a:gd name="T49" fmla="*/ 292 h 314"/>
              <a:gd name="T50" fmla="*/ 1305 w 1472"/>
              <a:gd name="T51" fmla="*/ 292 h 314"/>
              <a:gd name="T52" fmla="*/ 1305 w 1472"/>
              <a:gd name="T53" fmla="*/ 279 h 314"/>
              <a:gd name="T54" fmla="*/ 1324 w 1472"/>
              <a:gd name="T55" fmla="*/ 279 h 314"/>
              <a:gd name="T56" fmla="*/ 1362 w 1472"/>
              <a:gd name="T57" fmla="*/ 314 h 314"/>
              <a:gd name="T58" fmla="*/ 1401 w 1472"/>
              <a:gd name="T59" fmla="*/ 279 h 314"/>
              <a:gd name="T60" fmla="*/ 1450 w 1472"/>
              <a:gd name="T61" fmla="*/ 279 h 314"/>
              <a:gd name="T62" fmla="*/ 1450 w 1472"/>
              <a:gd name="T63" fmla="*/ 276 h 314"/>
              <a:gd name="T64" fmla="*/ 1450 w 1472"/>
              <a:gd name="T65" fmla="*/ 238 h 314"/>
              <a:gd name="T66" fmla="*/ 1472 w 1472"/>
              <a:gd name="T67" fmla="*/ 238 h 314"/>
              <a:gd name="T68" fmla="*/ 1472 w 1472"/>
              <a:gd name="T69" fmla="*/ 3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2" h="314">
                <a:moveTo>
                  <a:pt x="1472" y="39"/>
                </a:moveTo>
                <a:cubicBezTo>
                  <a:pt x="1451" y="39"/>
                  <a:pt x="1451" y="39"/>
                  <a:pt x="1451" y="39"/>
                </a:cubicBezTo>
                <a:cubicBezTo>
                  <a:pt x="1451" y="2"/>
                  <a:pt x="1451" y="2"/>
                  <a:pt x="1451" y="2"/>
                </a:cubicBezTo>
                <a:cubicBezTo>
                  <a:pt x="563" y="1"/>
                  <a:pt x="563" y="1"/>
                  <a:pt x="563" y="1"/>
                </a:cubicBezTo>
                <a:cubicBezTo>
                  <a:pt x="503" y="0"/>
                  <a:pt x="467" y="10"/>
                  <a:pt x="428" y="25"/>
                </a:cubicBezTo>
                <a:cubicBezTo>
                  <a:pt x="380" y="45"/>
                  <a:pt x="301" y="90"/>
                  <a:pt x="282" y="97"/>
                </a:cubicBezTo>
                <a:cubicBezTo>
                  <a:pt x="239" y="114"/>
                  <a:pt x="43" y="191"/>
                  <a:pt x="13" y="222"/>
                </a:cubicBezTo>
                <a:cubicBezTo>
                  <a:pt x="0" y="235"/>
                  <a:pt x="27" y="269"/>
                  <a:pt x="37" y="270"/>
                </a:cubicBezTo>
                <a:cubicBezTo>
                  <a:pt x="47" y="271"/>
                  <a:pt x="65" y="272"/>
                  <a:pt x="86" y="274"/>
                </a:cubicBezTo>
                <a:cubicBezTo>
                  <a:pt x="91" y="279"/>
                  <a:pt x="91" y="279"/>
                  <a:pt x="91" y="279"/>
                </a:cubicBezTo>
                <a:cubicBezTo>
                  <a:pt x="320" y="279"/>
                  <a:pt x="320" y="279"/>
                  <a:pt x="320" y="279"/>
                </a:cubicBezTo>
                <a:cubicBezTo>
                  <a:pt x="321" y="299"/>
                  <a:pt x="338" y="314"/>
                  <a:pt x="358" y="314"/>
                </a:cubicBezTo>
                <a:cubicBezTo>
                  <a:pt x="378" y="314"/>
                  <a:pt x="395" y="299"/>
                  <a:pt x="396" y="279"/>
                </a:cubicBezTo>
                <a:cubicBezTo>
                  <a:pt x="419" y="279"/>
                  <a:pt x="419" y="279"/>
                  <a:pt x="419" y="279"/>
                </a:cubicBezTo>
                <a:cubicBezTo>
                  <a:pt x="419" y="292"/>
                  <a:pt x="419" y="292"/>
                  <a:pt x="419" y="292"/>
                </a:cubicBezTo>
                <a:cubicBezTo>
                  <a:pt x="505" y="292"/>
                  <a:pt x="505" y="292"/>
                  <a:pt x="505" y="292"/>
                </a:cubicBezTo>
                <a:cubicBezTo>
                  <a:pt x="505" y="279"/>
                  <a:pt x="505" y="279"/>
                  <a:pt x="505" y="279"/>
                </a:cubicBezTo>
                <a:cubicBezTo>
                  <a:pt x="524" y="279"/>
                  <a:pt x="524" y="279"/>
                  <a:pt x="524" y="279"/>
                </a:cubicBezTo>
                <a:cubicBezTo>
                  <a:pt x="526" y="299"/>
                  <a:pt x="542" y="314"/>
                  <a:pt x="562" y="314"/>
                </a:cubicBezTo>
                <a:cubicBezTo>
                  <a:pt x="583" y="314"/>
                  <a:pt x="599" y="299"/>
                  <a:pt x="601" y="279"/>
                </a:cubicBezTo>
                <a:cubicBezTo>
                  <a:pt x="1120" y="279"/>
                  <a:pt x="1120" y="279"/>
                  <a:pt x="1120" y="279"/>
                </a:cubicBezTo>
                <a:cubicBezTo>
                  <a:pt x="1121" y="299"/>
                  <a:pt x="1138" y="314"/>
                  <a:pt x="1158" y="314"/>
                </a:cubicBezTo>
                <a:cubicBezTo>
                  <a:pt x="1178" y="314"/>
                  <a:pt x="1195" y="299"/>
                  <a:pt x="1196" y="279"/>
                </a:cubicBezTo>
                <a:cubicBezTo>
                  <a:pt x="1219" y="279"/>
                  <a:pt x="1219" y="279"/>
                  <a:pt x="1219" y="279"/>
                </a:cubicBezTo>
                <a:cubicBezTo>
                  <a:pt x="1219" y="292"/>
                  <a:pt x="1219" y="292"/>
                  <a:pt x="1219" y="292"/>
                </a:cubicBezTo>
                <a:cubicBezTo>
                  <a:pt x="1305" y="292"/>
                  <a:pt x="1305" y="292"/>
                  <a:pt x="1305" y="292"/>
                </a:cubicBezTo>
                <a:cubicBezTo>
                  <a:pt x="1305" y="279"/>
                  <a:pt x="1305" y="279"/>
                  <a:pt x="1305" y="279"/>
                </a:cubicBezTo>
                <a:cubicBezTo>
                  <a:pt x="1324" y="279"/>
                  <a:pt x="1324" y="279"/>
                  <a:pt x="1324" y="279"/>
                </a:cubicBezTo>
                <a:cubicBezTo>
                  <a:pt x="1326" y="299"/>
                  <a:pt x="1342" y="314"/>
                  <a:pt x="1362" y="314"/>
                </a:cubicBezTo>
                <a:cubicBezTo>
                  <a:pt x="1383" y="314"/>
                  <a:pt x="1399" y="299"/>
                  <a:pt x="1401" y="279"/>
                </a:cubicBezTo>
                <a:cubicBezTo>
                  <a:pt x="1450" y="279"/>
                  <a:pt x="1450" y="279"/>
                  <a:pt x="1450" y="279"/>
                </a:cubicBezTo>
                <a:cubicBezTo>
                  <a:pt x="1450" y="276"/>
                  <a:pt x="1450" y="276"/>
                  <a:pt x="1450" y="276"/>
                </a:cubicBezTo>
                <a:cubicBezTo>
                  <a:pt x="1450" y="238"/>
                  <a:pt x="1450" y="238"/>
                  <a:pt x="1450" y="238"/>
                </a:cubicBezTo>
                <a:cubicBezTo>
                  <a:pt x="1472" y="238"/>
                  <a:pt x="1472" y="238"/>
                  <a:pt x="1472" y="238"/>
                </a:cubicBezTo>
                <a:lnTo>
                  <a:pt x="1472" y="39"/>
                </a:ln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4" name="Freeform 12">
            <a:extLst>
              <a:ext uri="{FF2B5EF4-FFF2-40B4-BE49-F238E27FC236}">
                <a16:creationId xmlns:a16="http://schemas.microsoft.com/office/drawing/2014/main" id="{B026A157-6E4A-402A-9496-ABA146E5C26C}"/>
              </a:ext>
            </a:extLst>
          </p:cNvPr>
          <p:cNvSpPr>
            <a:spLocks/>
          </p:cNvSpPr>
          <p:nvPr/>
        </p:nvSpPr>
        <p:spPr bwMode="auto">
          <a:xfrm>
            <a:off x="8442326" y="3602038"/>
            <a:ext cx="803275" cy="311150"/>
          </a:xfrm>
          <a:custGeom>
            <a:avLst/>
            <a:gdLst>
              <a:gd name="T0" fmla="*/ 304 w 307"/>
              <a:gd name="T1" fmla="*/ 71 h 119"/>
              <a:gd name="T2" fmla="*/ 304 w 307"/>
              <a:gd name="T3" fmla="*/ 75 h 119"/>
              <a:gd name="T4" fmla="*/ 299 w 307"/>
              <a:gd name="T5" fmla="*/ 75 h 119"/>
              <a:gd name="T6" fmla="*/ 299 w 307"/>
              <a:gd name="T7" fmla="*/ 68 h 119"/>
              <a:gd name="T8" fmla="*/ 303 w 307"/>
              <a:gd name="T9" fmla="*/ 68 h 119"/>
              <a:gd name="T10" fmla="*/ 303 w 307"/>
              <a:gd name="T11" fmla="*/ 16 h 119"/>
              <a:gd name="T12" fmla="*/ 299 w 307"/>
              <a:gd name="T13" fmla="*/ 16 h 119"/>
              <a:gd name="T14" fmla="*/ 299 w 307"/>
              <a:gd name="T15" fmla="*/ 11 h 119"/>
              <a:gd name="T16" fmla="*/ 288 w 307"/>
              <a:gd name="T17" fmla="*/ 0 h 119"/>
              <a:gd name="T18" fmla="*/ 18 w 307"/>
              <a:gd name="T19" fmla="*/ 0 h 119"/>
              <a:gd name="T20" fmla="*/ 7 w 307"/>
              <a:gd name="T21" fmla="*/ 11 h 119"/>
              <a:gd name="T22" fmla="*/ 7 w 307"/>
              <a:gd name="T23" fmla="*/ 16 h 119"/>
              <a:gd name="T24" fmla="*/ 3 w 307"/>
              <a:gd name="T25" fmla="*/ 16 h 119"/>
              <a:gd name="T26" fmla="*/ 3 w 307"/>
              <a:gd name="T27" fmla="*/ 68 h 119"/>
              <a:gd name="T28" fmla="*/ 7 w 307"/>
              <a:gd name="T29" fmla="*/ 68 h 119"/>
              <a:gd name="T30" fmla="*/ 7 w 307"/>
              <a:gd name="T31" fmla="*/ 75 h 119"/>
              <a:gd name="T32" fmla="*/ 2 w 307"/>
              <a:gd name="T33" fmla="*/ 75 h 119"/>
              <a:gd name="T34" fmla="*/ 2 w 307"/>
              <a:gd name="T35" fmla="*/ 71 h 119"/>
              <a:gd name="T36" fmla="*/ 0 w 307"/>
              <a:gd name="T37" fmla="*/ 71 h 119"/>
              <a:gd name="T38" fmla="*/ 0 w 307"/>
              <a:gd name="T39" fmla="*/ 86 h 119"/>
              <a:gd name="T40" fmla="*/ 2 w 307"/>
              <a:gd name="T41" fmla="*/ 86 h 119"/>
              <a:gd name="T42" fmla="*/ 2 w 307"/>
              <a:gd name="T43" fmla="*/ 82 h 119"/>
              <a:gd name="T44" fmla="*/ 7 w 307"/>
              <a:gd name="T45" fmla="*/ 82 h 119"/>
              <a:gd name="T46" fmla="*/ 7 w 307"/>
              <a:gd name="T47" fmla="*/ 89 h 119"/>
              <a:gd name="T48" fmla="*/ 28 w 307"/>
              <a:gd name="T49" fmla="*/ 89 h 119"/>
              <a:gd name="T50" fmla="*/ 28 w 307"/>
              <a:gd name="T51" fmla="*/ 99 h 119"/>
              <a:gd name="T52" fmla="*/ 31 w 307"/>
              <a:gd name="T53" fmla="*/ 99 h 119"/>
              <a:gd name="T54" fmla="*/ 30 w 307"/>
              <a:gd name="T55" fmla="*/ 104 h 119"/>
              <a:gd name="T56" fmla="*/ 45 w 307"/>
              <a:gd name="T57" fmla="*/ 119 h 119"/>
              <a:gd name="T58" fmla="*/ 61 w 307"/>
              <a:gd name="T59" fmla="*/ 104 h 119"/>
              <a:gd name="T60" fmla="*/ 60 w 307"/>
              <a:gd name="T61" fmla="*/ 99 h 119"/>
              <a:gd name="T62" fmla="*/ 74 w 307"/>
              <a:gd name="T63" fmla="*/ 99 h 119"/>
              <a:gd name="T64" fmla="*/ 73 w 307"/>
              <a:gd name="T65" fmla="*/ 104 h 119"/>
              <a:gd name="T66" fmla="*/ 89 w 307"/>
              <a:gd name="T67" fmla="*/ 119 h 119"/>
              <a:gd name="T68" fmla="*/ 104 w 307"/>
              <a:gd name="T69" fmla="*/ 104 h 119"/>
              <a:gd name="T70" fmla="*/ 103 w 307"/>
              <a:gd name="T71" fmla="*/ 99 h 119"/>
              <a:gd name="T72" fmla="*/ 106 w 307"/>
              <a:gd name="T73" fmla="*/ 99 h 119"/>
              <a:gd name="T74" fmla="*/ 106 w 307"/>
              <a:gd name="T75" fmla="*/ 89 h 119"/>
              <a:gd name="T76" fmla="*/ 114 w 307"/>
              <a:gd name="T77" fmla="*/ 89 h 119"/>
              <a:gd name="T78" fmla="*/ 114 w 307"/>
              <a:gd name="T79" fmla="*/ 99 h 119"/>
              <a:gd name="T80" fmla="*/ 192 w 307"/>
              <a:gd name="T81" fmla="*/ 99 h 119"/>
              <a:gd name="T82" fmla="*/ 192 w 307"/>
              <a:gd name="T83" fmla="*/ 89 h 119"/>
              <a:gd name="T84" fmla="*/ 201 w 307"/>
              <a:gd name="T85" fmla="*/ 89 h 119"/>
              <a:gd name="T86" fmla="*/ 201 w 307"/>
              <a:gd name="T87" fmla="*/ 99 h 119"/>
              <a:gd name="T88" fmla="*/ 204 w 307"/>
              <a:gd name="T89" fmla="*/ 99 h 119"/>
              <a:gd name="T90" fmla="*/ 203 w 307"/>
              <a:gd name="T91" fmla="*/ 104 h 119"/>
              <a:gd name="T92" fmla="*/ 218 w 307"/>
              <a:gd name="T93" fmla="*/ 119 h 119"/>
              <a:gd name="T94" fmla="*/ 233 w 307"/>
              <a:gd name="T95" fmla="*/ 104 h 119"/>
              <a:gd name="T96" fmla="*/ 232 w 307"/>
              <a:gd name="T97" fmla="*/ 99 h 119"/>
              <a:gd name="T98" fmla="*/ 247 w 307"/>
              <a:gd name="T99" fmla="*/ 99 h 119"/>
              <a:gd name="T100" fmla="*/ 246 w 307"/>
              <a:gd name="T101" fmla="*/ 104 h 119"/>
              <a:gd name="T102" fmla="*/ 261 w 307"/>
              <a:gd name="T103" fmla="*/ 119 h 119"/>
              <a:gd name="T104" fmla="*/ 277 w 307"/>
              <a:gd name="T105" fmla="*/ 104 h 119"/>
              <a:gd name="T106" fmla="*/ 276 w 307"/>
              <a:gd name="T107" fmla="*/ 99 h 119"/>
              <a:gd name="T108" fmla="*/ 279 w 307"/>
              <a:gd name="T109" fmla="*/ 99 h 119"/>
              <a:gd name="T110" fmla="*/ 279 w 307"/>
              <a:gd name="T111" fmla="*/ 89 h 119"/>
              <a:gd name="T112" fmla="*/ 299 w 307"/>
              <a:gd name="T113" fmla="*/ 89 h 119"/>
              <a:gd name="T114" fmla="*/ 299 w 307"/>
              <a:gd name="T115" fmla="*/ 82 h 119"/>
              <a:gd name="T116" fmla="*/ 304 w 307"/>
              <a:gd name="T117" fmla="*/ 82 h 119"/>
              <a:gd name="T118" fmla="*/ 304 w 307"/>
              <a:gd name="T119" fmla="*/ 86 h 119"/>
              <a:gd name="T120" fmla="*/ 307 w 307"/>
              <a:gd name="T121" fmla="*/ 86 h 119"/>
              <a:gd name="T122" fmla="*/ 307 w 307"/>
              <a:gd name="T123" fmla="*/ 71 h 119"/>
              <a:gd name="T124" fmla="*/ 304 w 307"/>
              <a:gd name="T125"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119">
                <a:moveTo>
                  <a:pt x="304" y="71"/>
                </a:moveTo>
                <a:cubicBezTo>
                  <a:pt x="304" y="75"/>
                  <a:pt x="304" y="75"/>
                  <a:pt x="304" y="75"/>
                </a:cubicBezTo>
                <a:cubicBezTo>
                  <a:pt x="299" y="75"/>
                  <a:pt x="299" y="75"/>
                  <a:pt x="299" y="75"/>
                </a:cubicBezTo>
                <a:cubicBezTo>
                  <a:pt x="299" y="68"/>
                  <a:pt x="299" y="68"/>
                  <a:pt x="299" y="68"/>
                </a:cubicBezTo>
                <a:cubicBezTo>
                  <a:pt x="303" y="68"/>
                  <a:pt x="303" y="68"/>
                  <a:pt x="303" y="68"/>
                </a:cubicBezTo>
                <a:cubicBezTo>
                  <a:pt x="303" y="16"/>
                  <a:pt x="303" y="16"/>
                  <a:pt x="303" y="16"/>
                </a:cubicBezTo>
                <a:cubicBezTo>
                  <a:pt x="299" y="16"/>
                  <a:pt x="299" y="16"/>
                  <a:pt x="299" y="16"/>
                </a:cubicBezTo>
                <a:cubicBezTo>
                  <a:pt x="299" y="11"/>
                  <a:pt x="299" y="11"/>
                  <a:pt x="299" y="11"/>
                </a:cubicBezTo>
                <a:cubicBezTo>
                  <a:pt x="299" y="5"/>
                  <a:pt x="294" y="0"/>
                  <a:pt x="288" y="0"/>
                </a:cubicBezTo>
                <a:cubicBezTo>
                  <a:pt x="18" y="0"/>
                  <a:pt x="18" y="0"/>
                  <a:pt x="18" y="0"/>
                </a:cubicBezTo>
                <a:cubicBezTo>
                  <a:pt x="12" y="0"/>
                  <a:pt x="7" y="5"/>
                  <a:pt x="7" y="11"/>
                </a:cubicBezTo>
                <a:cubicBezTo>
                  <a:pt x="7" y="16"/>
                  <a:pt x="7" y="16"/>
                  <a:pt x="7" y="16"/>
                </a:cubicBezTo>
                <a:cubicBezTo>
                  <a:pt x="3" y="16"/>
                  <a:pt x="3" y="16"/>
                  <a:pt x="3" y="16"/>
                </a:cubicBezTo>
                <a:cubicBezTo>
                  <a:pt x="3" y="68"/>
                  <a:pt x="3" y="68"/>
                  <a:pt x="3" y="68"/>
                </a:cubicBezTo>
                <a:cubicBezTo>
                  <a:pt x="7" y="68"/>
                  <a:pt x="7" y="68"/>
                  <a:pt x="7" y="68"/>
                </a:cubicBezTo>
                <a:cubicBezTo>
                  <a:pt x="7" y="75"/>
                  <a:pt x="7" y="75"/>
                  <a:pt x="7" y="75"/>
                </a:cubicBezTo>
                <a:cubicBezTo>
                  <a:pt x="2" y="75"/>
                  <a:pt x="2" y="75"/>
                  <a:pt x="2" y="75"/>
                </a:cubicBezTo>
                <a:cubicBezTo>
                  <a:pt x="2" y="71"/>
                  <a:pt x="2" y="71"/>
                  <a:pt x="2" y="71"/>
                </a:cubicBezTo>
                <a:cubicBezTo>
                  <a:pt x="0" y="71"/>
                  <a:pt x="0" y="71"/>
                  <a:pt x="0" y="71"/>
                </a:cubicBezTo>
                <a:cubicBezTo>
                  <a:pt x="0" y="86"/>
                  <a:pt x="0" y="86"/>
                  <a:pt x="0" y="86"/>
                </a:cubicBezTo>
                <a:cubicBezTo>
                  <a:pt x="2" y="86"/>
                  <a:pt x="2" y="86"/>
                  <a:pt x="2" y="86"/>
                </a:cubicBezTo>
                <a:cubicBezTo>
                  <a:pt x="2" y="82"/>
                  <a:pt x="2" y="82"/>
                  <a:pt x="2" y="82"/>
                </a:cubicBezTo>
                <a:cubicBezTo>
                  <a:pt x="7" y="82"/>
                  <a:pt x="7" y="82"/>
                  <a:pt x="7" y="82"/>
                </a:cubicBezTo>
                <a:cubicBezTo>
                  <a:pt x="7" y="89"/>
                  <a:pt x="7" y="89"/>
                  <a:pt x="7" y="89"/>
                </a:cubicBezTo>
                <a:cubicBezTo>
                  <a:pt x="28" y="89"/>
                  <a:pt x="28" y="89"/>
                  <a:pt x="28" y="89"/>
                </a:cubicBezTo>
                <a:cubicBezTo>
                  <a:pt x="28" y="99"/>
                  <a:pt x="28" y="99"/>
                  <a:pt x="28" y="99"/>
                </a:cubicBezTo>
                <a:cubicBezTo>
                  <a:pt x="31" y="99"/>
                  <a:pt x="31" y="99"/>
                  <a:pt x="31" y="99"/>
                </a:cubicBezTo>
                <a:cubicBezTo>
                  <a:pt x="30" y="100"/>
                  <a:pt x="30" y="102"/>
                  <a:pt x="30" y="104"/>
                </a:cubicBezTo>
                <a:cubicBezTo>
                  <a:pt x="30" y="113"/>
                  <a:pt x="37" y="119"/>
                  <a:pt x="45" y="119"/>
                </a:cubicBezTo>
                <a:cubicBezTo>
                  <a:pt x="54" y="119"/>
                  <a:pt x="61" y="113"/>
                  <a:pt x="61" y="104"/>
                </a:cubicBezTo>
                <a:cubicBezTo>
                  <a:pt x="61" y="102"/>
                  <a:pt x="60" y="100"/>
                  <a:pt x="60" y="99"/>
                </a:cubicBezTo>
                <a:cubicBezTo>
                  <a:pt x="74" y="99"/>
                  <a:pt x="74" y="99"/>
                  <a:pt x="74" y="99"/>
                </a:cubicBezTo>
                <a:cubicBezTo>
                  <a:pt x="74" y="100"/>
                  <a:pt x="73" y="102"/>
                  <a:pt x="73" y="104"/>
                </a:cubicBezTo>
                <a:cubicBezTo>
                  <a:pt x="73" y="113"/>
                  <a:pt x="80" y="119"/>
                  <a:pt x="89" y="119"/>
                </a:cubicBezTo>
                <a:cubicBezTo>
                  <a:pt x="97" y="119"/>
                  <a:pt x="104" y="113"/>
                  <a:pt x="104" y="104"/>
                </a:cubicBezTo>
                <a:cubicBezTo>
                  <a:pt x="104" y="102"/>
                  <a:pt x="104" y="100"/>
                  <a:pt x="103" y="99"/>
                </a:cubicBezTo>
                <a:cubicBezTo>
                  <a:pt x="106" y="99"/>
                  <a:pt x="106" y="99"/>
                  <a:pt x="106" y="99"/>
                </a:cubicBezTo>
                <a:cubicBezTo>
                  <a:pt x="106" y="89"/>
                  <a:pt x="106" y="89"/>
                  <a:pt x="106" y="89"/>
                </a:cubicBezTo>
                <a:cubicBezTo>
                  <a:pt x="114" y="89"/>
                  <a:pt x="114" y="89"/>
                  <a:pt x="114" y="89"/>
                </a:cubicBezTo>
                <a:cubicBezTo>
                  <a:pt x="114" y="99"/>
                  <a:pt x="114" y="99"/>
                  <a:pt x="114" y="99"/>
                </a:cubicBezTo>
                <a:cubicBezTo>
                  <a:pt x="192" y="99"/>
                  <a:pt x="192" y="99"/>
                  <a:pt x="192" y="99"/>
                </a:cubicBezTo>
                <a:cubicBezTo>
                  <a:pt x="192" y="89"/>
                  <a:pt x="192" y="89"/>
                  <a:pt x="192" y="89"/>
                </a:cubicBezTo>
                <a:cubicBezTo>
                  <a:pt x="201" y="89"/>
                  <a:pt x="201" y="89"/>
                  <a:pt x="201" y="89"/>
                </a:cubicBezTo>
                <a:cubicBezTo>
                  <a:pt x="201" y="99"/>
                  <a:pt x="201" y="99"/>
                  <a:pt x="201" y="99"/>
                </a:cubicBezTo>
                <a:cubicBezTo>
                  <a:pt x="204" y="99"/>
                  <a:pt x="204" y="99"/>
                  <a:pt x="204" y="99"/>
                </a:cubicBezTo>
                <a:cubicBezTo>
                  <a:pt x="203" y="100"/>
                  <a:pt x="203" y="102"/>
                  <a:pt x="203" y="104"/>
                </a:cubicBezTo>
                <a:cubicBezTo>
                  <a:pt x="203" y="113"/>
                  <a:pt x="210" y="119"/>
                  <a:pt x="218" y="119"/>
                </a:cubicBezTo>
                <a:cubicBezTo>
                  <a:pt x="227" y="119"/>
                  <a:pt x="233" y="113"/>
                  <a:pt x="233" y="104"/>
                </a:cubicBezTo>
                <a:cubicBezTo>
                  <a:pt x="233" y="102"/>
                  <a:pt x="233" y="100"/>
                  <a:pt x="232" y="99"/>
                </a:cubicBezTo>
                <a:cubicBezTo>
                  <a:pt x="247" y="99"/>
                  <a:pt x="247" y="99"/>
                  <a:pt x="247" y="99"/>
                </a:cubicBezTo>
                <a:cubicBezTo>
                  <a:pt x="247" y="100"/>
                  <a:pt x="246" y="102"/>
                  <a:pt x="246" y="104"/>
                </a:cubicBezTo>
                <a:cubicBezTo>
                  <a:pt x="246" y="113"/>
                  <a:pt x="253" y="119"/>
                  <a:pt x="261" y="119"/>
                </a:cubicBezTo>
                <a:cubicBezTo>
                  <a:pt x="270" y="119"/>
                  <a:pt x="277" y="113"/>
                  <a:pt x="277" y="104"/>
                </a:cubicBezTo>
                <a:cubicBezTo>
                  <a:pt x="277" y="102"/>
                  <a:pt x="276" y="100"/>
                  <a:pt x="276" y="99"/>
                </a:cubicBezTo>
                <a:cubicBezTo>
                  <a:pt x="279" y="99"/>
                  <a:pt x="279" y="99"/>
                  <a:pt x="279" y="99"/>
                </a:cubicBezTo>
                <a:cubicBezTo>
                  <a:pt x="279" y="89"/>
                  <a:pt x="279" y="89"/>
                  <a:pt x="279" y="89"/>
                </a:cubicBezTo>
                <a:cubicBezTo>
                  <a:pt x="299" y="89"/>
                  <a:pt x="299" y="89"/>
                  <a:pt x="299" y="89"/>
                </a:cubicBezTo>
                <a:cubicBezTo>
                  <a:pt x="299" y="82"/>
                  <a:pt x="299" y="82"/>
                  <a:pt x="299" y="82"/>
                </a:cubicBezTo>
                <a:cubicBezTo>
                  <a:pt x="304" y="82"/>
                  <a:pt x="304" y="82"/>
                  <a:pt x="304" y="82"/>
                </a:cubicBezTo>
                <a:cubicBezTo>
                  <a:pt x="304" y="86"/>
                  <a:pt x="304" y="86"/>
                  <a:pt x="304" y="86"/>
                </a:cubicBezTo>
                <a:cubicBezTo>
                  <a:pt x="307" y="86"/>
                  <a:pt x="307" y="86"/>
                  <a:pt x="307" y="86"/>
                </a:cubicBezTo>
                <a:cubicBezTo>
                  <a:pt x="307" y="71"/>
                  <a:pt x="307" y="71"/>
                  <a:pt x="307" y="71"/>
                </a:cubicBezTo>
                <a:lnTo>
                  <a:pt x="304" y="71"/>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5" name="Freeform 13">
            <a:extLst>
              <a:ext uri="{FF2B5EF4-FFF2-40B4-BE49-F238E27FC236}">
                <a16:creationId xmlns:a16="http://schemas.microsoft.com/office/drawing/2014/main" id="{4B2F8B8B-3307-4510-B436-920FC88C4578}"/>
              </a:ext>
            </a:extLst>
          </p:cNvPr>
          <p:cNvSpPr>
            <a:spLocks/>
          </p:cNvSpPr>
          <p:nvPr/>
        </p:nvSpPr>
        <p:spPr bwMode="auto">
          <a:xfrm>
            <a:off x="7594601" y="3602038"/>
            <a:ext cx="803275" cy="311150"/>
          </a:xfrm>
          <a:custGeom>
            <a:avLst/>
            <a:gdLst>
              <a:gd name="T0" fmla="*/ 305 w 307"/>
              <a:gd name="T1" fmla="*/ 71 h 119"/>
              <a:gd name="T2" fmla="*/ 305 w 307"/>
              <a:gd name="T3" fmla="*/ 75 h 119"/>
              <a:gd name="T4" fmla="*/ 300 w 307"/>
              <a:gd name="T5" fmla="*/ 75 h 119"/>
              <a:gd name="T6" fmla="*/ 300 w 307"/>
              <a:gd name="T7" fmla="*/ 68 h 119"/>
              <a:gd name="T8" fmla="*/ 304 w 307"/>
              <a:gd name="T9" fmla="*/ 68 h 119"/>
              <a:gd name="T10" fmla="*/ 304 w 307"/>
              <a:gd name="T11" fmla="*/ 16 h 119"/>
              <a:gd name="T12" fmla="*/ 300 w 307"/>
              <a:gd name="T13" fmla="*/ 16 h 119"/>
              <a:gd name="T14" fmla="*/ 300 w 307"/>
              <a:gd name="T15" fmla="*/ 11 h 119"/>
              <a:gd name="T16" fmla="*/ 289 w 307"/>
              <a:gd name="T17" fmla="*/ 0 h 119"/>
              <a:gd name="T18" fmla="*/ 19 w 307"/>
              <a:gd name="T19" fmla="*/ 0 h 119"/>
              <a:gd name="T20" fmla="*/ 8 w 307"/>
              <a:gd name="T21" fmla="*/ 11 h 119"/>
              <a:gd name="T22" fmla="*/ 8 w 307"/>
              <a:gd name="T23" fmla="*/ 16 h 119"/>
              <a:gd name="T24" fmla="*/ 4 w 307"/>
              <a:gd name="T25" fmla="*/ 16 h 119"/>
              <a:gd name="T26" fmla="*/ 4 w 307"/>
              <a:gd name="T27" fmla="*/ 68 h 119"/>
              <a:gd name="T28" fmla="*/ 8 w 307"/>
              <a:gd name="T29" fmla="*/ 68 h 119"/>
              <a:gd name="T30" fmla="*/ 8 w 307"/>
              <a:gd name="T31" fmla="*/ 75 h 119"/>
              <a:gd name="T32" fmla="*/ 3 w 307"/>
              <a:gd name="T33" fmla="*/ 75 h 119"/>
              <a:gd name="T34" fmla="*/ 3 w 307"/>
              <a:gd name="T35" fmla="*/ 71 h 119"/>
              <a:gd name="T36" fmla="*/ 0 w 307"/>
              <a:gd name="T37" fmla="*/ 71 h 119"/>
              <a:gd name="T38" fmla="*/ 0 w 307"/>
              <a:gd name="T39" fmla="*/ 86 h 119"/>
              <a:gd name="T40" fmla="*/ 3 w 307"/>
              <a:gd name="T41" fmla="*/ 86 h 119"/>
              <a:gd name="T42" fmla="*/ 3 w 307"/>
              <a:gd name="T43" fmla="*/ 82 h 119"/>
              <a:gd name="T44" fmla="*/ 8 w 307"/>
              <a:gd name="T45" fmla="*/ 82 h 119"/>
              <a:gd name="T46" fmla="*/ 8 w 307"/>
              <a:gd name="T47" fmla="*/ 89 h 119"/>
              <a:gd name="T48" fmla="*/ 28 w 307"/>
              <a:gd name="T49" fmla="*/ 89 h 119"/>
              <a:gd name="T50" fmla="*/ 28 w 307"/>
              <a:gd name="T51" fmla="*/ 99 h 119"/>
              <a:gd name="T52" fmla="*/ 31 w 307"/>
              <a:gd name="T53" fmla="*/ 99 h 119"/>
              <a:gd name="T54" fmla="*/ 30 w 307"/>
              <a:gd name="T55" fmla="*/ 104 h 119"/>
              <a:gd name="T56" fmla="*/ 46 w 307"/>
              <a:gd name="T57" fmla="*/ 119 h 119"/>
              <a:gd name="T58" fmla="*/ 61 w 307"/>
              <a:gd name="T59" fmla="*/ 104 h 119"/>
              <a:gd name="T60" fmla="*/ 60 w 307"/>
              <a:gd name="T61" fmla="*/ 99 h 119"/>
              <a:gd name="T62" fmla="*/ 75 w 307"/>
              <a:gd name="T63" fmla="*/ 99 h 119"/>
              <a:gd name="T64" fmla="*/ 74 w 307"/>
              <a:gd name="T65" fmla="*/ 104 h 119"/>
              <a:gd name="T66" fmla="*/ 89 w 307"/>
              <a:gd name="T67" fmla="*/ 119 h 119"/>
              <a:gd name="T68" fmla="*/ 104 w 307"/>
              <a:gd name="T69" fmla="*/ 104 h 119"/>
              <a:gd name="T70" fmla="*/ 103 w 307"/>
              <a:gd name="T71" fmla="*/ 99 h 119"/>
              <a:gd name="T72" fmla="*/ 107 w 307"/>
              <a:gd name="T73" fmla="*/ 99 h 119"/>
              <a:gd name="T74" fmla="*/ 107 w 307"/>
              <a:gd name="T75" fmla="*/ 89 h 119"/>
              <a:gd name="T76" fmla="*/ 114 w 307"/>
              <a:gd name="T77" fmla="*/ 89 h 119"/>
              <a:gd name="T78" fmla="*/ 114 w 307"/>
              <a:gd name="T79" fmla="*/ 99 h 119"/>
              <a:gd name="T80" fmla="*/ 193 w 307"/>
              <a:gd name="T81" fmla="*/ 99 h 119"/>
              <a:gd name="T82" fmla="*/ 193 w 307"/>
              <a:gd name="T83" fmla="*/ 89 h 119"/>
              <a:gd name="T84" fmla="*/ 201 w 307"/>
              <a:gd name="T85" fmla="*/ 89 h 119"/>
              <a:gd name="T86" fmla="*/ 201 w 307"/>
              <a:gd name="T87" fmla="*/ 99 h 119"/>
              <a:gd name="T88" fmla="*/ 204 w 307"/>
              <a:gd name="T89" fmla="*/ 99 h 119"/>
              <a:gd name="T90" fmla="*/ 203 w 307"/>
              <a:gd name="T91" fmla="*/ 104 h 119"/>
              <a:gd name="T92" fmla="*/ 219 w 307"/>
              <a:gd name="T93" fmla="*/ 119 h 119"/>
              <a:gd name="T94" fmla="*/ 234 w 307"/>
              <a:gd name="T95" fmla="*/ 104 h 119"/>
              <a:gd name="T96" fmla="*/ 233 w 307"/>
              <a:gd name="T97" fmla="*/ 99 h 119"/>
              <a:gd name="T98" fmla="*/ 248 w 307"/>
              <a:gd name="T99" fmla="*/ 99 h 119"/>
              <a:gd name="T100" fmla="*/ 247 w 307"/>
              <a:gd name="T101" fmla="*/ 104 h 119"/>
              <a:gd name="T102" fmla="*/ 262 w 307"/>
              <a:gd name="T103" fmla="*/ 119 h 119"/>
              <a:gd name="T104" fmla="*/ 277 w 307"/>
              <a:gd name="T105" fmla="*/ 104 h 119"/>
              <a:gd name="T106" fmla="*/ 276 w 307"/>
              <a:gd name="T107" fmla="*/ 99 h 119"/>
              <a:gd name="T108" fmla="*/ 279 w 307"/>
              <a:gd name="T109" fmla="*/ 99 h 119"/>
              <a:gd name="T110" fmla="*/ 279 w 307"/>
              <a:gd name="T111" fmla="*/ 89 h 119"/>
              <a:gd name="T112" fmla="*/ 300 w 307"/>
              <a:gd name="T113" fmla="*/ 89 h 119"/>
              <a:gd name="T114" fmla="*/ 300 w 307"/>
              <a:gd name="T115" fmla="*/ 82 h 119"/>
              <a:gd name="T116" fmla="*/ 305 w 307"/>
              <a:gd name="T117" fmla="*/ 82 h 119"/>
              <a:gd name="T118" fmla="*/ 305 w 307"/>
              <a:gd name="T119" fmla="*/ 86 h 119"/>
              <a:gd name="T120" fmla="*/ 307 w 307"/>
              <a:gd name="T121" fmla="*/ 86 h 119"/>
              <a:gd name="T122" fmla="*/ 307 w 307"/>
              <a:gd name="T123" fmla="*/ 71 h 119"/>
              <a:gd name="T124" fmla="*/ 305 w 307"/>
              <a:gd name="T125"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119">
                <a:moveTo>
                  <a:pt x="305" y="71"/>
                </a:moveTo>
                <a:cubicBezTo>
                  <a:pt x="305" y="75"/>
                  <a:pt x="305" y="75"/>
                  <a:pt x="305" y="75"/>
                </a:cubicBezTo>
                <a:cubicBezTo>
                  <a:pt x="300" y="75"/>
                  <a:pt x="300" y="75"/>
                  <a:pt x="300" y="75"/>
                </a:cubicBezTo>
                <a:cubicBezTo>
                  <a:pt x="300" y="68"/>
                  <a:pt x="300" y="68"/>
                  <a:pt x="300" y="68"/>
                </a:cubicBezTo>
                <a:cubicBezTo>
                  <a:pt x="304" y="68"/>
                  <a:pt x="304" y="68"/>
                  <a:pt x="304" y="68"/>
                </a:cubicBezTo>
                <a:cubicBezTo>
                  <a:pt x="304" y="16"/>
                  <a:pt x="304" y="16"/>
                  <a:pt x="304" y="16"/>
                </a:cubicBezTo>
                <a:cubicBezTo>
                  <a:pt x="300" y="16"/>
                  <a:pt x="300" y="16"/>
                  <a:pt x="300" y="16"/>
                </a:cubicBezTo>
                <a:cubicBezTo>
                  <a:pt x="300" y="11"/>
                  <a:pt x="300" y="11"/>
                  <a:pt x="300" y="11"/>
                </a:cubicBezTo>
                <a:cubicBezTo>
                  <a:pt x="300" y="5"/>
                  <a:pt x="295" y="0"/>
                  <a:pt x="289" y="0"/>
                </a:cubicBezTo>
                <a:cubicBezTo>
                  <a:pt x="19" y="0"/>
                  <a:pt x="19" y="0"/>
                  <a:pt x="19" y="0"/>
                </a:cubicBezTo>
                <a:cubicBezTo>
                  <a:pt x="13" y="0"/>
                  <a:pt x="8" y="5"/>
                  <a:pt x="8" y="11"/>
                </a:cubicBezTo>
                <a:cubicBezTo>
                  <a:pt x="8" y="16"/>
                  <a:pt x="8" y="16"/>
                  <a:pt x="8" y="16"/>
                </a:cubicBezTo>
                <a:cubicBezTo>
                  <a:pt x="4" y="16"/>
                  <a:pt x="4" y="16"/>
                  <a:pt x="4" y="16"/>
                </a:cubicBezTo>
                <a:cubicBezTo>
                  <a:pt x="4" y="68"/>
                  <a:pt x="4" y="68"/>
                  <a:pt x="4" y="68"/>
                </a:cubicBezTo>
                <a:cubicBezTo>
                  <a:pt x="8" y="68"/>
                  <a:pt x="8" y="68"/>
                  <a:pt x="8" y="68"/>
                </a:cubicBezTo>
                <a:cubicBezTo>
                  <a:pt x="8" y="75"/>
                  <a:pt x="8" y="75"/>
                  <a:pt x="8" y="75"/>
                </a:cubicBezTo>
                <a:cubicBezTo>
                  <a:pt x="3" y="75"/>
                  <a:pt x="3" y="75"/>
                  <a:pt x="3" y="75"/>
                </a:cubicBezTo>
                <a:cubicBezTo>
                  <a:pt x="3" y="71"/>
                  <a:pt x="3" y="71"/>
                  <a:pt x="3" y="71"/>
                </a:cubicBezTo>
                <a:cubicBezTo>
                  <a:pt x="0" y="71"/>
                  <a:pt x="0" y="71"/>
                  <a:pt x="0" y="71"/>
                </a:cubicBezTo>
                <a:cubicBezTo>
                  <a:pt x="0" y="86"/>
                  <a:pt x="0" y="86"/>
                  <a:pt x="0" y="86"/>
                </a:cubicBezTo>
                <a:cubicBezTo>
                  <a:pt x="3" y="86"/>
                  <a:pt x="3" y="86"/>
                  <a:pt x="3" y="86"/>
                </a:cubicBezTo>
                <a:cubicBezTo>
                  <a:pt x="3" y="82"/>
                  <a:pt x="3" y="82"/>
                  <a:pt x="3" y="82"/>
                </a:cubicBezTo>
                <a:cubicBezTo>
                  <a:pt x="8" y="82"/>
                  <a:pt x="8" y="82"/>
                  <a:pt x="8" y="82"/>
                </a:cubicBezTo>
                <a:cubicBezTo>
                  <a:pt x="8" y="89"/>
                  <a:pt x="8" y="89"/>
                  <a:pt x="8" y="89"/>
                </a:cubicBezTo>
                <a:cubicBezTo>
                  <a:pt x="28" y="89"/>
                  <a:pt x="28" y="89"/>
                  <a:pt x="28" y="89"/>
                </a:cubicBezTo>
                <a:cubicBezTo>
                  <a:pt x="28" y="99"/>
                  <a:pt x="28" y="99"/>
                  <a:pt x="28" y="99"/>
                </a:cubicBezTo>
                <a:cubicBezTo>
                  <a:pt x="31" y="99"/>
                  <a:pt x="31" y="99"/>
                  <a:pt x="31" y="99"/>
                </a:cubicBezTo>
                <a:cubicBezTo>
                  <a:pt x="31" y="100"/>
                  <a:pt x="30" y="102"/>
                  <a:pt x="30" y="104"/>
                </a:cubicBezTo>
                <a:cubicBezTo>
                  <a:pt x="30" y="113"/>
                  <a:pt x="37" y="119"/>
                  <a:pt x="46" y="119"/>
                </a:cubicBezTo>
                <a:cubicBezTo>
                  <a:pt x="54" y="119"/>
                  <a:pt x="61" y="113"/>
                  <a:pt x="61" y="104"/>
                </a:cubicBezTo>
                <a:cubicBezTo>
                  <a:pt x="61" y="102"/>
                  <a:pt x="61" y="100"/>
                  <a:pt x="60" y="99"/>
                </a:cubicBezTo>
                <a:cubicBezTo>
                  <a:pt x="75" y="99"/>
                  <a:pt x="75" y="99"/>
                  <a:pt x="75" y="99"/>
                </a:cubicBezTo>
                <a:cubicBezTo>
                  <a:pt x="74" y="100"/>
                  <a:pt x="74" y="102"/>
                  <a:pt x="74" y="104"/>
                </a:cubicBezTo>
                <a:cubicBezTo>
                  <a:pt x="74" y="113"/>
                  <a:pt x="81" y="119"/>
                  <a:pt x="89" y="119"/>
                </a:cubicBezTo>
                <a:cubicBezTo>
                  <a:pt x="98" y="119"/>
                  <a:pt x="104" y="113"/>
                  <a:pt x="104" y="104"/>
                </a:cubicBezTo>
                <a:cubicBezTo>
                  <a:pt x="104" y="102"/>
                  <a:pt x="104" y="100"/>
                  <a:pt x="103" y="99"/>
                </a:cubicBezTo>
                <a:cubicBezTo>
                  <a:pt x="107" y="99"/>
                  <a:pt x="107" y="99"/>
                  <a:pt x="107" y="99"/>
                </a:cubicBezTo>
                <a:cubicBezTo>
                  <a:pt x="107" y="89"/>
                  <a:pt x="107" y="89"/>
                  <a:pt x="107" y="89"/>
                </a:cubicBezTo>
                <a:cubicBezTo>
                  <a:pt x="114" y="89"/>
                  <a:pt x="114" y="89"/>
                  <a:pt x="114" y="89"/>
                </a:cubicBezTo>
                <a:cubicBezTo>
                  <a:pt x="114" y="99"/>
                  <a:pt x="114" y="99"/>
                  <a:pt x="114" y="99"/>
                </a:cubicBezTo>
                <a:cubicBezTo>
                  <a:pt x="193" y="99"/>
                  <a:pt x="193" y="99"/>
                  <a:pt x="193" y="99"/>
                </a:cubicBezTo>
                <a:cubicBezTo>
                  <a:pt x="193" y="89"/>
                  <a:pt x="193" y="89"/>
                  <a:pt x="193" y="89"/>
                </a:cubicBezTo>
                <a:cubicBezTo>
                  <a:pt x="201" y="89"/>
                  <a:pt x="201" y="89"/>
                  <a:pt x="201" y="89"/>
                </a:cubicBezTo>
                <a:cubicBezTo>
                  <a:pt x="201" y="99"/>
                  <a:pt x="201" y="99"/>
                  <a:pt x="201" y="99"/>
                </a:cubicBezTo>
                <a:cubicBezTo>
                  <a:pt x="204" y="99"/>
                  <a:pt x="204" y="99"/>
                  <a:pt x="204" y="99"/>
                </a:cubicBezTo>
                <a:cubicBezTo>
                  <a:pt x="204" y="100"/>
                  <a:pt x="203" y="102"/>
                  <a:pt x="203" y="104"/>
                </a:cubicBezTo>
                <a:cubicBezTo>
                  <a:pt x="203" y="113"/>
                  <a:pt x="210" y="119"/>
                  <a:pt x="219" y="119"/>
                </a:cubicBezTo>
                <a:cubicBezTo>
                  <a:pt x="227" y="119"/>
                  <a:pt x="234" y="113"/>
                  <a:pt x="234" y="104"/>
                </a:cubicBezTo>
                <a:cubicBezTo>
                  <a:pt x="234" y="102"/>
                  <a:pt x="234" y="100"/>
                  <a:pt x="233" y="99"/>
                </a:cubicBezTo>
                <a:cubicBezTo>
                  <a:pt x="248" y="99"/>
                  <a:pt x="248" y="99"/>
                  <a:pt x="248" y="99"/>
                </a:cubicBezTo>
                <a:cubicBezTo>
                  <a:pt x="247" y="100"/>
                  <a:pt x="247" y="102"/>
                  <a:pt x="247" y="104"/>
                </a:cubicBezTo>
                <a:cubicBezTo>
                  <a:pt x="247" y="113"/>
                  <a:pt x="254" y="119"/>
                  <a:pt x="262" y="119"/>
                </a:cubicBezTo>
                <a:cubicBezTo>
                  <a:pt x="270" y="119"/>
                  <a:pt x="277" y="113"/>
                  <a:pt x="277" y="104"/>
                </a:cubicBezTo>
                <a:cubicBezTo>
                  <a:pt x="277" y="102"/>
                  <a:pt x="277" y="100"/>
                  <a:pt x="276" y="99"/>
                </a:cubicBezTo>
                <a:cubicBezTo>
                  <a:pt x="279" y="99"/>
                  <a:pt x="279" y="99"/>
                  <a:pt x="279" y="99"/>
                </a:cubicBezTo>
                <a:cubicBezTo>
                  <a:pt x="279" y="89"/>
                  <a:pt x="279" y="89"/>
                  <a:pt x="279" y="89"/>
                </a:cubicBezTo>
                <a:cubicBezTo>
                  <a:pt x="300" y="89"/>
                  <a:pt x="300" y="89"/>
                  <a:pt x="300" y="89"/>
                </a:cubicBezTo>
                <a:cubicBezTo>
                  <a:pt x="300" y="82"/>
                  <a:pt x="300" y="82"/>
                  <a:pt x="300" y="82"/>
                </a:cubicBezTo>
                <a:cubicBezTo>
                  <a:pt x="305" y="82"/>
                  <a:pt x="305" y="82"/>
                  <a:pt x="305" y="82"/>
                </a:cubicBezTo>
                <a:cubicBezTo>
                  <a:pt x="305" y="86"/>
                  <a:pt x="305" y="86"/>
                  <a:pt x="305" y="86"/>
                </a:cubicBezTo>
                <a:cubicBezTo>
                  <a:pt x="307" y="86"/>
                  <a:pt x="307" y="86"/>
                  <a:pt x="307" y="86"/>
                </a:cubicBezTo>
                <a:cubicBezTo>
                  <a:pt x="307" y="71"/>
                  <a:pt x="307" y="71"/>
                  <a:pt x="307" y="71"/>
                </a:cubicBezTo>
                <a:lnTo>
                  <a:pt x="305" y="71"/>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6" name="Freeform 14">
            <a:extLst>
              <a:ext uri="{FF2B5EF4-FFF2-40B4-BE49-F238E27FC236}">
                <a16:creationId xmlns:a16="http://schemas.microsoft.com/office/drawing/2014/main" id="{1C4A9D4A-DAC8-4379-99D2-0D76D10610FE}"/>
              </a:ext>
            </a:extLst>
          </p:cNvPr>
          <p:cNvSpPr>
            <a:spLocks/>
          </p:cNvSpPr>
          <p:nvPr/>
        </p:nvSpPr>
        <p:spPr bwMode="auto">
          <a:xfrm>
            <a:off x="9288463" y="3602038"/>
            <a:ext cx="803275" cy="311150"/>
          </a:xfrm>
          <a:custGeom>
            <a:avLst/>
            <a:gdLst>
              <a:gd name="T0" fmla="*/ 305 w 307"/>
              <a:gd name="T1" fmla="*/ 71 h 119"/>
              <a:gd name="T2" fmla="*/ 305 w 307"/>
              <a:gd name="T3" fmla="*/ 75 h 119"/>
              <a:gd name="T4" fmla="*/ 300 w 307"/>
              <a:gd name="T5" fmla="*/ 75 h 119"/>
              <a:gd name="T6" fmla="*/ 300 w 307"/>
              <a:gd name="T7" fmla="*/ 68 h 119"/>
              <a:gd name="T8" fmla="*/ 304 w 307"/>
              <a:gd name="T9" fmla="*/ 68 h 119"/>
              <a:gd name="T10" fmla="*/ 304 w 307"/>
              <a:gd name="T11" fmla="*/ 16 h 119"/>
              <a:gd name="T12" fmla="*/ 300 w 307"/>
              <a:gd name="T13" fmla="*/ 16 h 119"/>
              <a:gd name="T14" fmla="*/ 300 w 307"/>
              <a:gd name="T15" fmla="*/ 11 h 119"/>
              <a:gd name="T16" fmla="*/ 289 w 307"/>
              <a:gd name="T17" fmla="*/ 0 h 119"/>
              <a:gd name="T18" fmla="*/ 19 w 307"/>
              <a:gd name="T19" fmla="*/ 0 h 119"/>
              <a:gd name="T20" fmla="*/ 8 w 307"/>
              <a:gd name="T21" fmla="*/ 11 h 119"/>
              <a:gd name="T22" fmla="*/ 8 w 307"/>
              <a:gd name="T23" fmla="*/ 16 h 119"/>
              <a:gd name="T24" fmla="*/ 4 w 307"/>
              <a:gd name="T25" fmla="*/ 16 h 119"/>
              <a:gd name="T26" fmla="*/ 4 w 307"/>
              <a:gd name="T27" fmla="*/ 68 h 119"/>
              <a:gd name="T28" fmla="*/ 8 w 307"/>
              <a:gd name="T29" fmla="*/ 68 h 119"/>
              <a:gd name="T30" fmla="*/ 8 w 307"/>
              <a:gd name="T31" fmla="*/ 75 h 119"/>
              <a:gd name="T32" fmla="*/ 3 w 307"/>
              <a:gd name="T33" fmla="*/ 75 h 119"/>
              <a:gd name="T34" fmla="*/ 3 w 307"/>
              <a:gd name="T35" fmla="*/ 71 h 119"/>
              <a:gd name="T36" fmla="*/ 0 w 307"/>
              <a:gd name="T37" fmla="*/ 71 h 119"/>
              <a:gd name="T38" fmla="*/ 0 w 307"/>
              <a:gd name="T39" fmla="*/ 86 h 119"/>
              <a:gd name="T40" fmla="*/ 3 w 307"/>
              <a:gd name="T41" fmla="*/ 86 h 119"/>
              <a:gd name="T42" fmla="*/ 3 w 307"/>
              <a:gd name="T43" fmla="*/ 82 h 119"/>
              <a:gd name="T44" fmla="*/ 8 w 307"/>
              <a:gd name="T45" fmla="*/ 82 h 119"/>
              <a:gd name="T46" fmla="*/ 8 w 307"/>
              <a:gd name="T47" fmla="*/ 89 h 119"/>
              <a:gd name="T48" fmla="*/ 28 w 307"/>
              <a:gd name="T49" fmla="*/ 89 h 119"/>
              <a:gd name="T50" fmla="*/ 28 w 307"/>
              <a:gd name="T51" fmla="*/ 99 h 119"/>
              <a:gd name="T52" fmla="*/ 31 w 307"/>
              <a:gd name="T53" fmla="*/ 99 h 119"/>
              <a:gd name="T54" fmla="*/ 30 w 307"/>
              <a:gd name="T55" fmla="*/ 104 h 119"/>
              <a:gd name="T56" fmla="*/ 46 w 307"/>
              <a:gd name="T57" fmla="*/ 119 h 119"/>
              <a:gd name="T58" fmla="*/ 61 w 307"/>
              <a:gd name="T59" fmla="*/ 104 h 119"/>
              <a:gd name="T60" fmla="*/ 60 w 307"/>
              <a:gd name="T61" fmla="*/ 99 h 119"/>
              <a:gd name="T62" fmla="*/ 75 w 307"/>
              <a:gd name="T63" fmla="*/ 99 h 119"/>
              <a:gd name="T64" fmla="*/ 74 w 307"/>
              <a:gd name="T65" fmla="*/ 104 h 119"/>
              <a:gd name="T66" fmla="*/ 89 w 307"/>
              <a:gd name="T67" fmla="*/ 119 h 119"/>
              <a:gd name="T68" fmla="*/ 104 w 307"/>
              <a:gd name="T69" fmla="*/ 104 h 119"/>
              <a:gd name="T70" fmla="*/ 103 w 307"/>
              <a:gd name="T71" fmla="*/ 99 h 119"/>
              <a:gd name="T72" fmla="*/ 107 w 307"/>
              <a:gd name="T73" fmla="*/ 99 h 119"/>
              <a:gd name="T74" fmla="*/ 107 w 307"/>
              <a:gd name="T75" fmla="*/ 89 h 119"/>
              <a:gd name="T76" fmla="*/ 114 w 307"/>
              <a:gd name="T77" fmla="*/ 89 h 119"/>
              <a:gd name="T78" fmla="*/ 114 w 307"/>
              <a:gd name="T79" fmla="*/ 99 h 119"/>
              <a:gd name="T80" fmla="*/ 193 w 307"/>
              <a:gd name="T81" fmla="*/ 99 h 119"/>
              <a:gd name="T82" fmla="*/ 193 w 307"/>
              <a:gd name="T83" fmla="*/ 89 h 119"/>
              <a:gd name="T84" fmla="*/ 201 w 307"/>
              <a:gd name="T85" fmla="*/ 89 h 119"/>
              <a:gd name="T86" fmla="*/ 201 w 307"/>
              <a:gd name="T87" fmla="*/ 99 h 119"/>
              <a:gd name="T88" fmla="*/ 204 w 307"/>
              <a:gd name="T89" fmla="*/ 99 h 119"/>
              <a:gd name="T90" fmla="*/ 203 w 307"/>
              <a:gd name="T91" fmla="*/ 104 h 119"/>
              <a:gd name="T92" fmla="*/ 219 w 307"/>
              <a:gd name="T93" fmla="*/ 119 h 119"/>
              <a:gd name="T94" fmla="*/ 234 w 307"/>
              <a:gd name="T95" fmla="*/ 104 h 119"/>
              <a:gd name="T96" fmla="*/ 233 w 307"/>
              <a:gd name="T97" fmla="*/ 99 h 119"/>
              <a:gd name="T98" fmla="*/ 248 w 307"/>
              <a:gd name="T99" fmla="*/ 99 h 119"/>
              <a:gd name="T100" fmla="*/ 247 w 307"/>
              <a:gd name="T101" fmla="*/ 104 h 119"/>
              <a:gd name="T102" fmla="*/ 262 w 307"/>
              <a:gd name="T103" fmla="*/ 119 h 119"/>
              <a:gd name="T104" fmla="*/ 277 w 307"/>
              <a:gd name="T105" fmla="*/ 104 h 119"/>
              <a:gd name="T106" fmla="*/ 276 w 307"/>
              <a:gd name="T107" fmla="*/ 99 h 119"/>
              <a:gd name="T108" fmla="*/ 279 w 307"/>
              <a:gd name="T109" fmla="*/ 99 h 119"/>
              <a:gd name="T110" fmla="*/ 279 w 307"/>
              <a:gd name="T111" fmla="*/ 89 h 119"/>
              <a:gd name="T112" fmla="*/ 300 w 307"/>
              <a:gd name="T113" fmla="*/ 89 h 119"/>
              <a:gd name="T114" fmla="*/ 300 w 307"/>
              <a:gd name="T115" fmla="*/ 82 h 119"/>
              <a:gd name="T116" fmla="*/ 305 w 307"/>
              <a:gd name="T117" fmla="*/ 82 h 119"/>
              <a:gd name="T118" fmla="*/ 305 w 307"/>
              <a:gd name="T119" fmla="*/ 86 h 119"/>
              <a:gd name="T120" fmla="*/ 307 w 307"/>
              <a:gd name="T121" fmla="*/ 86 h 119"/>
              <a:gd name="T122" fmla="*/ 307 w 307"/>
              <a:gd name="T123" fmla="*/ 71 h 119"/>
              <a:gd name="T124" fmla="*/ 305 w 307"/>
              <a:gd name="T125"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119">
                <a:moveTo>
                  <a:pt x="305" y="71"/>
                </a:moveTo>
                <a:cubicBezTo>
                  <a:pt x="305" y="75"/>
                  <a:pt x="305" y="75"/>
                  <a:pt x="305" y="75"/>
                </a:cubicBezTo>
                <a:cubicBezTo>
                  <a:pt x="300" y="75"/>
                  <a:pt x="300" y="75"/>
                  <a:pt x="300" y="75"/>
                </a:cubicBezTo>
                <a:cubicBezTo>
                  <a:pt x="300" y="68"/>
                  <a:pt x="300" y="68"/>
                  <a:pt x="300" y="68"/>
                </a:cubicBezTo>
                <a:cubicBezTo>
                  <a:pt x="304" y="68"/>
                  <a:pt x="304" y="68"/>
                  <a:pt x="304" y="68"/>
                </a:cubicBezTo>
                <a:cubicBezTo>
                  <a:pt x="304" y="16"/>
                  <a:pt x="304" y="16"/>
                  <a:pt x="304" y="16"/>
                </a:cubicBezTo>
                <a:cubicBezTo>
                  <a:pt x="300" y="16"/>
                  <a:pt x="300" y="16"/>
                  <a:pt x="300" y="16"/>
                </a:cubicBezTo>
                <a:cubicBezTo>
                  <a:pt x="300" y="11"/>
                  <a:pt x="300" y="11"/>
                  <a:pt x="300" y="11"/>
                </a:cubicBezTo>
                <a:cubicBezTo>
                  <a:pt x="300" y="5"/>
                  <a:pt x="295" y="0"/>
                  <a:pt x="289" y="0"/>
                </a:cubicBezTo>
                <a:cubicBezTo>
                  <a:pt x="19" y="0"/>
                  <a:pt x="19" y="0"/>
                  <a:pt x="19" y="0"/>
                </a:cubicBezTo>
                <a:cubicBezTo>
                  <a:pt x="13" y="0"/>
                  <a:pt x="8" y="5"/>
                  <a:pt x="8" y="11"/>
                </a:cubicBezTo>
                <a:cubicBezTo>
                  <a:pt x="8" y="16"/>
                  <a:pt x="8" y="16"/>
                  <a:pt x="8" y="16"/>
                </a:cubicBezTo>
                <a:cubicBezTo>
                  <a:pt x="4" y="16"/>
                  <a:pt x="4" y="16"/>
                  <a:pt x="4" y="16"/>
                </a:cubicBezTo>
                <a:cubicBezTo>
                  <a:pt x="4" y="68"/>
                  <a:pt x="4" y="68"/>
                  <a:pt x="4" y="68"/>
                </a:cubicBezTo>
                <a:cubicBezTo>
                  <a:pt x="8" y="68"/>
                  <a:pt x="8" y="68"/>
                  <a:pt x="8" y="68"/>
                </a:cubicBezTo>
                <a:cubicBezTo>
                  <a:pt x="8" y="75"/>
                  <a:pt x="8" y="75"/>
                  <a:pt x="8" y="75"/>
                </a:cubicBezTo>
                <a:cubicBezTo>
                  <a:pt x="3" y="75"/>
                  <a:pt x="3" y="75"/>
                  <a:pt x="3" y="75"/>
                </a:cubicBezTo>
                <a:cubicBezTo>
                  <a:pt x="3" y="71"/>
                  <a:pt x="3" y="71"/>
                  <a:pt x="3" y="71"/>
                </a:cubicBezTo>
                <a:cubicBezTo>
                  <a:pt x="0" y="71"/>
                  <a:pt x="0" y="71"/>
                  <a:pt x="0" y="71"/>
                </a:cubicBezTo>
                <a:cubicBezTo>
                  <a:pt x="0" y="86"/>
                  <a:pt x="0" y="86"/>
                  <a:pt x="0" y="86"/>
                </a:cubicBezTo>
                <a:cubicBezTo>
                  <a:pt x="3" y="86"/>
                  <a:pt x="3" y="86"/>
                  <a:pt x="3" y="86"/>
                </a:cubicBezTo>
                <a:cubicBezTo>
                  <a:pt x="3" y="82"/>
                  <a:pt x="3" y="82"/>
                  <a:pt x="3" y="82"/>
                </a:cubicBezTo>
                <a:cubicBezTo>
                  <a:pt x="8" y="82"/>
                  <a:pt x="8" y="82"/>
                  <a:pt x="8" y="82"/>
                </a:cubicBezTo>
                <a:cubicBezTo>
                  <a:pt x="8" y="89"/>
                  <a:pt x="8" y="89"/>
                  <a:pt x="8" y="89"/>
                </a:cubicBezTo>
                <a:cubicBezTo>
                  <a:pt x="28" y="89"/>
                  <a:pt x="28" y="89"/>
                  <a:pt x="28" y="89"/>
                </a:cubicBezTo>
                <a:cubicBezTo>
                  <a:pt x="28" y="99"/>
                  <a:pt x="28" y="99"/>
                  <a:pt x="28" y="99"/>
                </a:cubicBezTo>
                <a:cubicBezTo>
                  <a:pt x="31" y="99"/>
                  <a:pt x="31" y="99"/>
                  <a:pt x="31" y="99"/>
                </a:cubicBezTo>
                <a:cubicBezTo>
                  <a:pt x="31" y="100"/>
                  <a:pt x="30" y="102"/>
                  <a:pt x="30" y="104"/>
                </a:cubicBezTo>
                <a:cubicBezTo>
                  <a:pt x="30" y="113"/>
                  <a:pt x="37" y="119"/>
                  <a:pt x="46" y="119"/>
                </a:cubicBezTo>
                <a:cubicBezTo>
                  <a:pt x="54" y="119"/>
                  <a:pt x="61" y="113"/>
                  <a:pt x="61" y="104"/>
                </a:cubicBezTo>
                <a:cubicBezTo>
                  <a:pt x="61" y="102"/>
                  <a:pt x="61" y="100"/>
                  <a:pt x="60" y="99"/>
                </a:cubicBezTo>
                <a:cubicBezTo>
                  <a:pt x="75" y="99"/>
                  <a:pt x="75" y="99"/>
                  <a:pt x="75" y="99"/>
                </a:cubicBezTo>
                <a:cubicBezTo>
                  <a:pt x="74" y="100"/>
                  <a:pt x="74" y="102"/>
                  <a:pt x="74" y="104"/>
                </a:cubicBezTo>
                <a:cubicBezTo>
                  <a:pt x="74" y="113"/>
                  <a:pt x="81" y="119"/>
                  <a:pt x="89" y="119"/>
                </a:cubicBezTo>
                <a:cubicBezTo>
                  <a:pt x="98" y="119"/>
                  <a:pt x="104" y="113"/>
                  <a:pt x="104" y="104"/>
                </a:cubicBezTo>
                <a:cubicBezTo>
                  <a:pt x="104" y="102"/>
                  <a:pt x="104" y="100"/>
                  <a:pt x="103" y="99"/>
                </a:cubicBezTo>
                <a:cubicBezTo>
                  <a:pt x="107" y="99"/>
                  <a:pt x="107" y="99"/>
                  <a:pt x="107" y="99"/>
                </a:cubicBezTo>
                <a:cubicBezTo>
                  <a:pt x="107" y="89"/>
                  <a:pt x="107" y="89"/>
                  <a:pt x="107" y="89"/>
                </a:cubicBezTo>
                <a:cubicBezTo>
                  <a:pt x="114" y="89"/>
                  <a:pt x="114" y="89"/>
                  <a:pt x="114" y="89"/>
                </a:cubicBezTo>
                <a:cubicBezTo>
                  <a:pt x="114" y="99"/>
                  <a:pt x="114" y="99"/>
                  <a:pt x="114" y="99"/>
                </a:cubicBezTo>
                <a:cubicBezTo>
                  <a:pt x="193" y="99"/>
                  <a:pt x="193" y="99"/>
                  <a:pt x="193" y="99"/>
                </a:cubicBezTo>
                <a:cubicBezTo>
                  <a:pt x="193" y="89"/>
                  <a:pt x="193" y="89"/>
                  <a:pt x="193" y="89"/>
                </a:cubicBezTo>
                <a:cubicBezTo>
                  <a:pt x="201" y="89"/>
                  <a:pt x="201" y="89"/>
                  <a:pt x="201" y="89"/>
                </a:cubicBezTo>
                <a:cubicBezTo>
                  <a:pt x="201" y="99"/>
                  <a:pt x="201" y="99"/>
                  <a:pt x="201" y="99"/>
                </a:cubicBezTo>
                <a:cubicBezTo>
                  <a:pt x="204" y="99"/>
                  <a:pt x="204" y="99"/>
                  <a:pt x="204" y="99"/>
                </a:cubicBezTo>
                <a:cubicBezTo>
                  <a:pt x="204" y="100"/>
                  <a:pt x="203" y="102"/>
                  <a:pt x="203" y="104"/>
                </a:cubicBezTo>
                <a:cubicBezTo>
                  <a:pt x="203" y="113"/>
                  <a:pt x="210" y="119"/>
                  <a:pt x="219" y="119"/>
                </a:cubicBezTo>
                <a:cubicBezTo>
                  <a:pt x="227" y="119"/>
                  <a:pt x="234" y="113"/>
                  <a:pt x="234" y="104"/>
                </a:cubicBezTo>
                <a:cubicBezTo>
                  <a:pt x="234" y="102"/>
                  <a:pt x="234" y="100"/>
                  <a:pt x="233" y="99"/>
                </a:cubicBezTo>
                <a:cubicBezTo>
                  <a:pt x="248" y="99"/>
                  <a:pt x="248" y="99"/>
                  <a:pt x="248" y="99"/>
                </a:cubicBezTo>
                <a:cubicBezTo>
                  <a:pt x="247" y="100"/>
                  <a:pt x="247" y="102"/>
                  <a:pt x="247" y="104"/>
                </a:cubicBezTo>
                <a:cubicBezTo>
                  <a:pt x="247" y="113"/>
                  <a:pt x="254" y="119"/>
                  <a:pt x="262" y="119"/>
                </a:cubicBezTo>
                <a:cubicBezTo>
                  <a:pt x="270" y="119"/>
                  <a:pt x="277" y="113"/>
                  <a:pt x="277" y="104"/>
                </a:cubicBezTo>
                <a:cubicBezTo>
                  <a:pt x="277" y="102"/>
                  <a:pt x="277" y="100"/>
                  <a:pt x="276" y="99"/>
                </a:cubicBezTo>
                <a:cubicBezTo>
                  <a:pt x="279" y="99"/>
                  <a:pt x="279" y="99"/>
                  <a:pt x="279" y="99"/>
                </a:cubicBezTo>
                <a:cubicBezTo>
                  <a:pt x="279" y="89"/>
                  <a:pt x="279" y="89"/>
                  <a:pt x="279" y="89"/>
                </a:cubicBezTo>
                <a:cubicBezTo>
                  <a:pt x="300" y="89"/>
                  <a:pt x="300" y="89"/>
                  <a:pt x="300" y="89"/>
                </a:cubicBezTo>
                <a:cubicBezTo>
                  <a:pt x="300" y="82"/>
                  <a:pt x="300" y="82"/>
                  <a:pt x="300" y="82"/>
                </a:cubicBezTo>
                <a:cubicBezTo>
                  <a:pt x="305" y="82"/>
                  <a:pt x="305" y="82"/>
                  <a:pt x="305" y="82"/>
                </a:cubicBezTo>
                <a:cubicBezTo>
                  <a:pt x="305" y="86"/>
                  <a:pt x="305" y="86"/>
                  <a:pt x="305" y="86"/>
                </a:cubicBezTo>
                <a:cubicBezTo>
                  <a:pt x="307" y="86"/>
                  <a:pt x="307" y="86"/>
                  <a:pt x="307" y="86"/>
                </a:cubicBezTo>
                <a:cubicBezTo>
                  <a:pt x="307" y="71"/>
                  <a:pt x="307" y="71"/>
                  <a:pt x="307" y="71"/>
                </a:cubicBezTo>
                <a:lnTo>
                  <a:pt x="305" y="71"/>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7" name="Freeform 15">
            <a:extLst>
              <a:ext uri="{FF2B5EF4-FFF2-40B4-BE49-F238E27FC236}">
                <a16:creationId xmlns:a16="http://schemas.microsoft.com/office/drawing/2014/main" id="{C52A3179-B1FF-4BC2-A53A-04C4A3B2200A}"/>
              </a:ext>
            </a:extLst>
          </p:cNvPr>
          <p:cNvSpPr>
            <a:spLocks/>
          </p:cNvSpPr>
          <p:nvPr/>
        </p:nvSpPr>
        <p:spPr bwMode="auto">
          <a:xfrm>
            <a:off x="10136188" y="3602038"/>
            <a:ext cx="803275" cy="311150"/>
          </a:xfrm>
          <a:custGeom>
            <a:avLst/>
            <a:gdLst>
              <a:gd name="T0" fmla="*/ 304 w 307"/>
              <a:gd name="T1" fmla="*/ 71 h 119"/>
              <a:gd name="T2" fmla="*/ 304 w 307"/>
              <a:gd name="T3" fmla="*/ 75 h 119"/>
              <a:gd name="T4" fmla="*/ 299 w 307"/>
              <a:gd name="T5" fmla="*/ 75 h 119"/>
              <a:gd name="T6" fmla="*/ 299 w 307"/>
              <a:gd name="T7" fmla="*/ 68 h 119"/>
              <a:gd name="T8" fmla="*/ 303 w 307"/>
              <a:gd name="T9" fmla="*/ 68 h 119"/>
              <a:gd name="T10" fmla="*/ 303 w 307"/>
              <a:gd name="T11" fmla="*/ 16 h 119"/>
              <a:gd name="T12" fmla="*/ 299 w 307"/>
              <a:gd name="T13" fmla="*/ 16 h 119"/>
              <a:gd name="T14" fmla="*/ 299 w 307"/>
              <a:gd name="T15" fmla="*/ 11 h 119"/>
              <a:gd name="T16" fmla="*/ 288 w 307"/>
              <a:gd name="T17" fmla="*/ 0 h 119"/>
              <a:gd name="T18" fmla="*/ 18 w 307"/>
              <a:gd name="T19" fmla="*/ 0 h 119"/>
              <a:gd name="T20" fmla="*/ 7 w 307"/>
              <a:gd name="T21" fmla="*/ 11 h 119"/>
              <a:gd name="T22" fmla="*/ 7 w 307"/>
              <a:gd name="T23" fmla="*/ 16 h 119"/>
              <a:gd name="T24" fmla="*/ 3 w 307"/>
              <a:gd name="T25" fmla="*/ 16 h 119"/>
              <a:gd name="T26" fmla="*/ 3 w 307"/>
              <a:gd name="T27" fmla="*/ 68 h 119"/>
              <a:gd name="T28" fmla="*/ 7 w 307"/>
              <a:gd name="T29" fmla="*/ 68 h 119"/>
              <a:gd name="T30" fmla="*/ 7 w 307"/>
              <a:gd name="T31" fmla="*/ 75 h 119"/>
              <a:gd name="T32" fmla="*/ 2 w 307"/>
              <a:gd name="T33" fmla="*/ 75 h 119"/>
              <a:gd name="T34" fmla="*/ 2 w 307"/>
              <a:gd name="T35" fmla="*/ 71 h 119"/>
              <a:gd name="T36" fmla="*/ 0 w 307"/>
              <a:gd name="T37" fmla="*/ 71 h 119"/>
              <a:gd name="T38" fmla="*/ 0 w 307"/>
              <a:gd name="T39" fmla="*/ 86 h 119"/>
              <a:gd name="T40" fmla="*/ 2 w 307"/>
              <a:gd name="T41" fmla="*/ 86 h 119"/>
              <a:gd name="T42" fmla="*/ 2 w 307"/>
              <a:gd name="T43" fmla="*/ 82 h 119"/>
              <a:gd name="T44" fmla="*/ 7 w 307"/>
              <a:gd name="T45" fmla="*/ 82 h 119"/>
              <a:gd name="T46" fmla="*/ 7 w 307"/>
              <a:gd name="T47" fmla="*/ 89 h 119"/>
              <a:gd name="T48" fmla="*/ 28 w 307"/>
              <a:gd name="T49" fmla="*/ 89 h 119"/>
              <a:gd name="T50" fmla="*/ 28 w 307"/>
              <a:gd name="T51" fmla="*/ 99 h 119"/>
              <a:gd name="T52" fmla="*/ 31 w 307"/>
              <a:gd name="T53" fmla="*/ 99 h 119"/>
              <a:gd name="T54" fmla="*/ 30 w 307"/>
              <a:gd name="T55" fmla="*/ 104 h 119"/>
              <a:gd name="T56" fmla="*/ 45 w 307"/>
              <a:gd name="T57" fmla="*/ 119 h 119"/>
              <a:gd name="T58" fmla="*/ 61 w 307"/>
              <a:gd name="T59" fmla="*/ 104 h 119"/>
              <a:gd name="T60" fmla="*/ 60 w 307"/>
              <a:gd name="T61" fmla="*/ 99 h 119"/>
              <a:gd name="T62" fmla="*/ 74 w 307"/>
              <a:gd name="T63" fmla="*/ 99 h 119"/>
              <a:gd name="T64" fmla="*/ 73 w 307"/>
              <a:gd name="T65" fmla="*/ 104 h 119"/>
              <a:gd name="T66" fmla="*/ 89 w 307"/>
              <a:gd name="T67" fmla="*/ 119 h 119"/>
              <a:gd name="T68" fmla="*/ 104 w 307"/>
              <a:gd name="T69" fmla="*/ 104 h 119"/>
              <a:gd name="T70" fmla="*/ 103 w 307"/>
              <a:gd name="T71" fmla="*/ 99 h 119"/>
              <a:gd name="T72" fmla="*/ 106 w 307"/>
              <a:gd name="T73" fmla="*/ 99 h 119"/>
              <a:gd name="T74" fmla="*/ 106 w 307"/>
              <a:gd name="T75" fmla="*/ 89 h 119"/>
              <a:gd name="T76" fmla="*/ 114 w 307"/>
              <a:gd name="T77" fmla="*/ 89 h 119"/>
              <a:gd name="T78" fmla="*/ 114 w 307"/>
              <a:gd name="T79" fmla="*/ 99 h 119"/>
              <a:gd name="T80" fmla="*/ 192 w 307"/>
              <a:gd name="T81" fmla="*/ 99 h 119"/>
              <a:gd name="T82" fmla="*/ 192 w 307"/>
              <a:gd name="T83" fmla="*/ 89 h 119"/>
              <a:gd name="T84" fmla="*/ 201 w 307"/>
              <a:gd name="T85" fmla="*/ 89 h 119"/>
              <a:gd name="T86" fmla="*/ 201 w 307"/>
              <a:gd name="T87" fmla="*/ 99 h 119"/>
              <a:gd name="T88" fmla="*/ 204 w 307"/>
              <a:gd name="T89" fmla="*/ 99 h 119"/>
              <a:gd name="T90" fmla="*/ 203 w 307"/>
              <a:gd name="T91" fmla="*/ 104 h 119"/>
              <a:gd name="T92" fmla="*/ 218 w 307"/>
              <a:gd name="T93" fmla="*/ 119 h 119"/>
              <a:gd name="T94" fmla="*/ 233 w 307"/>
              <a:gd name="T95" fmla="*/ 104 h 119"/>
              <a:gd name="T96" fmla="*/ 232 w 307"/>
              <a:gd name="T97" fmla="*/ 99 h 119"/>
              <a:gd name="T98" fmla="*/ 247 w 307"/>
              <a:gd name="T99" fmla="*/ 99 h 119"/>
              <a:gd name="T100" fmla="*/ 246 w 307"/>
              <a:gd name="T101" fmla="*/ 104 h 119"/>
              <a:gd name="T102" fmla="*/ 261 w 307"/>
              <a:gd name="T103" fmla="*/ 119 h 119"/>
              <a:gd name="T104" fmla="*/ 277 w 307"/>
              <a:gd name="T105" fmla="*/ 104 h 119"/>
              <a:gd name="T106" fmla="*/ 276 w 307"/>
              <a:gd name="T107" fmla="*/ 99 h 119"/>
              <a:gd name="T108" fmla="*/ 279 w 307"/>
              <a:gd name="T109" fmla="*/ 99 h 119"/>
              <a:gd name="T110" fmla="*/ 279 w 307"/>
              <a:gd name="T111" fmla="*/ 89 h 119"/>
              <a:gd name="T112" fmla="*/ 299 w 307"/>
              <a:gd name="T113" fmla="*/ 89 h 119"/>
              <a:gd name="T114" fmla="*/ 299 w 307"/>
              <a:gd name="T115" fmla="*/ 82 h 119"/>
              <a:gd name="T116" fmla="*/ 304 w 307"/>
              <a:gd name="T117" fmla="*/ 82 h 119"/>
              <a:gd name="T118" fmla="*/ 304 w 307"/>
              <a:gd name="T119" fmla="*/ 86 h 119"/>
              <a:gd name="T120" fmla="*/ 307 w 307"/>
              <a:gd name="T121" fmla="*/ 86 h 119"/>
              <a:gd name="T122" fmla="*/ 307 w 307"/>
              <a:gd name="T123" fmla="*/ 71 h 119"/>
              <a:gd name="T124" fmla="*/ 304 w 307"/>
              <a:gd name="T125"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119">
                <a:moveTo>
                  <a:pt x="304" y="71"/>
                </a:moveTo>
                <a:cubicBezTo>
                  <a:pt x="304" y="75"/>
                  <a:pt x="304" y="75"/>
                  <a:pt x="304" y="75"/>
                </a:cubicBezTo>
                <a:cubicBezTo>
                  <a:pt x="299" y="75"/>
                  <a:pt x="299" y="75"/>
                  <a:pt x="299" y="75"/>
                </a:cubicBezTo>
                <a:cubicBezTo>
                  <a:pt x="299" y="68"/>
                  <a:pt x="299" y="68"/>
                  <a:pt x="299" y="68"/>
                </a:cubicBezTo>
                <a:cubicBezTo>
                  <a:pt x="303" y="68"/>
                  <a:pt x="303" y="68"/>
                  <a:pt x="303" y="68"/>
                </a:cubicBezTo>
                <a:cubicBezTo>
                  <a:pt x="303" y="16"/>
                  <a:pt x="303" y="16"/>
                  <a:pt x="303" y="16"/>
                </a:cubicBezTo>
                <a:cubicBezTo>
                  <a:pt x="299" y="16"/>
                  <a:pt x="299" y="16"/>
                  <a:pt x="299" y="16"/>
                </a:cubicBezTo>
                <a:cubicBezTo>
                  <a:pt x="299" y="11"/>
                  <a:pt x="299" y="11"/>
                  <a:pt x="299" y="11"/>
                </a:cubicBezTo>
                <a:cubicBezTo>
                  <a:pt x="299" y="5"/>
                  <a:pt x="294" y="0"/>
                  <a:pt x="288" y="0"/>
                </a:cubicBezTo>
                <a:cubicBezTo>
                  <a:pt x="18" y="0"/>
                  <a:pt x="18" y="0"/>
                  <a:pt x="18" y="0"/>
                </a:cubicBezTo>
                <a:cubicBezTo>
                  <a:pt x="12" y="0"/>
                  <a:pt x="7" y="5"/>
                  <a:pt x="7" y="11"/>
                </a:cubicBezTo>
                <a:cubicBezTo>
                  <a:pt x="7" y="16"/>
                  <a:pt x="7" y="16"/>
                  <a:pt x="7" y="16"/>
                </a:cubicBezTo>
                <a:cubicBezTo>
                  <a:pt x="3" y="16"/>
                  <a:pt x="3" y="16"/>
                  <a:pt x="3" y="16"/>
                </a:cubicBezTo>
                <a:cubicBezTo>
                  <a:pt x="3" y="68"/>
                  <a:pt x="3" y="68"/>
                  <a:pt x="3" y="68"/>
                </a:cubicBezTo>
                <a:cubicBezTo>
                  <a:pt x="7" y="68"/>
                  <a:pt x="7" y="68"/>
                  <a:pt x="7" y="68"/>
                </a:cubicBezTo>
                <a:cubicBezTo>
                  <a:pt x="7" y="75"/>
                  <a:pt x="7" y="75"/>
                  <a:pt x="7" y="75"/>
                </a:cubicBezTo>
                <a:cubicBezTo>
                  <a:pt x="2" y="75"/>
                  <a:pt x="2" y="75"/>
                  <a:pt x="2" y="75"/>
                </a:cubicBezTo>
                <a:cubicBezTo>
                  <a:pt x="2" y="71"/>
                  <a:pt x="2" y="71"/>
                  <a:pt x="2" y="71"/>
                </a:cubicBezTo>
                <a:cubicBezTo>
                  <a:pt x="0" y="71"/>
                  <a:pt x="0" y="71"/>
                  <a:pt x="0" y="71"/>
                </a:cubicBezTo>
                <a:cubicBezTo>
                  <a:pt x="0" y="86"/>
                  <a:pt x="0" y="86"/>
                  <a:pt x="0" y="86"/>
                </a:cubicBezTo>
                <a:cubicBezTo>
                  <a:pt x="2" y="86"/>
                  <a:pt x="2" y="86"/>
                  <a:pt x="2" y="86"/>
                </a:cubicBezTo>
                <a:cubicBezTo>
                  <a:pt x="2" y="82"/>
                  <a:pt x="2" y="82"/>
                  <a:pt x="2" y="82"/>
                </a:cubicBezTo>
                <a:cubicBezTo>
                  <a:pt x="7" y="82"/>
                  <a:pt x="7" y="82"/>
                  <a:pt x="7" y="82"/>
                </a:cubicBezTo>
                <a:cubicBezTo>
                  <a:pt x="7" y="89"/>
                  <a:pt x="7" y="89"/>
                  <a:pt x="7" y="89"/>
                </a:cubicBezTo>
                <a:cubicBezTo>
                  <a:pt x="28" y="89"/>
                  <a:pt x="28" y="89"/>
                  <a:pt x="28" y="89"/>
                </a:cubicBezTo>
                <a:cubicBezTo>
                  <a:pt x="28" y="99"/>
                  <a:pt x="28" y="99"/>
                  <a:pt x="28" y="99"/>
                </a:cubicBezTo>
                <a:cubicBezTo>
                  <a:pt x="31" y="99"/>
                  <a:pt x="31" y="99"/>
                  <a:pt x="31" y="99"/>
                </a:cubicBezTo>
                <a:cubicBezTo>
                  <a:pt x="30" y="100"/>
                  <a:pt x="30" y="102"/>
                  <a:pt x="30" y="104"/>
                </a:cubicBezTo>
                <a:cubicBezTo>
                  <a:pt x="30" y="113"/>
                  <a:pt x="37" y="119"/>
                  <a:pt x="45" y="119"/>
                </a:cubicBezTo>
                <a:cubicBezTo>
                  <a:pt x="54" y="119"/>
                  <a:pt x="61" y="113"/>
                  <a:pt x="61" y="104"/>
                </a:cubicBezTo>
                <a:cubicBezTo>
                  <a:pt x="61" y="102"/>
                  <a:pt x="60" y="100"/>
                  <a:pt x="60" y="99"/>
                </a:cubicBezTo>
                <a:cubicBezTo>
                  <a:pt x="74" y="99"/>
                  <a:pt x="74" y="99"/>
                  <a:pt x="74" y="99"/>
                </a:cubicBezTo>
                <a:cubicBezTo>
                  <a:pt x="74" y="100"/>
                  <a:pt x="73" y="102"/>
                  <a:pt x="73" y="104"/>
                </a:cubicBezTo>
                <a:cubicBezTo>
                  <a:pt x="73" y="113"/>
                  <a:pt x="80" y="119"/>
                  <a:pt x="89" y="119"/>
                </a:cubicBezTo>
                <a:cubicBezTo>
                  <a:pt x="97" y="119"/>
                  <a:pt x="104" y="113"/>
                  <a:pt x="104" y="104"/>
                </a:cubicBezTo>
                <a:cubicBezTo>
                  <a:pt x="104" y="102"/>
                  <a:pt x="104" y="100"/>
                  <a:pt x="103" y="99"/>
                </a:cubicBezTo>
                <a:cubicBezTo>
                  <a:pt x="106" y="99"/>
                  <a:pt x="106" y="99"/>
                  <a:pt x="106" y="99"/>
                </a:cubicBezTo>
                <a:cubicBezTo>
                  <a:pt x="106" y="89"/>
                  <a:pt x="106" y="89"/>
                  <a:pt x="106" y="89"/>
                </a:cubicBezTo>
                <a:cubicBezTo>
                  <a:pt x="114" y="89"/>
                  <a:pt x="114" y="89"/>
                  <a:pt x="114" y="89"/>
                </a:cubicBezTo>
                <a:cubicBezTo>
                  <a:pt x="114" y="99"/>
                  <a:pt x="114" y="99"/>
                  <a:pt x="114" y="99"/>
                </a:cubicBezTo>
                <a:cubicBezTo>
                  <a:pt x="192" y="99"/>
                  <a:pt x="192" y="99"/>
                  <a:pt x="192" y="99"/>
                </a:cubicBezTo>
                <a:cubicBezTo>
                  <a:pt x="192" y="89"/>
                  <a:pt x="192" y="89"/>
                  <a:pt x="192" y="89"/>
                </a:cubicBezTo>
                <a:cubicBezTo>
                  <a:pt x="201" y="89"/>
                  <a:pt x="201" y="89"/>
                  <a:pt x="201" y="89"/>
                </a:cubicBezTo>
                <a:cubicBezTo>
                  <a:pt x="201" y="99"/>
                  <a:pt x="201" y="99"/>
                  <a:pt x="201" y="99"/>
                </a:cubicBezTo>
                <a:cubicBezTo>
                  <a:pt x="204" y="99"/>
                  <a:pt x="204" y="99"/>
                  <a:pt x="204" y="99"/>
                </a:cubicBezTo>
                <a:cubicBezTo>
                  <a:pt x="203" y="100"/>
                  <a:pt x="203" y="102"/>
                  <a:pt x="203" y="104"/>
                </a:cubicBezTo>
                <a:cubicBezTo>
                  <a:pt x="203" y="113"/>
                  <a:pt x="210" y="119"/>
                  <a:pt x="218" y="119"/>
                </a:cubicBezTo>
                <a:cubicBezTo>
                  <a:pt x="227" y="119"/>
                  <a:pt x="233" y="113"/>
                  <a:pt x="233" y="104"/>
                </a:cubicBezTo>
                <a:cubicBezTo>
                  <a:pt x="233" y="102"/>
                  <a:pt x="233" y="100"/>
                  <a:pt x="232" y="99"/>
                </a:cubicBezTo>
                <a:cubicBezTo>
                  <a:pt x="247" y="99"/>
                  <a:pt x="247" y="99"/>
                  <a:pt x="247" y="99"/>
                </a:cubicBezTo>
                <a:cubicBezTo>
                  <a:pt x="247" y="100"/>
                  <a:pt x="246" y="102"/>
                  <a:pt x="246" y="104"/>
                </a:cubicBezTo>
                <a:cubicBezTo>
                  <a:pt x="246" y="113"/>
                  <a:pt x="253" y="119"/>
                  <a:pt x="261" y="119"/>
                </a:cubicBezTo>
                <a:cubicBezTo>
                  <a:pt x="270" y="119"/>
                  <a:pt x="277" y="113"/>
                  <a:pt x="277" y="104"/>
                </a:cubicBezTo>
                <a:cubicBezTo>
                  <a:pt x="277" y="102"/>
                  <a:pt x="276" y="100"/>
                  <a:pt x="276" y="99"/>
                </a:cubicBezTo>
                <a:cubicBezTo>
                  <a:pt x="279" y="99"/>
                  <a:pt x="279" y="99"/>
                  <a:pt x="279" y="99"/>
                </a:cubicBezTo>
                <a:cubicBezTo>
                  <a:pt x="279" y="89"/>
                  <a:pt x="279" y="89"/>
                  <a:pt x="279" y="89"/>
                </a:cubicBezTo>
                <a:cubicBezTo>
                  <a:pt x="299" y="89"/>
                  <a:pt x="299" y="89"/>
                  <a:pt x="299" y="89"/>
                </a:cubicBezTo>
                <a:cubicBezTo>
                  <a:pt x="299" y="82"/>
                  <a:pt x="299" y="82"/>
                  <a:pt x="299" y="82"/>
                </a:cubicBezTo>
                <a:cubicBezTo>
                  <a:pt x="304" y="82"/>
                  <a:pt x="304" y="82"/>
                  <a:pt x="304" y="82"/>
                </a:cubicBezTo>
                <a:cubicBezTo>
                  <a:pt x="304" y="86"/>
                  <a:pt x="304" y="86"/>
                  <a:pt x="304" y="86"/>
                </a:cubicBezTo>
                <a:cubicBezTo>
                  <a:pt x="307" y="86"/>
                  <a:pt x="307" y="86"/>
                  <a:pt x="307" y="86"/>
                </a:cubicBezTo>
                <a:cubicBezTo>
                  <a:pt x="307" y="71"/>
                  <a:pt x="307" y="71"/>
                  <a:pt x="307" y="71"/>
                </a:cubicBezTo>
                <a:lnTo>
                  <a:pt x="304" y="71"/>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8" name="Freeform 16">
            <a:extLst>
              <a:ext uri="{FF2B5EF4-FFF2-40B4-BE49-F238E27FC236}">
                <a16:creationId xmlns:a16="http://schemas.microsoft.com/office/drawing/2014/main" id="{F87636E1-D245-4E27-BD7C-0453BE03BE08}"/>
              </a:ext>
            </a:extLst>
          </p:cNvPr>
          <p:cNvSpPr>
            <a:spLocks/>
          </p:cNvSpPr>
          <p:nvPr/>
        </p:nvSpPr>
        <p:spPr bwMode="auto">
          <a:xfrm>
            <a:off x="10980738" y="3602038"/>
            <a:ext cx="804863" cy="311150"/>
          </a:xfrm>
          <a:custGeom>
            <a:avLst/>
            <a:gdLst>
              <a:gd name="T0" fmla="*/ 305 w 307"/>
              <a:gd name="T1" fmla="*/ 71 h 119"/>
              <a:gd name="T2" fmla="*/ 305 w 307"/>
              <a:gd name="T3" fmla="*/ 75 h 119"/>
              <a:gd name="T4" fmla="*/ 300 w 307"/>
              <a:gd name="T5" fmla="*/ 75 h 119"/>
              <a:gd name="T6" fmla="*/ 300 w 307"/>
              <a:gd name="T7" fmla="*/ 68 h 119"/>
              <a:gd name="T8" fmla="*/ 304 w 307"/>
              <a:gd name="T9" fmla="*/ 68 h 119"/>
              <a:gd name="T10" fmla="*/ 304 w 307"/>
              <a:gd name="T11" fmla="*/ 16 h 119"/>
              <a:gd name="T12" fmla="*/ 300 w 307"/>
              <a:gd name="T13" fmla="*/ 16 h 119"/>
              <a:gd name="T14" fmla="*/ 300 w 307"/>
              <a:gd name="T15" fmla="*/ 11 h 119"/>
              <a:gd name="T16" fmla="*/ 289 w 307"/>
              <a:gd name="T17" fmla="*/ 0 h 119"/>
              <a:gd name="T18" fmla="*/ 19 w 307"/>
              <a:gd name="T19" fmla="*/ 0 h 119"/>
              <a:gd name="T20" fmla="*/ 8 w 307"/>
              <a:gd name="T21" fmla="*/ 11 h 119"/>
              <a:gd name="T22" fmla="*/ 8 w 307"/>
              <a:gd name="T23" fmla="*/ 16 h 119"/>
              <a:gd name="T24" fmla="*/ 4 w 307"/>
              <a:gd name="T25" fmla="*/ 16 h 119"/>
              <a:gd name="T26" fmla="*/ 4 w 307"/>
              <a:gd name="T27" fmla="*/ 68 h 119"/>
              <a:gd name="T28" fmla="*/ 8 w 307"/>
              <a:gd name="T29" fmla="*/ 68 h 119"/>
              <a:gd name="T30" fmla="*/ 8 w 307"/>
              <a:gd name="T31" fmla="*/ 75 h 119"/>
              <a:gd name="T32" fmla="*/ 3 w 307"/>
              <a:gd name="T33" fmla="*/ 75 h 119"/>
              <a:gd name="T34" fmla="*/ 3 w 307"/>
              <a:gd name="T35" fmla="*/ 71 h 119"/>
              <a:gd name="T36" fmla="*/ 0 w 307"/>
              <a:gd name="T37" fmla="*/ 71 h 119"/>
              <a:gd name="T38" fmla="*/ 0 w 307"/>
              <a:gd name="T39" fmla="*/ 86 h 119"/>
              <a:gd name="T40" fmla="*/ 3 w 307"/>
              <a:gd name="T41" fmla="*/ 86 h 119"/>
              <a:gd name="T42" fmla="*/ 3 w 307"/>
              <a:gd name="T43" fmla="*/ 82 h 119"/>
              <a:gd name="T44" fmla="*/ 8 w 307"/>
              <a:gd name="T45" fmla="*/ 82 h 119"/>
              <a:gd name="T46" fmla="*/ 8 w 307"/>
              <a:gd name="T47" fmla="*/ 89 h 119"/>
              <a:gd name="T48" fmla="*/ 28 w 307"/>
              <a:gd name="T49" fmla="*/ 89 h 119"/>
              <a:gd name="T50" fmla="*/ 28 w 307"/>
              <a:gd name="T51" fmla="*/ 99 h 119"/>
              <a:gd name="T52" fmla="*/ 31 w 307"/>
              <a:gd name="T53" fmla="*/ 99 h 119"/>
              <a:gd name="T54" fmla="*/ 30 w 307"/>
              <a:gd name="T55" fmla="*/ 104 h 119"/>
              <a:gd name="T56" fmla="*/ 46 w 307"/>
              <a:gd name="T57" fmla="*/ 119 h 119"/>
              <a:gd name="T58" fmla="*/ 61 w 307"/>
              <a:gd name="T59" fmla="*/ 104 h 119"/>
              <a:gd name="T60" fmla="*/ 60 w 307"/>
              <a:gd name="T61" fmla="*/ 99 h 119"/>
              <a:gd name="T62" fmla="*/ 75 w 307"/>
              <a:gd name="T63" fmla="*/ 99 h 119"/>
              <a:gd name="T64" fmla="*/ 74 w 307"/>
              <a:gd name="T65" fmla="*/ 104 h 119"/>
              <a:gd name="T66" fmla="*/ 89 w 307"/>
              <a:gd name="T67" fmla="*/ 119 h 119"/>
              <a:gd name="T68" fmla="*/ 104 w 307"/>
              <a:gd name="T69" fmla="*/ 104 h 119"/>
              <a:gd name="T70" fmla="*/ 103 w 307"/>
              <a:gd name="T71" fmla="*/ 99 h 119"/>
              <a:gd name="T72" fmla="*/ 107 w 307"/>
              <a:gd name="T73" fmla="*/ 99 h 119"/>
              <a:gd name="T74" fmla="*/ 107 w 307"/>
              <a:gd name="T75" fmla="*/ 89 h 119"/>
              <a:gd name="T76" fmla="*/ 114 w 307"/>
              <a:gd name="T77" fmla="*/ 89 h 119"/>
              <a:gd name="T78" fmla="*/ 114 w 307"/>
              <a:gd name="T79" fmla="*/ 99 h 119"/>
              <a:gd name="T80" fmla="*/ 193 w 307"/>
              <a:gd name="T81" fmla="*/ 99 h 119"/>
              <a:gd name="T82" fmla="*/ 193 w 307"/>
              <a:gd name="T83" fmla="*/ 89 h 119"/>
              <a:gd name="T84" fmla="*/ 201 w 307"/>
              <a:gd name="T85" fmla="*/ 89 h 119"/>
              <a:gd name="T86" fmla="*/ 201 w 307"/>
              <a:gd name="T87" fmla="*/ 99 h 119"/>
              <a:gd name="T88" fmla="*/ 204 w 307"/>
              <a:gd name="T89" fmla="*/ 99 h 119"/>
              <a:gd name="T90" fmla="*/ 203 w 307"/>
              <a:gd name="T91" fmla="*/ 104 h 119"/>
              <a:gd name="T92" fmla="*/ 219 w 307"/>
              <a:gd name="T93" fmla="*/ 119 h 119"/>
              <a:gd name="T94" fmla="*/ 234 w 307"/>
              <a:gd name="T95" fmla="*/ 104 h 119"/>
              <a:gd name="T96" fmla="*/ 233 w 307"/>
              <a:gd name="T97" fmla="*/ 99 h 119"/>
              <a:gd name="T98" fmla="*/ 248 w 307"/>
              <a:gd name="T99" fmla="*/ 99 h 119"/>
              <a:gd name="T100" fmla="*/ 247 w 307"/>
              <a:gd name="T101" fmla="*/ 104 h 119"/>
              <a:gd name="T102" fmla="*/ 262 w 307"/>
              <a:gd name="T103" fmla="*/ 119 h 119"/>
              <a:gd name="T104" fmla="*/ 277 w 307"/>
              <a:gd name="T105" fmla="*/ 104 h 119"/>
              <a:gd name="T106" fmla="*/ 276 w 307"/>
              <a:gd name="T107" fmla="*/ 99 h 119"/>
              <a:gd name="T108" fmla="*/ 279 w 307"/>
              <a:gd name="T109" fmla="*/ 99 h 119"/>
              <a:gd name="T110" fmla="*/ 279 w 307"/>
              <a:gd name="T111" fmla="*/ 89 h 119"/>
              <a:gd name="T112" fmla="*/ 300 w 307"/>
              <a:gd name="T113" fmla="*/ 89 h 119"/>
              <a:gd name="T114" fmla="*/ 300 w 307"/>
              <a:gd name="T115" fmla="*/ 82 h 119"/>
              <a:gd name="T116" fmla="*/ 305 w 307"/>
              <a:gd name="T117" fmla="*/ 82 h 119"/>
              <a:gd name="T118" fmla="*/ 305 w 307"/>
              <a:gd name="T119" fmla="*/ 86 h 119"/>
              <a:gd name="T120" fmla="*/ 307 w 307"/>
              <a:gd name="T121" fmla="*/ 86 h 119"/>
              <a:gd name="T122" fmla="*/ 307 w 307"/>
              <a:gd name="T123" fmla="*/ 71 h 119"/>
              <a:gd name="T124" fmla="*/ 305 w 307"/>
              <a:gd name="T125"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119">
                <a:moveTo>
                  <a:pt x="305" y="71"/>
                </a:moveTo>
                <a:cubicBezTo>
                  <a:pt x="305" y="75"/>
                  <a:pt x="305" y="75"/>
                  <a:pt x="305" y="75"/>
                </a:cubicBezTo>
                <a:cubicBezTo>
                  <a:pt x="300" y="75"/>
                  <a:pt x="300" y="75"/>
                  <a:pt x="300" y="75"/>
                </a:cubicBezTo>
                <a:cubicBezTo>
                  <a:pt x="300" y="68"/>
                  <a:pt x="300" y="68"/>
                  <a:pt x="300" y="68"/>
                </a:cubicBezTo>
                <a:cubicBezTo>
                  <a:pt x="304" y="68"/>
                  <a:pt x="304" y="68"/>
                  <a:pt x="304" y="68"/>
                </a:cubicBezTo>
                <a:cubicBezTo>
                  <a:pt x="304" y="16"/>
                  <a:pt x="304" y="16"/>
                  <a:pt x="304" y="16"/>
                </a:cubicBezTo>
                <a:cubicBezTo>
                  <a:pt x="300" y="16"/>
                  <a:pt x="300" y="16"/>
                  <a:pt x="300" y="16"/>
                </a:cubicBezTo>
                <a:cubicBezTo>
                  <a:pt x="300" y="11"/>
                  <a:pt x="300" y="11"/>
                  <a:pt x="300" y="11"/>
                </a:cubicBezTo>
                <a:cubicBezTo>
                  <a:pt x="300" y="5"/>
                  <a:pt x="295" y="0"/>
                  <a:pt x="289" y="0"/>
                </a:cubicBezTo>
                <a:cubicBezTo>
                  <a:pt x="19" y="0"/>
                  <a:pt x="19" y="0"/>
                  <a:pt x="19" y="0"/>
                </a:cubicBezTo>
                <a:cubicBezTo>
                  <a:pt x="13" y="0"/>
                  <a:pt x="8" y="5"/>
                  <a:pt x="8" y="11"/>
                </a:cubicBezTo>
                <a:cubicBezTo>
                  <a:pt x="8" y="16"/>
                  <a:pt x="8" y="16"/>
                  <a:pt x="8" y="16"/>
                </a:cubicBezTo>
                <a:cubicBezTo>
                  <a:pt x="4" y="16"/>
                  <a:pt x="4" y="16"/>
                  <a:pt x="4" y="16"/>
                </a:cubicBezTo>
                <a:cubicBezTo>
                  <a:pt x="4" y="68"/>
                  <a:pt x="4" y="68"/>
                  <a:pt x="4" y="68"/>
                </a:cubicBezTo>
                <a:cubicBezTo>
                  <a:pt x="8" y="68"/>
                  <a:pt x="8" y="68"/>
                  <a:pt x="8" y="68"/>
                </a:cubicBezTo>
                <a:cubicBezTo>
                  <a:pt x="8" y="75"/>
                  <a:pt x="8" y="75"/>
                  <a:pt x="8" y="75"/>
                </a:cubicBezTo>
                <a:cubicBezTo>
                  <a:pt x="3" y="75"/>
                  <a:pt x="3" y="75"/>
                  <a:pt x="3" y="75"/>
                </a:cubicBezTo>
                <a:cubicBezTo>
                  <a:pt x="3" y="71"/>
                  <a:pt x="3" y="71"/>
                  <a:pt x="3" y="71"/>
                </a:cubicBezTo>
                <a:cubicBezTo>
                  <a:pt x="0" y="71"/>
                  <a:pt x="0" y="71"/>
                  <a:pt x="0" y="71"/>
                </a:cubicBezTo>
                <a:cubicBezTo>
                  <a:pt x="0" y="86"/>
                  <a:pt x="0" y="86"/>
                  <a:pt x="0" y="86"/>
                </a:cubicBezTo>
                <a:cubicBezTo>
                  <a:pt x="3" y="86"/>
                  <a:pt x="3" y="86"/>
                  <a:pt x="3" y="86"/>
                </a:cubicBezTo>
                <a:cubicBezTo>
                  <a:pt x="3" y="82"/>
                  <a:pt x="3" y="82"/>
                  <a:pt x="3" y="82"/>
                </a:cubicBezTo>
                <a:cubicBezTo>
                  <a:pt x="8" y="82"/>
                  <a:pt x="8" y="82"/>
                  <a:pt x="8" y="82"/>
                </a:cubicBezTo>
                <a:cubicBezTo>
                  <a:pt x="8" y="89"/>
                  <a:pt x="8" y="89"/>
                  <a:pt x="8" y="89"/>
                </a:cubicBezTo>
                <a:cubicBezTo>
                  <a:pt x="28" y="89"/>
                  <a:pt x="28" y="89"/>
                  <a:pt x="28" y="89"/>
                </a:cubicBezTo>
                <a:cubicBezTo>
                  <a:pt x="28" y="99"/>
                  <a:pt x="28" y="99"/>
                  <a:pt x="28" y="99"/>
                </a:cubicBezTo>
                <a:cubicBezTo>
                  <a:pt x="31" y="99"/>
                  <a:pt x="31" y="99"/>
                  <a:pt x="31" y="99"/>
                </a:cubicBezTo>
                <a:cubicBezTo>
                  <a:pt x="31" y="100"/>
                  <a:pt x="30" y="102"/>
                  <a:pt x="30" y="104"/>
                </a:cubicBezTo>
                <a:cubicBezTo>
                  <a:pt x="30" y="113"/>
                  <a:pt x="37" y="119"/>
                  <a:pt x="46" y="119"/>
                </a:cubicBezTo>
                <a:cubicBezTo>
                  <a:pt x="54" y="119"/>
                  <a:pt x="61" y="113"/>
                  <a:pt x="61" y="104"/>
                </a:cubicBezTo>
                <a:cubicBezTo>
                  <a:pt x="61" y="102"/>
                  <a:pt x="61" y="100"/>
                  <a:pt x="60" y="99"/>
                </a:cubicBezTo>
                <a:cubicBezTo>
                  <a:pt x="75" y="99"/>
                  <a:pt x="75" y="99"/>
                  <a:pt x="75" y="99"/>
                </a:cubicBezTo>
                <a:cubicBezTo>
                  <a:pt x="74" y="100"/>
                  <a:pt x="74" y="102"/>
                  <a:pt x="74" y="104"/>
                </a:cubicBezTo>
                <a:cubicBezTo>
                  <a:pt x="74" y="113"/>
                  <a:pt x="81" y="119"/>
                  <a:pt x="89" y="119"/>
                </a:cubicBezTo>
                <a:cubicBezTo>
                  <a:pt x="98" y="119"/>
                  <a:pt x="104" y="113"/>
                  <a:pt x="104" y="104"/>
                </a:cubicBezTo>
                <a:cubicBezTo>
                  <a:pt x="104" y="102"/>
                  <a:pt x="104" y="100"/>
                  <a:pt x="103" y="99"/>
                </a:cubicBezTo>
                <a:cubicBezTo>
                  <a:pt x="107" y="99"/>
                  <a:pt x="107" y="99"/>
                  <a:pt x="107" y="99"/>
                </a:cubicBezTo>
                <a:cubicBezTo>
                  <a:pt x="107" y="89"/>
                  <a:pt x="107" y="89"/>
                  <a:pt x="107" y="89"/>
                </a:cubicBezTo>
                <a:cubicBezTo>
                  <a:pt x="114" y="89"/>
                  <a:pt x="114" y="89"/>
                  <a:pt x="114" y="89"/>
                </a:cubicBezTo>
                <a:cubicBezTo>
                  <a:pt x="114" y="99"/>
                  <a:pt x="114" y="99"/>
                  <a:pt x="114" y="99"/>
                </a:cubicBezTo>
                <a:cubicBezTo>
                  <a:pt x="193" y="99"/>
                  <a:pt x="193" y="99"/>
                  <a:pt x="193" y="99"/>
                </a:cubicBezTo>
                <a:cubicBezTo>
                  <a:pt x="193" y="89"/>
                  <a:pt x="193" y="89"/>
                  <a:pt x="193" y="89"/>
                </a:cubicBezTo>
                <a:cubicBezTo>
                  <a:pt x="201" y="89"/>
                  <a:pt x="201" y="89"/>
                  <a:pt x="201" y="89"/>
                </a:cubicBezTo>
                <a:cubicBezTo>
                  <a:pt x="201" y="99"/>
                  <a:pt x="201" y="99"/>
                  <a:pt x="201" y="99"/>
                </a:cubicBezTo>
                <a:cubicBezTo>
                  <a:pt x="204" y="99"/>
                  <a:pt x="204" y="99"/>
                  <a:pt x="204" y="99"/>
                </a:cubicBezTo>
                <a:cubicBezTo>
                  <a:pt x="204" y="100"/>
                  <a:pt x="203" y="102"/>
                  <a:pt x="203" y="104"/>
                </a:cubicBezTo>
                <a:cubicBezTo>
                  <a:pt x="203" y="113"/>
                  <a:pt x="210" y="119"/>
                  <a:pt x="219" y="119"/>
                </a:cubicBezTo>
                <a:cubicBezTo>
                  <a:pt x="227" y="119"/>
                  <a:pt x="234" y="113"/>
                  <a:pt x="234" y="104"/>
                </a:cubicBezTo>
                <a:cubicBezTo>
                  <a:pt x="234" y="102"/>
                  <a:pt x="234" y="100"/>
                  <a:pt x="233" y="99"/>
                </a:cubicBezTo>
                <a:cubicBezTo>
                  <a:pt x="248" y="99"/>
                  <a:pt x="248" y="99"/>
                  <a:pt x="248" y="99"/>
                </a:cubicBezTo>
                <a:cubicBezTo>
                  <a:pt x="247" y="100"/>
                  <a:pt x="247" y="102"/>
                  <a:pt x="247" y="104"/>
                </a:cubicBezTo>
                <a:cubicBezTo>
                  <a:pt x="247" y="113"/>
                  <a:pt x="254" y="119"/>
                  <a:pt x="262" y="119"/>
                </a:cubicBezTo>
                <a:cubicBezTo>
                  <a:pt x="270" y="119"/>
                  <a:pt x="277" y="113"/>
                  <a:pt x="277" y="104"/>
                </a:cubicBezTo>
                <a:cubicBezTo>
                  <a:pt x="277" y="102"/>
                  <a:pt x="277" y="100"/>
                  <a:pt x="276" y="99"/>
                </a:cubicBezTo>
                <a:cubicBezTo>
                  <a:pt x="279" y="99"/>
                  <a:pt x="279" y="99"/>
                  <a:pt x="279" y="99"/>
                </a:cubicBezTo>
                <a:cubicBezTo>
                  <a:pt x="279" y="89"/>
                  <a:pt x="279" y="89"/>
                  <a:pt x="279" y="89"/>
                </a:cubicBezTo>
                <a:cubicBezTo>
                  <a:pt x="300" y="89"/>
                  <a:pt x="300" y="89"/>
                  <a:pt x="300" y="89"/>
                </a:cubicBezTo>
                <a:cubicBezTo>
                  <a:pt x="300" y="82"/>
                  <a:pt x="300" y="82"/>
                  <a:pt x="300" y="82"/>
                </a:cubicBezTo>
                <a:cubicBezTo>
                  <a:pt x="305" y="82"/>
                  <a:pt x="305" y="82"/>
                  <a:pt x="305" y="82"/>
                </a:cubicBezTo>
                <a:cubicBezTo>
                  <a:pt x="305" y="86"/>
                  <a:pt x="305" y="86"/>
                  <a:pt x="305" y="86"/>
                </a:cubicBezTo>
                <a:cubicBezTo>
                  <a:pt x="307" y="86"/>
                  <a:pt x="307" y="86"/>
                  <a:pt x="307" y="86"/>
                </a:cubicBezTo>
                <a:cubicBezTo>
                  <a:pt x="307" y="71"/>
                  <a:pt x="307" y="71"/>
                  <a:pt x="307" y="71"/>
                </a:cubicBezTo>
                <a:lnTo>
                  <a:pt x="305" y="71"/>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9" name="Freeform 17">
            <a:extLst>
              <a:ext uri="{FF2B5EF4-FFF2-40B4-BE49-F238E27FC236}">
                <a16:creationId xmlns:a16="http://schemas.microsoft.com/office/drawing/2014/main" id="{FE2AEA10-F303-4DCE-A14F-6B8F939D7B4F}"/>
              </a:ext>
            </a:extLst>
          </p:cNvPr>
          <p:cNvSpPr>
            <a:spLocks/>
          </p:cNvSpPr>
          <p:nvPr/>
        </p:nvSpPr>
        <p:spPr bwMode="auto">
          <a:xfrm>
            <a:off x="11830051" y="3602038"/>
            <a:ext cx="803275" cy="311150"/>
          </a:xfrm>
          <a:custGeom>
            <a:avLst/>
            <a:gdLst>
              <a:gd name="T0" fmla="*/ 304 w 307"/>
              <a:gd name="T1" fmla="*/ 71 h 119"/>
              <a:gd name="T2" fmla="*/ 304 w 307"/>
              <a:gd name="T3" fmla="*/ 75 h 119"/>
              <a:gd name="T4" fmla="*/ 299 w 307"/>
              <a:gd name="T5" fmla="*/ 75 h 119"/>
              <a:gd name="T6" fmla="*/ 299 w 307"/>
              <a:gd name="T7" fmla="*/ 68 h 119"/>
              <a:gd name="T8" fmla="*/ 303 w 307"/>
              <a:gd name="T9" fmla="*/ 68 h 119"/>
              <a:gd name="T10" fmla="*/ 303 w 307"/>
              <a:gd name="T11" fmla="*/ 16 h 119"/>
              <a:gd name="T12" fmla="*/ 299 w 307"/>
              <a:gd name="T13" fmla="*/ 16 h 119"/>
              <a:gd name="T14" fmla="*/ 299 w 307"/>
              <a:gd name="T15" fmla="*/ 11 h 119"/>
              <a:gd name="T16" fmla="*/ 288 w 307"/>
              <a:gd name="T17" fmla="*/ 0 h 119"/>
              <a:gd name="T18" fmla="*/ 18 w 307"/>
              <a:gd name="T19" fmla="*/ 0 h 119"/>
              <a:gd name="T20" fmla="*/ 7 w 307"/>
              <a:gd name="T21" fmla="*/ 11 h 119"/>
              <a:gd name="T22" fmla="*/ 7 w 307"/>
              <a:gd name="T23" fmla="*/ 16 h 119"/>
              <a:gd name="T24" fmla="*/ 3 w 307"/>
              <a:gd name="T25" fmla="*/ 16 h 119"/>
              <a:gd name="T26" fmla="*/ 3 w 307"/>
              <a:gd name="T27" fmla="*/ 68 h 119"/>
              <a:gd name="T28" fmla="*/ 7 w 307"/>
              <a:gd name="T29" fmla="*/ 68 h 119"/>
              <a:gd name="T30" fmla="*/ 7 w 307"/>
              <a:gd name="T31" fmla="*/ 75 h 119"/>
              <a:gd name="T32" fmla="*/ 2 w 307"/>
              <a:gd name="T33" fmla="*/ 75 h 119"/>
              <a:gd name="T34" fmla="*/ 2 w 307"/>
              <a:gd name="T35" fmla="*/ 71 h 119"/>
              <a:gd name="T36" fmla="*/ 0 w 307"/>
              <a:gd name="T37" fmla="*/ 71 h 119"/>
              <a:gd name="T38" fmla="*/ 0 w 307"/>
              <a:gd name="T39" fmla="*/ 86 h 119"/>
              <a:gd name="T40" fmla="*/ 2 w 307"/>
              <a:gd name="T41" fmla="*/ 86 h 119"/>
              <a:gd name="T42" fmla="*/ 2 w 307"/>
              <a:gd name="T43" fmla="*/ 82 h 119"/>
              <a:gd name="T44" fmla="*/ 7 w 307"/>
              <a:gd name="T45" fmla="*/ 82 h 119"/>
              <a:gd name="T46" fmla="*/ 7 w 307"/>
              <a:gd name="T47" fmla="*/ 89 h 119"/>
              <a:gd name="T48" fmla="*/ 28 w 307"/>
              <a:gd name="T49" fmla="*/ 89 h 119"/>
              <a:gd name="T50" fmla="*/ 28 w 307"/>
              <a:gd name="T51" fmla="*/ 99 h 119"/>
              <a:gd name="T52" fmla="*/ 31 w 307"/>
              <a:gd name="T53" fmla="*/ 99 h 119"/>
              <a:gd name="T54" fmla="*/ 30 w 307"/>
              <a:gd name="T55" fmla="*/ 104 h 119"/>
              <a:gd name="T56" fmla="*/ 45 w 307"/>
              <a:gd name="T57" fmla="*/ 119 h 119"/>
              <a:gd name="T58" fmla="*/ 61 w 307"/>
              <a:gd name="T59" fmla="*/ 104 h 119"/>
              <a:gd name="T60" fmla="*/ 60 w 307"/>
              <a:gd name="T61" fmla="*/ 99 h 119"/>
              <a:gd name="T62" fmla="*/ 74 w 307"/>
              <a:gd name="T63" fmla="*/ 99 h 119"/>
              <a:gd name="T64" fmla="*/ 73 w 307"/>
              <a:gd name="T65" fmla="*/ 104 h 119"/>
              <a:gd name="T66" fmla="*/ 89 w 307"/>
              <a:gd name="T67" fmla="*/ 119 h 119"/>
              <a:gd name="T68" fmla="*/ 104 w 307"/>
              <a:gd name="T69" fmla="*/ 104 h 119"/>
              <a:gd name="T70" fmla="*/ 103 w 307"/>
              <a:gd name="T71" fmla="*/ 99 h 119"/>
              <a:gd name="T72" fmla="*/ 106 w 307"/>
              <a:gd name="T73" fmla="*/ 99 h 119"/>
              <a:gd name="T74" fmla="*/ 106 w 307"/>
              <a:gd name="T75" fmla="*/ 89 h 119"/>
              <a:gd name="T76" fmla="*/ 114 w 307"/>
              <a:gd name="T77" fmla="*/ 89 h 119"/>
              <a:gd name="T78" fmla="*/ 114 w 307"/>
              <a:gd name="T79" fmla="*/ 99 h 119"/>
              <a:gd name="T80" fmla="*/ 192 w 307"/>
              <a:gd name="T81" fmla="*/ 99 h 119"/>
              <a:gd name="T82" fmla="*/ 192 w 307"/>
              <a:gd name="T83" fmla="*/ 89 h 119"/>
              <a:gd name="T84" fmla="*/ 201 w 307"/>
              <a:gd name="T85" fmla="*/ 89 h 119"/>
              <a:gd name="T86" fmla="*/ 201 w 307"/>
              <a:gd name="T87" fmla="*/ 99 h 119"/>
              <a:gd name="T88" fmla="*/ 204 w 307"/>
              <a:gd name="T89" fmla="*/ 99 h 119"/>
              <a:gd name="T90" fmla="*/ 203 w 307"/>
              <a:gd name="T91" fmla="*/ 104 h 119"/>
              <a:gd name="T92" fmla="*/ 218 w 307"/>
              <a:gd name="T93" fmla="*/ 119 h 119"/>
              <a:gd name="T94" fmla="*/ 233 w 307"/>
              <a:gd name="T95" fmla="*/ 104 h 119"/>
              <a:gd name="T96" fmla="*/ 232 w 307"/>
              <a:gd name="T97" fmla="*/ 99 h 119"/>
              <a:gd name="T98" fmla="*/ 247 w 307"/>
              <a:gd name="T99" fmla="*/ 99 h 119"/>
              <a:gd name="T100" fmla="*/ 246 w 307"/>
              <a:gd name="T101" fmla="*/ 104 h 119"/>
              <a:gd name="T102" fmla="*/ 261 w 307"/>
              <a:gd name="T103" fmla="*/ 119 h 119"/>
              <a:gd name="T104" fmla="*/ 277 w 307"/>
              <a:gd name="T105" fmla="*/ 104 h 119"/>
              <a:gd name="T106" fmla="*/ 276 w 307"/>
              <a:gd name="T107" fmla="*/ 99 h 119"/>
              <a:gd name="T108" fmla="*/ 279 w 307"/>
              <a:gd name="T109" fmla="*/ 99 h 119"/>
              <a:gd name="T110" fmla="*/ 279 w 307"/>
              <a:gd name="T111" fmla="*/ 89 h 119"/>
              <a:gd name="T112" fmla="*/ 299 w 307"/>
              <a:gd name="T113" fmla="*/ 89 h 119"/>
              <a:gd name="T114" fmla="*/ 299 w 307"/>
              <a:gd name="T115" fmla="*/ 82 h 119"/>
              <a:gd name="T116" fmla="*/ 304 w 307"/>
              <a:gd name="T117" fmla="*/ 82 h 119"/>
              <a:gd name="T118" fmla="*/ 304 w 307"/>
              <a:gd name="T119" fmla="*/ 86 h 119"/>
              <a:gd name="T120" fmla="*/ 307 w 307"/>
              <a:gd name="T121" fmla="*/ 86 h 119"/>
              <a:gd name="T122" fmla="*/ 307 w 307"/>
              <a:gd name="T123" fmla="*/ 71 h 119"/>
              <a:gd name="T124" fmla="*/ 304 w 307"/>
              <a:gd name="T125"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119">
                <a:moveTo>
                  <a:pt x="304" y="71"/>
                </a:moveTo>
                <a:cubicBezTo>
                  <a:pt x="304" y="75"/>
                  <a:pt x="304" y="75"/>
                  <a:pt x="304" y="75"/>
                </a:cubicBezTo>
                <a:cubicBezTo>
                  <a:pt x="299" y="75"/>
                  <a:pt x="299" y="75"/>
                  <a:pt x="299" y="75"/>
                </a:cubicBezTo>
                <a:cubicBezTo>
                  <a:pt x="299" y="68"/>
                  <a:pt x="299" y="68"/>
                  <a:pt x="299" y="68"/>
                </a:cubicBezTo>
                <a:cubicBezTo>
                  <a:pt x="303" y="68"/>
                  <a:pt x="303" y="68"/>
                  <a:pt x="303" y="68"/>
                </a:cubicBezTo>
                <a:cubicBezTo>
                  <a:pt x="303" y="16"/>
                  <a:pt x="303" y="16"/>
                  <a:pt x="303" y="16"/>
                </a:cubicBezTo>
                <a:cubicBezTo>
                  <a:pt x="299" y="16"/>
                  <a:pt x="299" y="16"/>
                  <a:pt x="299" y="16"/>
                </a:cubicBezTo>
                <a:cubicBezTo>
                  <a:pt x="299" y="11"/>
                  <a:pt x="299" y="11"/>
                  <a:pt x="299" y="11"/>
                </a:cubicBezTo>
                <a:cubicBezTo>
                  <a:pt x="299" y="5"/>
                  <a:pt x="294" y="0"/>
                  <a:pt x="288" y="0"/>
                </a:cubicBezTo>
                <a:cubicBezTo>
                  <a:pt x="18" y="0"/>
                  <a:pt x="18" y="0"/>
                  <a:pt x="18" y="0"/>
                </a:cubicBezTo>
                <a:cubicBezTo>
                  <a:pt x="12" y="0"/>
                  <a:pt x="7" y="5"/>
                  <a:pt x="7" y="11"/>
                </a:cubicBezTo>
                <a:cubicBezTo>
                  <a:pt x="7" y="16"/>
                  <a:pt x="7" y="16"/>
                  <a:pt x="7" y="16"/>
                </a:cubicBezTo>
                <a:cubicBezTo>
                  <a:pt x="3" y="16"/>
                  <a:pt x="3" y="16"/>
                  <a:pt x="3" y="16"/>
                </a:cubicBezTo>
                <a:cubicBezTo>
                  <a:pt x="3" y="68"/>
                  <a:pt x="3" y="68"/>
                  <a:pt x="3" y="68"/>
                </a:cubicBezTo>
                <a:cubicBezTo>
                  <a:pt x="7" y="68"/>
                  <a:pt x="7" y="68"/>
                  <a:pt x="7" y="68"/>
                </a:cubicBezTo>
                <a:cubicBezTo>
                  <a:pt x="7" y="75"/>
                  <a:pt x="7" y="75"/>
                  <a:pt x="7" y="75"/>
                </a:cubicBezTo>
                <a:cubicBezTo>
                  <a:pt x="2" y="75"/>
                  <a:pt x="2" y="75"/>
                  <a:pt x="2" y="75"/>
                </a:cubicBezTo>
                <a:cubicBezTo>
                  <a:pt x="2" y="71"/>
                  <a:pt x="2" y="71"/>
                  <a:pt x="2" y="71"/>
                </a:cubicBezTo>
                <a:cubicBezTo>
                  <a:pt x="0" y="71"/>
                  <a:pt x="0" y="71"/>
                  <a:pt x="0" y="71"/>
                </a:cubicBezTo>
                <a:cubicBezTo>
                  <a:pt x="0" y="86"/>
                  <a:pt x="0" y="86"/>
                  <a:pt x="0" y="86"/>
                </a:cubicBezTo>
                <a:cubicBezTo>
                  <a:pt x="2" y="86"/>
                  <a:pt x="2" y="86"/>
                  <a:pt x="2" y="86"/>
                </a:cubicBezTo>
                <a:cubicBezTo>
                  <a:pt x="2" y="82"/>
                  <a:pt x="2" y="82"/>
                  <a:pt x="2" y="82"/>
                </a:cubicBezTo>
                <a:cubicBezTo>
                  <a:pt x="7" y="82"/>
                  <a:pt x="7" y="82"/>
                  <a:pt x="7" y="82"/>
                </a:cubicBezTo>
                <a:cubicBezTo>
                  <a:pt x="7" y="89"/>
                  <a:pt x="7" y="89"/>
                  <a:pt x="7" y="89"/>
                </a:cubicBezTo>
                <a:cubicBezTo>
                  <a:pt x="28" y="89"/>
                  <a:pt x="28" y="89"/>
                  <a:pt x="28" y="89"/>
                </a:cubicBezTo>
                <a:cubicBezTo>
                  <a:pt x="28" y="99"/>
                  <a:pt x="28" y="99"/>
                  <a:pt x="28" y="99"/>
                </a:cubicBezTo>
                <a:cubicBezTo>
                  <a:pt x="31" y="99"/>
                  <a:pt x="31" y="99"/>
                  <a:pt x="31" y="99"/>
                </a:cubicBezTo>
                <a:cubicBezTo>
                  <a:pt x="30" y="100"/>
                  <a:pt x="30" y="102"/>
                  <a:pt x="30" y="104"/>
                </a:cubicBezTo>
                <a:cubicBezTo>
                  <a:pt x="30" y="113"/>
                  <a:pt x="37" y="119"/>
                  <a:pt x="45" y="119"/>
                </a:cubicBezTo>
                <a:cubicBezTo>
                  <a:pt x="54" y="119"/>
                  <a:pt x="61" y="113"/>
                  <a:pt x="61" y="104"/>
                </a:cubicBezTo>
                <a:cubicBezTo>
                  <a:pt x="61" y="102"/>
                  <a:pt x="60" y="100"/>
                  <a:pt x="60" y="99"/>
                </a:cubicBezTo>
                <a:cubicBezTo>
                  <a:pt x="74" y="99"/>
                  <a:pt x="74" y="99"/>
                  <a:pt x="74" y="99"/>
                </a:cubicBezTo>
                <a:cubicBezTo>
                  <a:pt x="74" y="100"/>
                  <a:pt x="73" y="102"/>
                  <a:pt x="73" y="104"/>
                </a:cubicBezTo>
                <a:cubicBezTo>
                  <a:pt x="73" y="113"/>
                  <a:pt x="80" y="119"/>
                  <a:pt x="89" y="119"/>
                </a:cubicBezTo>
                <a:cubicBezTo>
                  <a:pt x="97" y="119"/>
                  <a:pt x="104" y="113"/>
                  <a:pt x="104" y="104"/>
                </a:cubicBezTo>
                <a:cubicBezTo>
                  <a:pt x="104" y="102"/>
                  <a:pt x="104" y="100"/>
                  <a:pt x="103" y="99"/>
                </a:cubicBezTo>
                <a:cubicBezTo>
                  <a:pt x="106" y="99"/>
                  <a:pt x="106" y="99"/>
                  <a:pt x="106" y="99"/>
                </a:cubicBezTo>
                <a:cubicBezTo>
                  <a:pt x="106" y="89"/>
                  <a:pt x="106" y="89"/>
                  <a:pt x="106" y="89"/>
                </a:cubicBezTo>
                <a:cubicBezTo>
                  <a:pt x="114" y="89"/>
                  <a:pt x="114" y="89"/>
                  <a:pt x="114" y="89"/>
                </a:cubicBezTo>
                <a:cubicBezTo>
                  <a:pt x="114" y="99"/>
                  <a:pt x="114" y="99"/>
                  <a:pt x="114" y="99"/>
                </a:cubicBezTo>
                <a:cubicBezTo>
                  <a:pt x="192" y="99"/>
                  <a:pt x="192" y="99"/>
                  <a:pt x="192" y="99"/>
                </a:cubicBezTo>
                <a:cubicBezTo>
                  <a:pt x="192" y="89"/>
                  <a:pt x="192" y="89"/>
                  <a:pt x="192" y="89"/>
                </a:cubicBezTo>
                <a:cubicBezTo>
                  <a:pt x="201" y="89"/>
                  <a:pt x="201" y="89"/>
                  <a:pt x="201" y="89"/>
                </a:cubicBezTo>
                <a:cubicBezTo>
                  <a:pt x="201" y="99"/>
                  <a:pt x="201" y="99"/>
                  <a:pt x="201" y="99"/>
                </a:cubicBezTo>
                <a:cubicBezTo>
                  <a:pt x="204" y="99"/>
                  <a:pt x="204" y="99"/>
                  <a:pt x="204" y="99"/>
                </a:cubicBezTo>
                <a:cubicBezTo>
                  <a:pt x="203" y="100"/>
                  <a:pt x="203" y="102"/>
                  <a:pt x="203" y="104"/>
                </a:cubicBezTo>
                <a:cubicBezTo>
                  <a:pt x="203" y="113"/>
                  <a:pt x="210" y="119"/>
                  <a:pt x="218" y="119"/>
                </a:cubicBezTo>
                <a:cubicBezTo>
                  <a:pt x="227" y="119"/>
                  <a:pt x="233" y="113"/>
                  <a:pt x="233" y="104"/>
                </a:cubicBezTo>
                <a:cubicBezTo>
                  <a:pt x="233" y="102"/>
                  <a:pt x="233" y="100"/>
                  <a:pt x="232" y="99"/>
                </a:cubicBezTo>
                <a:cubicBezTo>
                  <a:pt x="247" y="99"/>
                  <a:pt x="247" y="99"/>
                  <a:pt x="247" y="99"/>
                </a:cubicBezTo>
                <a:cubicBezTo>
                  <a:pt x="247" y="100"/>
                  <a:pt x="246" y="102"/>
                  <a:pt x="246" y="104"/>
                </a:cubicBezTo>
                <a:cubicBezTo>
                  <a:pt x="246" y="113"/>
                  <a:pt x="253" y="119"/>
                  <a:pt x="261" y="119"/>
                </a:cubicBezTo>
                <a:cubicBezTo>
                  <a:pt x="270" y="119"/>
                  <a:pt x="277" y="113"/>
                  <a:pt x="277" y="104"/>
                </a:cubicBezTo>
                <a:cubicBezTo>
                  <a:pt x="277" y="102"/>
                  <a:pt x="276" y="100"/>
                  <a:pt x="276" y="99"/>
                </a:cubicBezTo>
                <a:cubicBezTo>
                  <a:pt x="279" y="99"/>
                  <a:pt x="279" y="99"/>
                  <a:pt x="279" y="99"/>
                </a:cubicBezTo>
                <a:cubicBezTo>
                  <a:pt x="279" y="89"/>
                  <a:pt x="279" y="89"/>
                  <a:pt x="279" y="89"/>
                </a:cubicBezTo>
                <a:cubicBezTo>
                  <a:pt x="299" y="89"/>
                  <a:pt x="299" y="89"/>
                  <a:pt x="299" y="89"/>
                </a:cubicBezTo>
                <a:cubicBezTo>
                  <a:pt x="299" y="82"/>
                  <a:pt x="299" y="82"/>
                  <a:pt x="299" y="82"/>
                </a:cubicBezTo>
                <a:cubicBezTo>
                  <a:pt x="304" y="82"/>
                  <a:pt x="304" y="82"/>
                  <a:pt x="304" y="82"/>
                </a:cubicBezTo>
                <a:cubicBezTo>
                  <a:pt x="304" y="86"/>
                  <a:pt x="304" y="86"/>
                  <a:pt x="304" y="86"/>
                </a:cubicBezTo>
                <a:cubicBezTo>
                  <a:pt x="307" y="86"/>
                  <a:pt x="307" y="86"/>
                  <a:pt x="307" y="86"/>
                </a:cubicBezTo>
                <a:cubicBezTo>
                  <a:pt x="307" y="71"/>
                  <a:pt x="307" y="71"/>
                  <a:pt x="307" y="71"/>
                </a:cubicBezTo>
                <a:lnTo>
                  <a:pt x="304" y="71"/>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0" name="Freeform 18">
            <a:extLst>
              <a:ext uri="{FF2B5EF4-FFF2-40B4-BE49-F238E27FC236}">
                <a16:creationId xmlns:a16="http://schemas.microsoft.com/office/drawing/2014/main" id="{6E11F495-B2F8-4C23-8E32-E2F3D6A6731D}"/>
              </a:ext>
            </a:extLst>
          </p:cNvPr>
          <p:cNvSpPr>
            <a:spLocks/>
          </p:cNvSpPr>
          <p:nvPr/>
        </p:nvSpPr>
        <p:spPr bwMode="auto">
          <a:xfrm>
            <a:off x="12674601" y="3602038"/>
            <a:ext cx="803275" cy="311150"/>
          </a:xfrm>
          <a:custGeom>
            <a:avLst/>
            <a:gdLst>
              <a:gd name="T0" fmla="*/ 305 w 307"/>
              <a:gd name="T1" fmla="*/ 71 h 119"/>
              <a:gd name="T2" fmla="*/ 305 w 307"/>
              <a:gd name="T3" fmla="*/ 75 h 119"/>
              <a:gd name="T4" fmla="*/ 300 w 307"/>
              <a:gd name="T5" fmla="*/ 75 h 119"/>
              <a:gd name="T6" fmla="*/ 300 w 307"/>
              <a:gd name="T7" fmla="*/ 68 h 119"/>
              <a:gd name="T8" fmla="*/ 304 w 307"/>
              <a:gd name="T9" fmla="*/ 68 h 119"/>
              <a:gd name="T10" fmla="*/ 304 w 307"/>
              <a:gd name="T11" fmla="*/ 16 h 119"/>
              <a:gd name="T12" fmla="*/ 300 w 307"/>
              <a:gd name="T13" fmla="*/ 16 h 119"/>
              <a:gd name="T14" fmla="*/ 300 w 307"/>
              <a:gd name="T15" fmla="*/ 11 h 119"/>
              <a:gd name="T16" fmla="*/ 289 w 307"/>
              <a:gd name="T17" fmla="*/ 0 h 119"/>
              <a:gd name="T18" fmla="*/ 19 w 307"/>
              <a:gd name="T19" fmla="*/ 0 h 119"/>
              <a:gd name="T20" fmla="*/ 8 w 307"/>
              <a:gd name="T21" fmla="*/ 11 h 119"/>
              <a:gd name="T22" fmla="*/ 8 w 307"/>
              <a:gd name="T23" fmla="*/ 16 h 119"/>
              <a:gd name="T24" fmla="*/ 4 w 307"/>
              <a:gd name="T25" fmla="*/ 16 h 119"/>
              <a:gd name="T26" fmla="*/ 4 w 307"/>
              <a:gd name="T27" fmla="*/ 68 h 119"/>
              <a:gd name="T28" fmla="*/ 8 w 307"/>
              <a:gd name="T29" fmla="*/ 68 h 119"/>
              <a:gd name="T30" fmla="*/ 8 w 307"/>
              <a:gd name="T31" fmla="*/ 75 h 119"/>
              <a:gd name="T32" fmla="*/ 3 w 307"/>
              <a:gd name="T33" fmla="*/ 75 h 119"/>
              <a:gd name="T34" fmla="*/ 3 w 307"/>
              <a:gd name="T35" fmla="*/ 71 h 119"/>
              <a:gd name="T36" fmla="*/ 0 w 307"/>
              <a:gd name="T37" fmla="*/ 71 h 119"/>
              <a:gd name="T38" fmla="*/ 0 w 307"/>
              <a:gd name="T39" fmla="*/ 86 h 119"/>
              <a:gd name="T40" fmla="*/ 3 w 307"/>
              <a:gd name="T41" fmla="*/ 86 h 119"/>
              <a:gd name="T42" fmla="*/ 3 w 307"/>
              <a:gd name="T43" fmla="*/ 82 h 119"/>
              <a:gd name="T44" fmla="*/ 8 w 307"/>
              <a:gd name="T45" fmla="*/ 82 h 119"/>
              <a:gd name="T46" fmla="*/ 8 w 307"/>
              <a:gd name="T47" fmla="*/ 89 h 119"/>
              <a:gd name="T48" fmla="*/ 28 w 307"/>
              <a:gd name="T49" fmla="*/ 89 h 119"/>
              <a:gd name="T50" fmla="*/ 28 w 307"/>
              <a:gd name="T51" fmla="*/ 99 h 119"/>
              <a:gd name="T52" fmla="*/ 31 w 307"/>
              <a:gd name="T53" fmla="*/ 99 h 119"/>
              <a:gd name="T54" fmla="*/ 30 w 307"/>
              <a:gd name="T55" fmla="*/ 104 h 119"/>
              <a:gd name="T56" fmla="*/ 46 w 307"/>
              <a:gd name="T57" fmla="*/ 119 h 119"/>
              <a:gd name="T58" fmla="*/ 61 w 307"/>
              <a:gd name="T59" fmla="*/ 104 h 119"/>
              <a:gd name="T60" fmla="*/ 60 w 307"/>
              <a:gd name="T61" fmla="*/ 99 h 119"/>
              <a:gd name="T62" fmla="*/ 75 w 307"/>
              <a:gd name="T63" fmla="*/ 99 h 119"/>
              <a:gd name="T64" fmla="*/ 74 w 307"/>
              <a:gd name="T65" fmla="*/ 104 h 119"/>
              <a:gd name="T66" fmla="*/ 89 w 307"/>
              <a:gd name="T67" fmla="*/ 119 h 119"/>
              <a:gd name="T68" fmla="*/ 104 w 307"/>
              <a:gd name="T69" fmla="*/ 104 h 119"/>
              <a:gd name="T70" fmla="*/ 103 w 307"/>
              <a:gd name="T71" fmla="*/ 99 h 119"/>
              <a:gd name="T72" fmla="*/ 107 w 307"/>
              <a:gd name="T73" fmla="*/ 99 h 119"/>
              <a:gd name="T74" fmla="*/ 107 w 307"/>
              <a:gd name="T75" fmla="*/ 89 h 119"/>
              <a:gd name="T76" fmla="*/ 114 w 307"/>
              <a:gd name="T77" fmla="*/ 89 h 119"/>
              <a:gd name="T78" fmla="*/ 114 w 307"/>
              <a:gd name="T79" fmla="*/ 99 h 119"/>
              <a:gd name="T80" fmla="*/ 193 w 307"/>
              <a:gd name="T81" fmla="*/ 99 h 119"/>
              <a:gd name="T82" fmla="*/ 193 w 307"/>
              <a:gd name="T83" fmla="*/ 89 h 119"/>
              <a:gd name="T84" fmla="*/ 201 w 307"/>
              <a:gd name="T85" fmla="*/ 89 h 119"/>
              <a:gd name="T86" fmla="*/ 201 w 307"/>
              <a:gd name="T87" fmla="*/ 99 h 119"/>
              <a:gd name="T88" fmla="*/ 204 w 307"/>
              <a:gd name="T89" fmla="*/ 99 h 119"/>
              <a:gd name="T90" fmla="*/ 203 w 307"/>
              <a:gd name="T91" fmla="*/ 104 h 119"/>
              <a:gd name="T92" fmla="*/ 219 w 307"/>
              <a:gd name="T93" fmla="*/ 119 h 119"/>
              <a:gd name="T94" fmla="*/ 234 w 307"/>
              <a:gd name="T95" fmla="*/ 104 h 119"/>
              <a:gd name="T96" fmla="*/ 233 w 307"/>
              <a:gd name="T97" fmla="*/ 99 h 119"/>
              <a:gd name="T98" fmla="*/ 248 w 307"/>
              <a:gd name="T99" fmla="*/ 99 h 119"/>
              <a:gd name="T100" fmla="*/ 247 w 307"/>
              <a:gd name="T101" fmla="*/ 104 h 119"/>
              <a:gd name="T102" fmla="*/ 262 w 307"/>
              <a:gd name="T103" fmla="*/ 119 h 119"/>
              <a:gd name="T104" fmla="*/ 277 w 307"/>
              <a:gd name="T105" fmla="*/ 104 h 119"/>
              <a:gd name="T106" fmla="*/ 276 w 307"/>
              <a:gd name="T107" fmla="*/ 99 h 119"/>
              <a:gd name="T108" fmla="*/ 279 w 307"/>
              <a:gd name="T109" fmla="*/ 99 h 119"/>
              <a:gd name="T110" fmla="*/ 279 w 307"/>
              <a:gd name="T111" fmla="*/ 89 h 119"/>
              <a:gd name="T112" fmla="*/ 300 w 307"/>
              <a:gd name="T113" fmla="*/ 89 h 119"/>
              <a:gd name="T114" fmla="*/ 300 w 307"/>
              <a:gd name="T115" fmla="*/ 82 h 119"/>
              <a:gd name="T116" fmla="*/ 305 w 307"/>
              <a:gd name="T117" fmla="*/ 82 h 119"/>
              <a:gd name="T118" fmla="*/ 305 w 307"/>
              <a:gd name="T119" fmla="*/ 86 h 119"/>
              <a:gd name="T120" fmla="*/ 307 w 307"/>
              <a:gd name="T121" fmla="*/ 86 h 119"/>
              <a:gd name="T122" fmla="*/ 307 w 307"/>
              <a:gd name="T123" fmla="*/ 71 h 119"/>
              <a:gd name="T124" fmla="*/ 305 w 307"/>
              <a:gd name="T125"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119">
                <a:moveTo>
                  <a:pt x="305" y="71"/>
                </a:moveTo>
                <a:cubicBezTo>
                  <a:pt x="305" y="75"/>
                  <a:pt x="305" y="75"/>
                  <a:pt x="305" y="75"/>
                </a:cubicBezTo>
                <a:cubicBezTo>
                  <a:pt x="300" y="75"/>
                  <a:pt x="300" y="75"/>
                  <a:pt x="300" y="75"/>
                </a:cubicBezTo>
                <a:cubicBezTo>
                  <a:pt x="300" y="68"/>
                  <a:pt x="300" y="68"/>
                  <a:pt x="300" y="68"/>
                </a:cubicBezTo>
                <a:cubicBezTo>
                  <a:pt x="304" y="68"/>
                  <a:pt x="304" y="68"/>
                  <a:pt x="304" y="68"/>
                </a:cubicBezTo>
                <a:cubicBezTo>
                  <a:pt x="304" y="16"/>
                  <a:pt x="304" y="16"/>
                  <a:pt x="304" y="16"/>
                </a:cubicBezTo>
                <a:cubicBezTo>
                  <a:pt x="300" y="16"/>
                  <a:pt x="300" y="16"/>
                  <a:pt x="300" y="16"/>
                </a:cubicBezTo>
                <a:cubicBezTo>
                  <a:pt x="300" y="11"/>
                  <a:pt x="300" y="11"/>
                  <a:pt x="300" y="11"/>
                </a:cubicBezTo>
                <a:cubicBezTo>
                  <a:pt x="300" y="5"/>
                  <a:pt x="295" y="0"/>
                  <a:pt x="289" y="0"/>
                </a:cubicBezTo>
                <a:cubicBezTo>
                  <a:pt x="19" y="0"/>
                  <a:pt x="19" y="0"/>
                  <a:pt x="19" y="0"/>
                </a:cubicBezTo>
                <a:cubicBezTo>
                  <a:pt x="13" y="0"/>
                  <a:pt x="8" y="5"/>
                  <a:pt x="8" y="11"/>
                </a:cubicBezTo>
                <a:cubicBezTo>
                  <a:pt x="8" y="16"/>
                  <a:pt x="8" y="16"/>
                  <a:pt x="8" y="16"/>
                </a:cubicBezTo>
                <a:cubicBezTo>
                  <a:pt x="4" y="16"/>
                  <a:pt x="4" y="16"/>
                  <a:pt x="4" y="16"/>
                </a:cubicBezTo>
                <a:cubicBezTo>
                  <a:pt x="4" y="68"/>
                  <a:pt x="4" y="68"/>
                  <a:pt x="4" y="68"/>
                </a:cubicBezTo>
                <a:cubicBezTo>
                  <a:pt x="8" y="68"/>
                  <a:pt x="8" y="68"/>
                  <a:pt x="8" y="68"/>
                </a:cubicBezTo>
                <a:cubicBezTo>
                  <a:pt x="8" y="75"/>
                  <a:pt x="8" y="75"/>
                  <a:pt x="8" y="75"/>
                </a:cubicBezTo>
                <a:cubicBezTo>
                  <a:pt x="3" y="75"/>
                  <a:pt x="3" y="75"/>
                  <a:pt x="3" y="75"/>
                </a:cubicBezTo>
                <a:cubicBezTo>
                  <a:pt x="3" y="71"/>
                  <a:pt x="3" y="71"/>
                  <a:pt x="3" y="71"/>
                </a:cubicBezTo>
                <a:cubicBezTo>
                  <a:pt x="0" y="71"/>
                  <a:pt x="0" y="71"/>
                  <a:pt x="0" y="71"/>
                </a:cubicBezTo>
                <a:cubicBezTo>
                  <a:pt x="0" y="86"/>
                  <a:pt x="0" y="86"/>
                  <a:pt x="0" y="86"/>
                </a:cubicBezTo>
                <a:cubicBezTo>
                  <a:pt x="3" y="86"/>
                  <a:pt x="3" y="86"/>
                  <a:pt x="3" y="86"/>
                </a:cubicBezTo>
                <a:cubicBezTo>
                  <a:pt x="3" y="82"/>
                  <a:pt x="3" y="82"/>
                  <a:pt x="3" y="82"/>
                </a:cubicBezTo>
                <a:cubicBezTo>
                  <a:pt x="8" y="82"/>
                  <a:pt x="8" y="82"/>
                  <a:pt x="8" y="82"/>
                </a:cubicBezTo>
                <a:cubicBezTo>
                  <a:pt x="8" y="89"/>
                  <a:pt x="8" y="89"/>
                  <a:pt x="8" y="89"/>
                </a:cubicBezTo>
                <a:cubicBezTo>
                  <a:pt x="28" y="89"/>
                  <a:pt x="28" y="89"/>
                  <a:pt x="28" y="89"/>
                </a:cubicBezTo>
                <a:cubicBezTo>
                  <a:pt x="28" y="99"/>
                  <a:pt x="28" y="99"/>
                  <a:pt x="28" y="99"/>
                </a:cubicBezTo>
                <a:cubicBezTo>
                  <a:pt x="31" y="99"/>
                  <a:pt x="31" y="99"/>
                  <a:pt x="31" y="99"/>
                </a:cubicBezTo>
                <a:cubicBezTo>
                  <a:pt x="31" y="100"/>
                  <a:pt x="30" y="102"/>
                  <a:pt x="30" y="104"/>
                </a:cubicBezTo>
                <a:cubicBezTo>
                  <a:pt x="30" y="113"/>
                  <a:pt x="37" y="119"/>
                  <a:pt x="46" y="119"/>
                </a:cubicBezTo>
                <a:cubicBezTo>
                  <a:pt x="54" y="119"/>
                  <a:pt x="61" y="113"/>
                  <a:pt x="61" y="104"/>
                </a:cubicBezTo>
                <a:cubicBezTo>
                  <a:pt x="61" y="102"/>
                  <a:pt x="61" y="100"/>
                  <a:pt x="60" y="99"/>
                </a:cubicBezTo>
                <a:cubicBezTo>
                  <a:pt x="75" y="99"/>
                  <a:pt x="75" y="99"/>
                  <a:pt x="75" y="99"/>
                </a:cubicBezTo>
                <a:cubicBezTo>
                  <a:pt x="74" y="100"/>
                  <a:pt x="74" y="102"/>
                  <a:pt x="74" y="104"/>
                </a:cubicBezTo>
                <a:cubicBezTo>
                  <a:pt x="74" y="113"/>
                  <a:pt x="81" y="119"/>
                  <a:pt x="89" y="119"/>
                </a:cubicBezTo>
                <a:cubicBezTo>
                  <a:pt x="98" y="119"/>
                  <a:pt x="104" y="113"/>
                  <a:pt x="104" y="104"/>
                </a:cubicBezTo>
                <a:cubicBezTo>
                  <a:pt x="104" y="102"/>
                  <a:pt x="104" y="100"/>
                  <a:pt x="103" y="99"/>
                </a:cubicBezTo>
                <a:cubicBezTo>
                  <a:pt x="107" y="99"/>
                  <a:pt x="107" y="99"/>
                  <a:pt x="107" y="99"/>
                </a:cubicBezTo>
                <a:cubicBezTo>
                  <a:pt x="107" y="89"/>
                  <a:pt x="107" y="89"/>
                  <a:pt x="107" y="89"/>
                </a:cubicBezTo>
                <a:cubicBezTo>
                  <a:pt x="114" y="89"/>
                  <a:pt x="114" y="89"/>
                  <a:pt x="114" y="89"/>
                </a:cubicBezTo>
                <a:cubicBezTo>
                  <a:pt x="114" y="99"/>
                  <a:pt x="114" y="99"/>
                  <a:pt x="114" y="99"/>
                </a:cubicBezTo>
                <a:cubicBezTo>
                  <a:pt x="193" y="99"/>
                  <a:pt x="193" y="99"/>
                  <a:pt x="193" y="99"/>
                </a:cubicBezTo>
                <a:cubicBezTo>
                  <a:pt x="193" y="89"/>
                  <a:pt x="193" y="89"/>
                  <a:pt x="193" y="89"/>
                </a:cubicBezTo>
                <a:cubicBezTo>
                  <a:pt x="201" y="89"/>
                  <a:pt x="201" y="89"/>
                  <a:pt x="201" y="89"/>
                </a:cubicBezTo>
                <a:cubicBezTo>
                  <a:pt x="201" y="99"/>
                  <a:pt x="201" y="99"/>
                  <a:pt x="201" y="99"/>
                </a:cubicBezTo>
                <a:cubicBezTo>
                  <a:pt x="204" y="99"/>
                  <a:pt x="204" y="99"/>
                  <a:pt x="204" y="99"/>
                </a:cubicBezTo>
                <a:cubicBezTo>
                  <a:pt x="204" y="100"/>
                  <a:pt x="203" y="102"/>
                  <a:pt x="203" y="104"/>
                </a:cubicBezTo>
                <a:cubicBezTo>
                  <a:pt x="203" y="113"/>
                  <a:pt x="210" y="119"/>
                  <a:pt x="219" y="119"/>
                </a:cubicBezTo>
                <a:cubicBezTo>
                  <a:pt x="227" y="119"/>
                  <a:pt x="234" y="113"/>
                  <a:pt x="234" y="104"/>
                </a:cubicBezTo>
                <a:cubicBezTo>
                  <a:pt x="234" y="102"/>
                  <a:pt x="234" y="100"/>
                  <a:pt x="233" y="99"/>
                </a:cubicBezTo>
                <a:cubicBezTo>
                  <a:pt x="248" y="99"/>
                  <a:pt x="248" y="99"/>
                  <a:pt x="248" y="99"/>
                </a:cubicBezTo>
                <a:cubicBezTo>
                  <a:pt x="247" y="100"/>
                  <a:pt x="247" y="102"/>
                  <a:pt x="247" y="104"/>
                </a:cubicBezTo>
                <a:cubicBezTo>
                  <a:pt x="247" y="113"/>
                  <a:pt x="254" y="119"/>
                  <a:pt x="262" y="119"/>
                </a:cubicBezTo>
                <a:cubicBezTo>
                  <a:pt x="270" y="119"/>
                  <a:pt x="277" y="113"/>
                  <a:pt x="277" y="104"/>
                </a:cubicBezTo>
                <a:cubicBezTo>
                  <a:pt x="277" y="102"/>
                  <a:pt x="277" y="100"/>
                  <a:pt x="276" y="99"/>
                </a:cubicBezTo>
                <a:cubicBezTo>
                  <a:pt x="279" y="99"/>
                  <a:pt x="279" y="99"/>
                  <a:pt x="279" y="99"/>
                </a:cubicBezTo>
                <a:cubicBezTo>
                  <a:pt x="279" y="89"/>
                  <a:pt x="279" y="89"/>
                  <a:pt x="279" y="89"/>
                </a:cubicBezTo>
                <a:cubicBezTo>
                  <a:pt x="300" y="89"/>
                  <a:pt x="300" y="89"/>
                  <a:pt x="300" y="89"/>
                </a:cubicBezTo>
                <a:cubicBezTo>
                  <a:pt x="300" y="82"/>
                  <a:pt x="300" y="82"/>
                  <a:pt x="300" y="82"/>
                </a:cubicBezTo>
                <a:cubicBezTo>
                  <a:pt x="305" y="82"/>
                  <a:pt x="305" y="82"/>
                  <a:pt x="305" y="82"/>
                </a:cubicBezTo>
                <a:cubicBezTo>
                  <a:pt x="305" y="86"/>
                  <a:pt x="305" y="86"/>
                  <a:pt x="305" y="86"/>
                </a:cubicBezTo>
                <a:cubicBezTo>
                  <a:pt x="307" y="86"/>
                  <a:pt x="307" y="86"/>
                  <a:pt x="307" y="86"/>
                </a:cubicBezTo>
                <a:cubicBezTo>
                  <a:pt x="307" y="71"/>
                  <a:pt x="307" y="71"/>
                  <a:pt x="307" y="71"/>
                </a:cubicBezTo>
                <a:lnTo>
                  <a:pt x="305" y="71"/>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1" name="Freeform 19">
            <a:extLst>
              <a:ext uri="{FF2B5EF4-FFF2-40B4-BE49-F238E27FC236}">
                <a16:creationId xmlns:a16="http://schemas.microsoft.com/office/drawing/2014/main" id="{45AE182A-04D6-462B-8F12-EAAEBD35427F}"/>
              </a:ext>
            </a:extLst>
          </p:cNvPr>
          <p:cNvSpPr>
            <a:spLocks/>
          </p:cNvSpPr>
          <p:nvPr/>
        </p:nvSpPr>
        <p:spPr bwMode="auto">
          <a:xfrm>
            <a:off x="13522326" y="3602038"/>
            <a:ext cx="803275" cy="311150"/>
          </a:xfrm>
          <a:custGeom>
            <a:avLst/>
            <a:gdLst>
              <a:gd name="T0" fmla="*/ 304 w 307"/>
              <a:gd name="T1" fmla="*/ 71 h 119"/>
              <a:gd name="T2" fmla="*/ 304 w 307"/>
              <a:gd name="T3" fmla="*/ 75 h 119"/>
              <a:gd name="T4" fmla="*/ 299 w 307"/>
              <a:gd name="T5" fmla="*/ 75 h 119"/>
              <a:gd name="T6" fmla="*/ 299 w 307"/>
              <a:gd name="T7" fmla="*/ 68 h 119"/>
              <a:gd name="T8" fmla="*/ 303 w 307"/>
              <a:gd name="T9" fmla="*/ 68 h 119"/>
              <a:gd name="T10" fmla="*/ 303 w 307"/>
              <a:gd name="T11" fmla="*/ 16 h 119"/>
              <a:gd name="T12" fmla="*/ 299 w 307"/>
              <a:gd name="T13" fmla="*/ 16 h 119"/>
              <a:gd name="T14" fmla="*/ 299 w 307"/>
              <a:gd name="T15" fmla="*/ 11 h 119"/>
              <a:gd name="T16" fmla="*/ 288 w 307"/>
              <a:gd name="T17" fmla="*/ 0 h 119"/>
              <a:gd name="T18" fmla="*/ 18 w 307"/>
              <a:gd name="T19" fmla="*/ 0 h 119"/>
              <a:gd name="T20" fmla="*/ 7 w 307"/>
              <a:gd name="T21" fmla="*/ 11 h 119"/>
              <a:gd name="T22" fmla="*/ 7 w 307"/>
              <a:gd name="T23" fmla="*/ 16 h 119"/>
              <a:gd name="T24" fmla="*/ 3 w 307"/>
              <a:gd name="T25" fmla="*/ 16 h 119"/>
              <a:gd name="T26" fmla="*/ 3 w 307"/>
              <a:gd name="T27" fmla="*/ 68 h 119"/>
              <a:gd name="T28" fmla="*/ 7 w 307"/>
              <a:gd name="T29" fmla="*/ 68 h 119"/>
              <a:gd name="T30" fmla="*/ 7 w 307"/>
              <a:gd name="T31" fmla="*/ 75 h 119"/>
              <a:gd name="T32" fmla="*/ 2 w 307"/>
              <a:gd name="T33" fmla="*/ 75 h 119"/>
              <a:gd name="T34" fmla="*/ 2 w 307"/>
              <a:gd name="T35" fmla="*/ 71 h 119"/>
              <a:gd name="T36" fmla="*/ 0 w 307"/>
              <a:gd name="T37" fmla="*/ 71 h 119"/>
              <a:gd name="T38" fmla="*/ 0 w 307"/>
              <a:gd name="T39" fmla="*/ 86 h 119"/>
              <a:gd name="T40" fmla="*/ 2 w 307"/>
              <a:gd name="T41" fmla="*/ 86 h 119"/>
              <a:gd name="T42" fmla="*/ 2 w 307"/>
              <a:gd name="T43" fmla="*/ 82 h 119"/>
              <a:gd name="T44" fmla="*/ 7 w 307"/>
              <a:gd name="T45" fmla="*/ 82 h 119"/>
              <a:gd name="T46" fmla="*/ 7 w 307"/>
              <a:gd name="T47" fmla="*/ 89 h 119"/>
              <a:gd name="T48" fmla="*/ 28 w 307"/>
              <a:gd name="T49" fmla="*/ 89 h 119"/>
              <a:gd name="T50" fmla="*/ 28 w 307"/>
              <a:gd name="T51" fmla="*/ 99 h 119"/>
              <a:gd name="T52" fmla="*/ 31 w 307"/>
              <a:gd name="T53" fmla="*/ 99 h 119"/>
              <a:gd name="T54" fmla="*/ 30 w 307"/>
              <a:gd name="T55" fmla="*/ 104 h 119"/>
              <a:gd name="T56" fmla="*/ 45 w 307"/>
              <a:gd name="T57" fmla="*/ 119 h 119"/>
              <a:gd name="T58" fmla="*/ 61 w 307"/>
              <a:gd name="T59" fmla="*/ 104 h 119"/>
              <a:gd name="T60" fmla="*/ 60 w 307"/>
              <a:gd name="T61" fmla="*/ 99 h 119"/>
              <a:gd name="T62" fmla="*/ 74 w 307"/>
              <a:gd name="T63" fmla="*/ 99 h 119"/>
              <a:gd name="T64" fmla="*/ 73 w 307"/>
              <a:gd name="T65" fmla="*/ 104 h 119"/>
              <a:gd name="T66" fmla="*/ 89 w 307"/>
              <a:gd name="T67" fmla="*/ 119 h 119"/>
              <a:gd name="T68" fmla="*/ 104 w 307"/>
              <a:gd name="T69" fmla="*/ 104 h 119"/>
              <a:gd name="T70" fmla="*/ 103 w 307"/>
              <a:gd name="T71" fmla="*/ 99 h 119"/>
              <a:gd name="T72" fmla="*/ 106 w 307"/>
              <a:gd name="T73" fmla="*/ 99 h 119"/>
              <a:gd name="T74" fmla="*/ 106 w 307"/>
              <a:gd name="T75" fmla="*/ 89 h 119"/>
              <a:gd name="T76" fmla="*/ 114 w 307"/>
              <a:gd name="T77" fmla="*/ 89 h 119"/>
              <a:gd name="T78" fmla="*/ 114 w 307"/>
              <a:gd name="T79" fmla="*/ 99 h 119"/>
              <a:gd name="T80" fmla="*/ 192 w 307"/>
              <a:gd name="T81" fmla="*/ 99 h 119"/>
              <a:gd name="T82" fmla="*/ 192 w 307"/>
              <a:gd name="T83" fmla="*/ 89 h 119"/>
              <a:gd name="T84" fmla="*/ 201 w 307"/>
              <a:gd name="T85" fmla="*/ 89 h 119"/>
              <a:gd name="T86" fmla="*/ 201 w 307"/>
              <a:gd name="T87" fmla="*/ 99 h 119"/>
              <a:gd name="T88" fmla="*/ 204 w 307"/>
              <a:gd name="T89" fmla="*/ 99 h 119"/>
              <a:gd name="T90" fmla="*/ 203 w 307"/>
              <a:gd name="T91" fmla="*/ 104 h 119"/>
              <a:gd name="T92" fmla="*/ 218 w 307"/>
              <a:gd name="T93" fmla="*/ 119 h 119"/>
              <a:gd name="T94" fmla="*/ 233 w 307"/>
              <a:gd name="T95" fmla="*/ 104 h 119"/>
              <a:gd name="T96" fmla="*/ 232 w 307"/>
              <a:gd name="T97" fmla="*/ 99 h 119"/>
              <a:gd name="T98" fmla="*/ 247 w 307"/>
              <a:gd name="T99" fmla="*/ 99 h 119"/>
              <a:gd name="T100" fmla="*/ 246 w 307"/>
              <a:gd name="T101" fmla="*/ 104 h 119"/>
              <a:gd name="T102" fmla="*/ 262 w 307"/>
              <a:gd name="T103" fmla="*/ 119 h 119"/>
              <a:gd name="T104" fmla="*/ 277 w 307"/>
              <a:gd name="T105" fmla="*/ 104 h 119"/>
              <a:gd name="T106" fmla="*/ 276 w 307"/>
              <a:gd name="T107" fmla="*/ 99 h 119"/>
              <a:gd name="T108" fmla="*/ 279 w 307"/>
              <a:gd name="T109" fmla="*/ 99 h 119"/>
              <a:gd name="T110" fmla="*/ 279 w 307"/>
              <a:gd name="T111" fmla="*/ 89 h 119"/>
              <a:gd name="T112" fmla="*/ 299 w 307"/>
              <a:gd name="T113" fmla="*/ 89 h 119"/>
              <a:gd name="T114" fmla="*/ 299 w 307"/>
              <a:gd name="T115" fmla="*/ 82 h 119"/>
              <a:gd name="T116" fmla="*/ 304 w 307"/>
              <a:gd name="T117" fmla="*/ 82 h 119"/>
              <a:gd name="T118" fmla="*/ 304 w 307"/>
              <a:gd name="T119" fmla="*/ 86 h 119"/>
              <a:gd name="T120" fmla="*/ 307 w 307"/>
              <a:gd name="T121" fmla="*/ 86 h 119"/>
              <a:gd name="T122" fmla="*/ 307 w 307"/>
              <a:gd name="T123" fmla="*/ 71 h 119"/>
              <a:gd name="T124" fmla="*/ 304 w 307"/>
              <a:gd name="T125"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119">
                <a:moveTo>
                  <a:pt x="304" y="71"/>
                </a:moveTo>
                <a:cubicBezTo>
                  <a:pt x="304" y="75"/>
                  <a:pt x="304" y="75"/>
                  <a:pt x="304" y="75"/>
                </a:cubicBezTo>
                <a:cubicBezTo>
                  <a:pt x="299" y="75"/>
                  <a:pt x="299" y="75"/>
                  <a:pt x="299" y="75"/>
                </a:cubicBezTo>
                <a:cubicBezTo>
                  <a:pt x="299" y="68"/>
                  <a:pt x="299" y="68"/>
                  <a:pt x="299" y="68"/>
                </a:cubicBezTo>
                <a:cubicBezTo>
                  <a:pt x="303" y="68"/>
                  <a:pt x="303" y="68"/>
                  <a:pt x="303" y="68"/>
                </a:cubicBezTo>
                <a:cubicBezTo>
                  <a:pt x="303" y="16"/>
                  <a:pt x="303" y="16"/>
                  <a:pt x="303" y="16"/>
                </a:cubicBezTo>
                <a:cubicBezTo>
                  <a:pt x="299" y="16"/>
                  <a:pt x="299" y="16"/>
                  <a:pt x="299" y="16"/>
                </a:cubicBezTo>
                <a:cubicBezTo>
                  <a:pt x="299" y="11"/>
                  <a:pt x="299" y="11"/>
                  <a:pt x="299" y="11"/>
                </a:cubicBezTo>
                <a:cubicBezTo>
                  <a:pt x="299" y="5"/>
                  <a:pt x="294" y="0"/>
                  <a:pt x="288" y="0"/>
                </a:cubicBezTo>
                <a:cubicBezTo>
                  <a:pt x="18" y="0"/>
                  <a:pt x="18" y="0"/>
                  <a:pt x="18" y="0"/>
                </a:cubicBezTo>
                <a:cubicBezTo>
                  <a:pt x="12" y="0"/>
                  <a:pt x="7" y="5"/>
                  <a:pt x="7" y="11"/>
                </a:cubicBezTo>
                <a:cubicBezTo>
                  <a:pt x="7" y="16"/>
                  <a:pt x="7" y="16"/>
                  <a:pt x="7" y="16"/>
                </a:cubicBezTo>
                <a:cubicBezTo>
                  <a:pt x="3" y="16"/>
                  <a:pt x="3" y="16"/>
                  <a:pt x="3" y="16"/>
                </a:cubicBezTo>
                <a:cubicBezTo>
                  <a:pt x="3" y="68"/>
                  <a:pt x="3" y="68"/>
                  <a:pt x="3" y="68"/>
                </a:cubicBezTo>
                <a:cubicBezTo>
                  <a:pt x="7" y="68"/>
                  <a:pt x="7" y="68"/>
                  <a:pt x="7" y="68"/>
                </a:cubicBezTo>
                <a:cubicBezTo>
                  <a:pt x="7" y="75"/>
                  <a:pt x="7" y="75"/>
                  <a:pt x="7" y="75"/>
                </a:cubicBezTo>
                <a:cubicBezTo>
                  <a:pt x="2" y="75"/>
                  <a:pt x="2" y="75"/>
                  <a:pt x="2" y="75"/>
                </a:cubicBezTo>
                <a:cubicBezTo>
                  <a:pt x="2" y="71"/>
                  <a:pt x="2" y="71"/>
                  <a:pt x="2" y="71"/>
                </a:cubicBezTo>
                <a:cubicBezTo>
                  <a:pt x="0" y="71"/>
                  <a:pt x="0" y="71"/>
                  <a:pt x="0" y="71"/>
                </a:cubicBezTo>
                <a:cubicBezTo>
                  <a:pt x="0" y="86"/>
                  <a:pt x="0" y="86"/>
                  <a:pt x="0" y="86"/>
                </a:cubicBezTo>
                <a:cubicBezTo>
                  <a:pt x="2" y="86"/>
                  <a:pt x="2" y="86"/>
                  <a:pt x="2" y="86"/>
                </a:cubicBezTo>
                <a:cubicBezTo>
                  <a:pt x="2" y="82"/>
                  <a:pt x="2" y="82"/>
                  <a:pt x="2" y="82"/>
                </a:cubicBezTo>
                <a:cubicBezTo>
                  <a:pt x="7" y="82"/>
                  <a:pt x="7" y="82"/>
                  <a:pt x="7" y="82"/>
                </a:cubicBezTo>
                <a:cubicBezTo>
                  <a:pt x="7" y="89"/>
                  <a:pt x="7" y="89"/>
                  <a:pt x="7" y="89"/>
                </a:cubicBezTo>
                <a:cubicBezTo>
                  <a:pt x="28" y="89"/>
                  <a:pt x="28" y="89"/>
                  <a:pt x="28" y="89"/>
                </a:cubicBezTo>
                <a:cubicBezTo>
                  <a:pt x="28" y="99"/>
                  <a:pt x="28" y="99"/>
                  <a:pt x="28" y="99"/>
                </a:cubicBezTo>
                <a:cubicBezTo>
                  <a:pt x="31" y="99"/>
                  <a:pt x="31" y="99"/>
                  <a:pt x="31" y="99"/>
                </a:cubicBezTo>
                <a:cubicBezTo>
                  <a:pt x="30" y="100"/>
                  <a:pt x="30" y="102"/>
                  <a:pt x="30" y="104"/>
                </a:cubicBezTo>
                <a:cubicBezTo>
                  <a:pt x="30" y="113"/>
                  <a:pt x="37" y="119"/>
                  <a:pt x="45" y="119"/>
                </a:cubicBezTo>
                <a:cubicBezTo>
                  <a:pt x="54" y="119"/>
                  <a:pt x="61" y="113"/>
                  <a:pt x="61" y="104"/>
                </a:cubicBezTo>
                <a:cubicBezTo>
                  <a:pt x="61" y="102"/>
                  <a:pt x="60" y="100"/>
                  <a:pt x="60" y="99"/>
                </a:cubicBezTo>
                <a:cubicBezTo>
                  <a:pt x="74" y="99"/>
                  <a:pt x="74" y="99"/>
                  <a:pt x="74" y="99"/>
                </a:cubicBezTo>
                <a:cubicBezTo>
                  <a:pt x="74" y="100"/>
                  <a:pt x="73" y="102"/>
                  <a:pt x="73" y="104"/>
                </a:cubicBezTo>
                <a:cubicBezTo>
                  <a:pt x="73" y="113"/>
                  <a:pt x="80" y="119"/>
                  <a:pt x="89" y="119"/>
                </a:cubicBezTo>
                <a:cubicBezTo>
                  <a:pt x="97" y="119"/>
                  <a:pt x="104" y="113"/>
                  <a:pt x="104" y="104"/>
                </a:cubicBezTo>
                <a:cubicBezTo>
                  <a:pt x="104" y="102"/>
                  <a:pt x="104" y="100"/>
                  <a:pt x="103" y="99"/>
                </a:cubicBezTo>
                <a:cubicBezTo>
                  <a:pt x="106" y="99"/>
                  <a:pt x="106" y="99"/>
                  <a:pt x="106" y="99"/>
                </a:cubicBezTo>
                <a:cubicBezTo>
                  <a:pt x="106" y="89"/>
                  <a:pt x="106" y="89"/>
                  <a:pt x="106" y="89"/>
                </a:cubicBezTo>
                <a:cubicBezTo>
                  <a:pt x="114" y="89"/>
                  <a:pt x="114" y="89"/>
                  <a:pt x="114" y="89"/>
                </a:cubicBezTo>
                <a:cubicBezTo>
                  <a:pt x="114" y="99"/>
                  <a:pt x="114" y="99"/>
                  <a:pt x="114" y="99"/>
                </a:cubicBezTo>
                <a:cubicBezTo>
                  <a:pt x="192" y="99"/>
                  <a:pt x="192" y="99"/>
                  <a:pt x="192" y="99"/>
                </a:cubicBezTo>
                <a:cubicBezTo>
                  <a:pt x="192" y="89"/>
                  <a:pt x="192" y="89"/>
                  <a:pt x="192" y="89"/>
                </a:cubicBezTo>
                <a:cubicBezTo>
                  <a:pt x="201" y="89"/>
                  <a:pt x="201" y="89"/>
                  <a:pt x="201" y="89"/>
                </a:cubicBezTo>
                <a:cubicBezTo>
                  <a:pt x="201" y="99"/>
                  <a:pt x="201" y="99"/>
                  <a:pt x="201" y="99"/>
                </a:cubicBezTo>
                <a:cubicBezTo>
                  <a:pt x="204" y="99"/>
                  <a:pt x="204" y="99"/>
                  <a:pt x="204" y="99"/>
                </a:cubicBezTo>
                <a:cubicBezTo>
                  <a:pt x="203" y="100"/>
                  <a:pt x="203" y="102"/>
                  <a:pt x="203" y="104"/>
                </a:cubicBezTo>
                <a:cubicBezTo>
                  <a:pt x="203" y="113"/>
                  <a:pt x="210" y="119"/>
                  <a:pt x="218" y="119"/>
                </a:cubicBezTo>
                <a:cubicBezTo>
                  <a:pt x="227" y="119"/>
                  <a:pt x="233" y="113"/>
                  <a:pt x="233" y="104"/>
                </a:cubicBezTo>
                <a:cubicBezTo>
                  <a:pt x="233" y="102"/>
                  <a:pt x="233" y="100"/>
                  <a:pt x="232" y="99"/>
                </a:cubicBezTo>
                <a:cubicBezTo>
                  <a:pt x="247" y="99"/>
                  <a:pt x="247" y="99"/>
                  <a:pt x="247" y="99"/>
                </a:cubicBezTo>
                <a:cubicBezTo>
                  <a:pt x="247" y="100"/>
                  <a:pt x="246" y="102"/>
                  <a:pt x="246" y="104"/>
                </a:cubicBezTo>
                <a:cubicBezTo>
                  <a:pt x="246" y="113"/>
                  <a:pt x="253" y="119"/>
                  <a:pt x="262" y="119"/>
                </a:cubicBezTo>
                <a:cubicBezTo>
                  <a:pt x="270" y="119"/>
                  <a:pt x="277" y="113"/>
                  <a:pt x="277" y="104"/>
                </a:cubicBezTo>
                <a:cubicBezTo>
                  <a:pt x="277" y="102"/>
                  <a:pt x="276" y="100"/>
                  <a:pt x="276" y="99"/>
                </a:cubicBezTo>
                <a:cubicBezTo>
                  <a:pt x="279" y="99"/>
                  <a:pt x="279" y="99"/>
                  <a:pt x="279" y="99"/>
                </a:cubicBezTo>
                <a:cubicBezTo>
                  <a:pt x="279" y="89"/>
                  <a:pt x="279" y="89"/>
                  <a:pt x="279" y="89"/>
                </a:cubicBezTo>
                <a:cubicBezTo>
                  <a:pt x="299" y="89"/>
                  <a:pt x="299" y="89"/>
                  <a:pt x="299" y="89"/>
                </a:cubicBezTo>
                <a:cubicBezTo>
                  <a:pt x="299" y="82"/>
                  <a:pt x="299" y="82"/>
                  <a:pt x="299" y="82"/>
                </a:cubicBezTo>
                <a:cubicBezTo>
                  <a:pt x="304" y="82"/>
                  <a:pt x="304" y="82"/>
                  <a:pt x="304" y="82"/>
                </a:cubicBezTo>
                <a:cubicBezTo>
                  <a:pt x="304" y="86"/>
                  <a:pt x="304" y="86"/>
                  <a:pt x="304" y="86"/>
                </a:cubicBezTo>
                <a:cubicBezTo>
                  <a:pt x="307" y="86"/>
                  <a:pt x="307" y="86"/>
                  <a:pt x="307" y="86"/>
                </a:cubicBezTo>
                <a:cubicBezTo>
                  <a:pt x="307" y="71"/>
                  <a:pt x="307" y="71"/>
                  <a:pt x="307" y="71"/>
                </a:cubicBezTo>
                <a:lnTo>
                  <a:pt x="304" y="71"/>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1" name="Freeform 30">
            <a:extLst>
              <a:ext uri="{FF2B5EF4-FFF2-40B4-BE49-F238E27FC236}">
                <a16:creationId xmlns:a16="http://schemas.microsoft.com/office/drawing/2014/main" id="{85C7690B-954D-4FD0-BD35-F5FF689CFDBA}"/>
              </a:ext>
            </a:extLst>
          </p:cNvPr>
          <p:cNvSpPr>
            <a:spLocks/>
          </p:cNvSpPr>
          <p:nvPr/>
        </p:nvSpPr>
        <p:spPr bwMode="auto">
          <a:xfrm>
            <a:off x="14368463" y="3602038"/>
            <a:ext cx="803275" cy="311150"/>
          </a:xfrm>
          <a:custGeom>
            <a:avLst/>
            <a:gdLst>
              <a:gd name="T0" fmla="*/ 305 w 307"/>
              <a:gd name="T1" fmla="*/ 71 h 119"/>
              <a:gd name="T2" fmla="*/ 305 w 307"/>
              <a:gd name="T3" fmla="*/ 75 h 119"/>
              <a:gd name="T4" fmla="*/ 300 w 307"/>
              <a:gd name="T5" fmla="*/ 75 h 119"/>
              <a:gd name="T6" fmla="*/ 300 w 307"/>
              <a:gd name="T7" fmla="*/ 68 h 119"/>
              <a:gd name="T8" fmla="*/ 304 w 307"/>
              <a:gd name="T9" fmla="*/ 68 h 119"/>
              <a:gd name="T10" fmla="*/ 304 w 307"/>
              <a:gd name="T11" fmla="*/ 16 h 119"/>
              <a:gd name="T12" fmla="*/ 300 w 307"/>
              <a:gd name="T13" fmla="*/ 16 h 119"/>
              <a:gd name="T14" fmla="*/ 300 w 307"/>
              <a:gd name="T15" fmla="*/ 11 h 119"/>
              <a:gd name="T16" fmla="*/ 289 w 307"/>
              <a:gd name="T17" fmla="*/ 0 h 119"/>
              <a:gd name="T18" fmla="*/ 19 w 307"/>
              <a:gd name="T19" fmla="*/ 0 h 119"/>
              <a:gd name="T20" fmla="*/ 8 w 307"/>
              <a:gd name="T21" fmla="*/ 11 h 119"/>
              <a:gd name="T22" fmla="*/ 8 w 307"/>
              <a:gd name="T23" fmla="*/ 16 h 119"/>
              <a:gd name="T24" fmla="*/ 4 w 307"/>
              <a:gd name="T25" fmla="*/ 16 h 119"/>
              <a:gd name="T26" fmla="*/ 4 w 307"/>
              <a:gd name="T27" fmla="*/ 68 h 119"/>
              <a:gd name="T28" fmla="*/ 8 w 307"/>
              <a:gd name="T29" fmla="*/ 68 h 119"/>
              <a:gd name="T30" fmla="*/ 8 w 307"/>
              <a:gd name="T31" fmla="*/ 75 h 119"/>
              <a:gd name="T32" fmla="*/ 3 w 307"/>
              <a:gd name="T33" fmla="*/ 75 h 119"/>
              <a:gd name="T34" fmla="*/ 3 w 307"/>
              <a:gd name="T35" fmla="*/ 71 h 119"/>
              <a:gd name="T36" fmla="*/ 0 w 307"/>
              <a:gd name="T37" fmla="*/ 71 h 119"/>
              <a:gd name="T38" fmla="*/ 0 w 307"/>
              <a:gd name="T39" fmla="*/ 86 h 119"/>
              <a:gd name="T40" fmla="*/ 3 w 307"/>
              <a:gd name="T41" fmla="*/ 86 h 119"/>
              <a:gd name="T42" fmla="*/ 3 w 307"/>
              <a:gd name="T43" fmla="*/ 82 h 119"/>
              <a:gd name="T44" fmla="*/ 8 w 307"/>
              <a:gd name="T45" fmla="*/ 82 h 119"/>
              <a:gd name="T46" fmla="*/ 8 w 307"/>
              <a:gd name="T47" fmla="*/ 89 h 119"/>
              <a:gd name="T48" fmla="*/ 28 w 307"/>
              <a:gd name="T49" fmla="*/ 89 h 119"/>
              <a:gd name="T50" fmla="*/ 28 w 307"/>
              <a:gd name="T51" fmla="*/ 99 h 119"/>
              <a:gd name="T52" fmla="*/ 31 w 307"/>
              <a:gd name="T53" fmla="*/ 99 h 119"/>
              <a:gd name="T54" fmla="*/ 30 w 307"/>
              <a:gd name="T55" fmla="*/ 104 h 119"/>
              <a:gd name="T56" fmla="*/ 46 w 307"/>
              <a:gd name="T57" fmla="*/ 119 h 119"/>
              <a:gd name="T58" fmla="*/ 61 w 307"/>
              <a:gd name="T59" fmla="*/ 104 h 119"/>
              <a:gd name="T60" fmla="*/ 60 w 307"/>
              <a:gd name="T61" fmla="*/ 99 h 119"/>
              <a:gd name="T62" fmla="*/ 75 w 307"/>
              <a:gd name="T63" fmla="*/ 99 h 119"/>
              <a:gd name="T64" fmla="*/ 74 w 307"/>
              <a:gd name="T65" fmla="*/ 104 h 119"/>
              <a:gd name="T66" fmla="*/ 89 w 307"/>
              <a:gd name="T67" fmla="*/ 119 h 119"/>
              <a:gd name="T68" fmla="*/ 104 w 307"/>
              <a:gd name="T69" fmla="*/ 104 h 119"/>
              <a:gd name="T70" fmla="*/ 103 w 307"/>
              <a:gd name="T71" fmla="*/ 99 h 119"/>
              <a:gd name="T72" fmla="*/ 107 w 307"/>
              <a:gd name="T73" fmla="*/ 99 h 119"/>
              <a:gd name="T74" fmla="*/ 107 w 307"/>
              <a:gd name="T75" fmla="*/ 89 h 119"/>
              <a:gd name="T76" fmla="*/ 114 w 307"/>
              <a:gd name="T77" fmla="*/ 89 h 119"/>
              <a:gd name="T78" fmla="*/ 114 w 307"/>
              <a:gd name="T79" fmla="*/ 99 h 119"/>
              <a:gd name="T80" fmla="*/ 193 w 307"/>
              <a:gd name="T81" fmla="*/ 99 h 119"/>
              <a:gd name="T82" fmla="*/ 193 w 307"/>
              <a:gd name="T83" fmla="*/ 89 h 119"/>
              <a:gd name="T84" fmla="*/ 201 w 307"/>
              <a:gd name="T85" fmla="*/ 89 h 119"/>
              <a:gd name="T86" fmla="*/ 201 w 307"/>
              <a:gd name="T87" fmla="*/ 99 h 119"/>
              <a:gd name="T88" fmla="*/ 204 w 307"/>
              <a:gd name="T89" fmla="*/ 99 h 119"/>
              <a:gd name="T90" fmla="*/ 203 w 307"/>
              <a:gd name="T91" fmla="*/ 104 h 119"/>
              <a:gd name="T92" fmla="*/ 219 w 307"/>
              <a:gd name="T93" fmla="*/ 119 h 119"/>
              <a:gd name="T94" fmla="*/ 234 w 307"/>
              <a:gd name="T95" fmla="*/ 104 h 119"/>
              <a:gd name="T96" fmla="*/ 233 w 307"/>
              <a:gd name="T97" fmla="*/ 99 h 119"/>
              <a:gd name="T98" fmla="*/ 248 w 307"/>
              <a:gd name="T99" fmla="*/ 99 h 119"/>
              <a:gd name="T100" fmla="*/ 247 w 307"/>
              <a:gd name="T101" fmla="*/ 104 h 119"/>
              <a:gd name="T102" fmla="*/ 262 w 307"/>
              <a:gd name="T103" fmla="*/ 119 h 119"/>
              <a:gd name="T104" fmla="*/ 277 w 307"/>
              <a:gd name="T105" fmla="*/ 104 h 119"/>
              <a:gd name="T106" fmla="*/ 276 w 307"/>
              <a:gd name="T107" fmla="*/ 99 h 119"/>
              <a:gd name="T108" fmla="*/ 279 w 307"/>
              <a:gd name="T109" fmla="*/ 99 h 119"/>
              <a:gd name="T110" fmla="*/ 279 w 307"/>
              <a:gd name="T111" fmla="*/ 89 h 119"/>
              <a:gd name="T112" fmla="*/ 300 w 307"/>
              <a:gd name="T113" fmla="*/ 89 h 119"/>
              <a:gd name="T114" fmla="*/ 300 w 307"/>
              <a:gd name="T115" fmla="*/ 82 h 119"/>
              <a:gd name="T116" fmla="*/ 305 w 307"/>
              <a:gd name="T117" fmla="*/ 82 h 119"/>
              <a:gd name="T118" fmla="*/ 305 w 307"/>
              <a:gd name="T119" fmla="*/ 86 h 119"/>
              <a:gd name="T120" fmla="*/ 307 w 307"/>
              <a:gd name="T121" fmla="*/ 86 h 119"/>
              <a:gd name="T122" fmla="*/ 307 w 307"/>
              <a:gd name="T123" fmla="*/ 71 h 119"/>
              <a:gd name="T124" fmla="*/ 305 w 307"/>
              <a:gd name="T125"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119">
                <a:moveTo>
                  <a:pt x="305" y="71"/>
                </a:moveTo>
                <a:cubicBezTo>
                  <a:pt x="305" y="75"/>
                  <a:pt x="305" y="75"/>
                  <a:pt x="305" y="75"/>
                </a:cubicBezTo>
                <a:cubicBezTo>
                  <a:pt x="300" y="75"/>
                  <a:pt x="300" y="75"/>
                  <a:pt x="300" y="75"/>
                </a:cubicBezTo>
                <a:cubicBezTo>
                  <a:pt x="300" y="68"/>
                  <a:pt x="300" y="68"/>
                  <a:pt x="300" y="68"/>
                </a:cubicBezTo>
                <a:cubicBezTo>
                  <a:pt x="304" y="68"/>
                  <a:pt x="304" y="68"/>
                  <a:pt x="304" y="68"/>
                </a:cubicBezTo>
                <a:cubicBezTo>
                  <a:pt x="304" y="16"/>
                  <a:pt x="304" y="16"/>
                  <a:pt x="304" y="16"/>
                </a:cubicBezTo>
                <a:cubicBezTo>
                  <a:pt x="300" y="16"/>
                  <a:pt x="300" y="16"/>
                  <a:pt x="300" y="16"/>
                </a:cubicBezTo>
                <a:cubicBezTo>
                  <a:pt x="300" y="11"/>
                  <a:pt x="300" y="11"/>
                  <a:pt x="300" y="11"/>
                </a:cubicBezTo>
                <a:cubicBezTo>
                  <a:pt x="300" y="5"/>
                  <a:pt x="295" y="0"/>
                  <a:pt x="289" y="0"/>
                </a:cubicBezTo>
                <a:cubicBezTo>
                  <a:pt x="19" y="0"/>
                  <a:pt x="19" y="0"/>
                  <a:pt x="19" y="0"/>
                </a:cubicBezTo>
                <a:cubicBezTo>
                  <a:pt x="13" y="0"/>
                  <a:pt x="8" y="5"/>
                  <a:pt x="8" y="11"/>
                </a:cubicBezTo>
                <a:cubicBezTo>
                  <a:pt x="8" y="16"/>
                  <a:pt x="8" y="16"/>
                  <a:pt x="8" y="16"/>
                </a:cubicBezTo>
                <a:cubicBezTo>
                  <a:pt x="4" y="16"/>
                  <a:pt x="4" y="16"/>
                  <a:pt x="4" y="16"/>
                </a:cubicBezTo>
                <a:cubicBezTo>
                  <a:pt x="4" y="68"/>
                  <a:pt x="4" y="68"/>
                  <a:pt x="4" y="68"/>
                </a:cubicBezTo>
                <a:cubicBezTo>
                  <a:pt x="8" y="68"/>
                  <a:pt x="8" y="68"/>
                  <a:pt x="8" y="68"/>
                </a:cubicBezTo>
                <a:cubicBezTo>
                  <a:pt x="8" y="75"/>
                  <a:pt x="8" y="75"/>
                  <a:pt x="8" y="75"/>
                </a:cubicBezTo>
                <a:cubicBezTo>
                  <a:pt x="3" y="75"/>
                  <a:pt x="3" y="75"/>
                  <a:pt x="3" y="75"/>
                </a:cubicBezTo>
                <a:cubicBezTo>
                  <a:pt x="3" y="71"/>
                  <a:pt x="3" y="71"/>
                  <a:pt x="3" y="71"/>
                </a:cubicBezTo>
                <a:cubicBezTo>
                  <a:pt x="0" y="71"/>
                  <a:pt x="0" y="71"/>
                  <a:pt x="0" y="71"/>
                </a:cubicBezTo>
                <a:cubicBezTo>
                  <a:pt x="0" y="86"/>
                  <a:pt x="0" y="86"/>
                  <a:pt x="0" y="86"/>
                </a:cubicBezTo>
                <a:cubicBezTo>
                  <a:pt x="3" y="86"/>
                  <a:pt x="3" y="86"/>
                  <a:pt x="3" y="86"/>
                </a:cubicBezTo>
                <a:cubicBezTo>
                  <a:pt x="3" y="82"/>
                  <a:pt x="3" y="82"/>
                  <a:pt x="3" y="82"/>
                </a:cubicBezTo>
                <a:cubicBezTo>
                  <a:pt x="8" y="82"/>
                  <a:pt x="8" y="82"/>
                  <a:pt x="8" y="82"/>
                </a:cubicBezTo>
                <a:cubicBezTo>
                  <a:pt x="8" y="89"/>
                  <a:pt x="8" y="89"/>
                  <a:pt x="8" y="89"/>
                </a:cubicBezTo>
                <a:cubicBezTo>
                  <a:pt x="28" y="89"/>
                  <a:pt x="28" y="89"/>
                  <a:pt x="28" y="89"/>
                </a:cubicBezTo>
                <a:cubicBezTo>
                  <a:pt x="28" y="99"/>
                  <a:pt x="28" y="99"/>
                  <a:pt x="28" y="99"/>
                </a:cubicBezTo>
                <a:cubicBezTo>
                  <a:pt x="31" y="99"/>
                  <a:pt x="31" y="99"/>
                  <a:pt x="31" y="99"/>
                </a:cubicBezTo>
                <a:cubicBezTo>
                  <a:pt x="31" y="100"/>
                  <a:pt x="30" y="102"/>
                  <a:pt x="30" y="104"/>
                </a:cubicBezTo>
                <a:cubicBezTo>
                  <a:pt x="30" y="113"/>
                  <a:pt x="37" y="119"/>
                  <a:pt x="46" y="119"/>
                </a:cubicBezTo>
                <a:cubicBezTo>
                  <a:pt x="54" y="119"/>
                  <a:pt x="61" y="113"/>
                  <a:pt x="61" y="104"/>
                </a:cubicBezTo>
                <a:cubicBezTo>
                  <a:pt x="61" y="102"/>
                  <a:pt x="61" y="100"/>
                  <a:pt x="60" y="99"/>
                </a:cubicBezTo>
                <a:cubicBezTo>
                  <a:pt x="75" y="99"/>
                  <a:pt x="75" y="99"/>
                  <a:pt x="75" y="99"/>
                </a:cubicBezTo>
                <a:cubicBezTo>
                  <a:pt x="74" y="100"/>
                  <a:pt x="74" y="102"/>
                  <a:pt x="74" y="104"/>
                </a:cubicBezTo>
                <a:cubicBezTo>
                  <a:pt x="74" y="113"/>
                  <a:pt x="81" y="119"/>
                  <a:pt x="89" y="119"/>
                </a:cubicBezTo>
                <a:cubicBezTo>
                  <a:pt x="98" y="119"/>
                  <a:pt x="104" y="113"/>
                  <a:pt x="104" y="104"/>
                </a:cubicBezTo>
                <a:cubicBezTo>
                  <a:pt x="104" y="102"/>
                  <a:pt x="104" y="100"/>
                  <a:pt x="103" y="99"/>
                </a:cubicBezTo>
                <a:cubicBezTo>
                  <a:pt x="107" y="99"/>
                  <a:pt x="107" y="99"/>
                  <a:pt x="107" y="99"/>
                </a:cubicBezTo>
                <a:cubicBezTo>
                  <a:pt x="107" y="89"/>
                  <a:pt x="107" y="89"/>
                  <a:pt x="107" y="89"/>
                </a:cubicBezTo>
                <a:cubicBezTo>
                  <a:pt x="114" y="89"/>
                  <a:pt x="114" y="89"/>
                  <a:pt x="114" y="89"/>
                </a:cubicBezTo>
                <a:cubicBezTo>
                  <a:pt x="114" y="99"/>
                  <a:pt x="114" y="99"/>
                  <a:pt x="114" y="99"/>
                </a:cubicBezTo>
                <a:cubicBezTo>
                  <a:pt x="193" y="99"/>
                  <a:pt x="193" y="99"/>
                  <a:pt x="193" y="99"/>
                </a:cubicBezTo>
                <a:cubicBezTo>
                  <a:pt x="193" y="89"/>
                  <a:pt x="193" y="89"/>
                  <a:pt x="193" y="89"/>
                </a:cubicBezTo>
                <a:cubicBezTo>
                  <a:pt x="201" y="89"/>
                  <a:pt x="201" y="89"/>
                  <a:pt x="201" y="89"/>
                </a:cubicBezTo>
                <a:cubicBezTo>
                  <a:pt x="201" y="99"/>
                  <a:pt x="201" y="99"/>
                  <a:pt x="201" y="99"/>
                </a:cubicBezTo>
                <a:cubicBezTo>
                  <a:pt x="204" y="99"/>
                  <a:pt x="204" y="99"/>
                  <a:pt x="204" y="99"/>
                </a:cubicBezTo>
                <a:cubicBezTo>
                  <a:pt x="204" y="100"/>
                  <a:pt x="203" y="102"/>
                  <a:pt x="203" y="104"/>
                </a:cubicBezTo>
                <a:cubicBezTo>
                  <a:pt x="203" y="113"/>
                  <a:pt x="210" y="119"/>
                  <a:pt x="219" y="119"/>
                </a:cubicBezTo>
                <a:cubicBezTo>
                  <a:pt x="227" y="119"/>
                  <a:pt x="234" y="113"/>
                  <a:pt x="234" y="104"/>
                </a:cubicBezTo>
                <a:cubicBezTo>
                  <a:pt x="234" y="102"/>
                  <a:pt x="234" y="100"/>
                  <a:pt x="233" y="99"/>
                </a:cubicBezTo>
                <a:cubicBezTo>
                  <a:pt x="248" y="99"/>
                  <a:pt x="248" y="99"/>
                  <a:pt x="248" y="99"/>
                </a:cubicBezTo>
                <a:cubicBezTo>
                  <a:pt x="247" y="100"/>
                  <a:pt x="247" y="102"/>
                  <a:pt x="247" y="104"/>
                </a:cubicBezTo>
                <a:cubicBezTo>
                  <a:pt x="247" y="113"/>
                  <a:pt x="254" y="119"/>
                  <a:pt x="262" y="119"/>
                </a:cubicBezTo>
                <a:cubicBezTo>
                  <a:pt x="270" y="119"/>
                  <a:pt x="277" y="113"/>
                  <a:pt x="277" y="104"/>
                </a:cubicBezTo>
                <a:cubicBezTo>
                  <a:pt x="277" y="102"/>
                  <a:pt x="277" y="100"/>
                  <a:pt x="276" y="99"/>
                </a:cubicBezTo>
                <a:cubicBezTo>
                  <a:pt x="279" y="99"/>
                  <a:pt x="279" y="99"/>
                  <a:pt x="279" y="99"/>
                </a:cubicBezTo>
                <a:cubicBezTo>
                  <a:pt x="279" y="89"/>
                  <a:pt x="279" y="89"/>
                  <a:pt x="279" y="89"/>
                </a:cubicBezTo>
                <a:cubicBezTo>
                  <a:pt x="300" y="89"/>
                  <a:pt x="300" y="89"/>
                  <a:pt x="300" y="89"/>
                </a:cubicBezTo>
                <a:cubicBezTo>
                  <a:pt x="300" y="82"/>
                  <a:pt x="300" y="82"/>
                  <a:pt x="300" y="82"/>
                </a:cubicBezTo>
                <a:cubicBezTo>
                  <a:pt x="305" y="82"/>
                  <a:pt x="305" y="82"/>
                  <a:pt x="305" y="82"/>
                </a:cubicBezTo>
                <a:cubicBezTo>
                  <a:pt x="305" y="86"/>
                  <a:pt x="305" y="86"/>
                  <a:pt x="305" y="86"/>
                </a:cubicBezTo>
                <a:cubicBezTo>
                  <a:pt x="307" y="86"/>
                  <a:pt x="307" y="86"/>
                  <a:pt x="307" y="86"/>
                </a:cubicBezTo>
                <a:cubicBezTo>
                  <a:pt x="307" y="71"/>
                  <a:pt x="307" y="71"/>
                  <a:pt x="307" y="71"/>
                </a:cubicBezTo>
                <a:lnTo>
                  <a:pt x="305" y="71"/>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2" name="Freeform 31">
            <a:extLst>
              <a:ext uri="{FF2B5EF4-FFF2-40B4-BE49-F238E27FC236}">
                <a16:creationId xmlns:a16="http://schemas.microsoft.com/office/drawing/2014/main" id="{1EED3012-ECB4-4A40-989F-657E1A7DE600}"/>
              </a:ext>
            </a:extLst>
          </p:cNvPr>
          <p:cNvSpPr>
            <a:spLocks/>
          </p:cNvSpPr>
          <p:nvPr/>
        </p:nvSpPr>
        <p:spPr bwMode="auto">
          <a:xfrm>
            <a:off x="15216188" y="3602038"/>
            <a:ext cx="803275" cy="311150"/>
          </a:xfrm>
          <a:custGeom>
            <a:avLst/>
            <a:gdLst>
              <a:gd name="T0" fmla="*/ 304 w 307"/>
              <a:gd name="T1" fmla="*/ 71 h 119"/>
              <a:gd name="T2" fmla="*/ 304 w 307"/>
              <a:gd name="T3" fmla="*/ 75 h 119"/>
              <a:gd name="T4" fmla="*/ 299 w 307"/>
              <a:gd name="T5" fmla="*/ 75 h 119"/>
              <a:gd name="T6" fmla="*/ 299 w 307"/>
              <a:gd name="T7" fmla="*/ 68 h 119"/>
              <a:gd name="T8" fmla="*/ 303 w 307"/>
              <a:gd name="T9" fmla="*/ 68 h 119"/>
              <a:gd name="T10" fmla="*/ 303 w 307"/>
              <a:gd name="T11" fmla="*/ 16 h 119"/>
              <a:gd name="T12" fmla="*/ 299 w 307"/>
              <a:gd name="T13" fmla="*/ 16 h 119"/>
              <a:gd name="T14" fmla="*/ 299 w 307"/>
              <a:gd name="T15" fmla="*/ 11 h 119"/>
              <a:gd name="T16" fmla="*/ 288 w 307"/>
              <a:gd name="T17" fmla="*/ 0 h 119"/>
              <a:gd name="T18" fmla="*/ 18 w 307"/>
              <a:gd name="T19" fmla="*/ 0 h 119"/>
              <a:gd name="T20" fmla="*/ 7 w 307"/>
              <a:gd name="T21" fmla="*/ 11 h 119"/>
              <a:gd name="T22" fmla="*/ 7 w 307"/>
              <a:gd name="T23" fmla="*/ 16 h 119"/>
              <a:gd name="T24" fmla="*/ 3 w 307"/>
              <a:gd name="T25" fmla="*/ 16 h 119"/>
              <a:gd name="T26" fmla="*/ 3 w 307"/>
              <a:gd name="T27" fmla="*/ 68 h 119"/>
              <a:gd name="T28" fmla="*/ 7 w 307"/>
              <a:gd name="T29" fmla="*/ 68 h 119"/>
              <a:gd name="T30" fmla="*/ 7 w 307"/>
              <a:gd name="T31" fmla="*/ 75 h 119"/>
              <a:gd name="T32" fmla="*/ 2 w 307"/>
              <a:gd name="T33" fmla="*/ 75 h 119"/>
              <a:gd name="T34" fmla="*/ 2 w 307"/>
              <a:gd name="T35" fmla="*/ 71 h 119"/>
              <a:gd name="T36" fmla="*/ 0 w 307"/>
              <a:gd name="T37" fmla="*/ 71 h 119"/>
              <a:gd name="T38" fmla="*/ 0 w 307"/>
              <a:gd name="T39" fmla="*/ 86 h 119"/>
              <a:gd name="T40" fmla="*/ 2 w 307"/>
              <a:gd name="T41" fmla="*/ 86 h 119"/>
              <a:gd name="T42" fmla="*/ 2 w 307"/>
              <a:gd name="T43" fmla="*/ 82 h 119"/>
              <a:gd name="T44" fmla="*/ 7 w 307"/>
              <a:gd name="T45" fmla="*/ 82 h 119"/>
              <a:gd name="T46" fmla="*/ 7 w 307"/>
              <a:gd name="T47" fmla="*/ 89 h 119"/>
              <a:gd name="T48" fmla="*/ 28 w 307"/>
              <a:gd name="T49" fmla="*/ 89 h 119"/>
              <a:gd name="T50" fmla="*/ 28 w 307"/>
              <a:gd name="T51" fmla="*/ 99 h 119"/>
              <a:gd name="T52" fmla="*/ 31 w 307"/>
              <a:gd name="T53" fmla="*/ 99 h 119"/>
              <a:gd name="T54" fmla="*/ 30 w 307"/>
              <a:gd name="T55" fmla="*/ 104 h 119"/>
              <a:gd name="T56" fmla="*/ 45 w 307"/>
              <a:gd name="T57" fmla="*/ 119 h 119"/>
              <a:gd name="T58" fmla="*/ 61 w 307"/>
              <a:gd name="T59" fmla="*/ 104 h 119"/>
              <a:gd name="T60" fmla="*/ 60 w 307"/>
              <a:gd name="T61" fmla="*/ 99 h 119"/>
              <a:gd name="T62" fmla="*/ 74 w 307"/>
              <a:gd name="T63" fmla="*/ 99 h 119"/>
              <a:gd name="T64" fmla="*/ 73 w 307"/>
              <a:gd name="T65" fmla="*/ 104 h 119"/>
              <a:gd name="T66" fmla="*/ 89 w 307"/>
              <a:gd name="T67" fmla="*/ 119 h 119"/>
              <a:gd name="T68" fmla="*/ 104 w 307"/>
              <a:gd name="T69" fmla="*/ 104 h 119"/>
              <a:gd name="T70" fmla="*/ 103 w 307"/>
              <a:gd name="T71" fmla="*/ 99 h 119"/>
              <a:gd name="T72" fmla="*/ 106 w 307"/>
              <a:gd name="T73" fmla="*/ 99 h 119"/>
              <a:gd name="T74" fmla="*/ 106 w 307"/>
              <a:gd name="T75" fmla="*/ 89 h 119"/>
              <a:gd name="T76" fmla="*/ 114 w 307"/>
              <a:gd name="T77" fmla="*/ 89 h 119"/>
              <a:gd name="T78" fmla="*/ 114 w 307"/>
              <a:gd name="T79" fmla="*/ 99 h 119"/>
              <a:gd name="T80" fmla="*/ 192 w 307"/>
              <a:gd name="T81" fmla="*/ 99 h 119"/>
              <a:gd name="T82" fmla="*/ 192 w 307"/>
              <a:gd name="T83" fmla="*/ 89 h 119"/>
              <a:gd name="T84" fmla="*/ 201 w 307"/>
              <a:gd name="T85" fmla="*/ 89 h 119"/>
              <a:gd name="T86" fmla="*/ 201 w 307"/>
              <a:gd name="T87" fmla="*/ 99 h 119"/>
              <a:gd name="T88" fmla="*/ 204 w 307"/>
              <a:gd name="T89" fmla="*/ 99 h 119"/>
              <a:gd name="T90" fmla="*/ 203 w 307"/>
              <a:gd name="T91" fmla="*/ 104 h 119"/>
              <a:gd name="T92" fmla="*/ 218 w 307"/>
              <a:gd name="T93" fmla="*/ 119 h 119"/>
              <a:gd name="T94" fmla="*/ 233 w 307"/>
              <a:gd name="T95" fmla="*/ 104 h 119"/>
              <a:gd name="T96" fmla="*/ 232 w 307"/>
              <a:gd name="T97" fmla="*/ 99 h 119"/>
              <a:gd name="T98" fmla="*/ 247 w 307"/>
              <a:gd name="T99" fmla="*/ 99 h 119"/>
              <a:gd name="T100" fmla="*/ 246 w 307"/>
              <a:gd name="T101" fmla="*/ 104 h 119"/>
              <a:gd name="T102" fmla="*/ 262 w 307"/>
              <a:gd name="T103" fmla="*/ 119 h 119"/>
              <a:gd name="T104" fmla="*/ 277 w 307"/>
              <a:gd name="T105" fmla="*/ 104 h 119"/>
              <a:gd name="T106" fmla="*/ 276 w 307"/>
              <a:gd name="T107" fmla="*/ 99 h 119"/>
              <a:gd name="T108" fmla="*/ 279 w 307"/>
              <a:gd name="T109" fmla="*/ 99 h 119"/>
              <a:gd name="T110" fmla="*/ 279 w 307"/>
              <a:gd name="T111" fmla="*/ 89 h 119"/>
              <a:gd name="T112" fmla="*/ 299 w 307"/>
              <a:gd name="T113" fmla="*/ 89 h 119"/>
              <a:gd name="T114" fmla="*/ 299 w 307"/>
              <a:gd name="T115" fmla="*/ 82 h 119"/>
              <a:gd name="T116" fmla="*/ 304 w 307"/>
              <a:gd name="T117" fmla="*/ 82 h 119"/>
              <a:gd name="T118" fmla="*/ 304 w 307"/>
              <a:gd name="T119" fmla="*/ 86 h 119"/>
              <a:gd name="T120" fmla="*/ 307 w 307"/>
              <a:gd name="T121" fmla="*/ 86 h 119"/>
              <a:gd name="T122" fmla="*/ 307 w 307"/>
              <a:gd name="T123" fmla="*/ 71 h 119"/>
              <a:gd name="T124" fmla="*/ 304 w 307"/>
              <a:gd name="T125"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119">
                <a:moveTo>
                  <a:pt x="304" y="71"/>
                </a:moveTo>
                <a:cubicBezTo>
                  <a:pt x="304" y="75"/>
                  <a:pt x="304" y="75"/>
                  <a:pt x="304" y="75"/>
                </a:cubicBezTo>
                <a:cubicBezTo>
                  <a:pt x="299" y="75"/>
                  <a:pt x="299" y="75"/>
                  <a:pt x="299" y="75"/>
                </a:cubicBezTo>
                <a:cubicBezTo>
                  <a:pt x="299" y="68"/>
                  <a:pt x="299" y="68"/>
                  <a:pt x="299" y="68"/>
                </a:cubicBezTo>
                <a:cubicBezTo>
                  <a:pt x="303" y="68"/>
                  <a:pt x="303" y="68"/>
                  <a:pt x="303" y="68"/>
                </a:cubicBezTo>
                <a:cubicBezTo>
                  <a:pt x="303" y="16"/>
                  <a:pt x="303" y="16"/>
                  <a:pt x="303" y="16"/>
                </a:cubicBezTo>
                <a:cubicBezTo>
                  <a:pt x="299" y="16"/>
                  <a:pt x="299" y="16"/>
                  <a:pt x="299" y="16"/>
                </a:cubicBezTo>
                <a:cubicBezTo>
                  <a:pt x="299" y="11"/>
                  <a:pt x="299" y="11"/>
                  <a:pt x="299" y="11"/>
                </a:cubicBezTo>
                <a:cubicBezTo>
                  <a:pt x="299" y="5"/>
                  <a:pt x="294" y="0"/>
                  <a:pt x="288" y="0"/>
                </a:cubicBezTo>
                <a:cubicBezTo>
                  <a:pt x="18" y="0"/>
                  <a:pt x="18" y="0"/>
                  <a:pt x="18" y="0"/>
                </a:cubicBezTo>
                <a:cubicBezTo>
                  <a:pt x="12" y="0"/>
                  <a:pt x="7" y="5"/>
                  <a:pt x="7" y="11"/>
                </a:cubicBezTo>
                <a:cubicBezTo>
                  <a:pt x="7" y="16"/>
                  <a:pt x="7" y="16"/>
                  <a:pt x="7" y="16"/>
                </a:cubicBezTo>
                <a:cubicBezTo>
                  <a:pt x="3" y="16"/>
                  <a:pt x="3" y="16"/>
                  <a:pt x="3" y="16"/>
                </a:cubicBezTo>
                <a:cubicBezTo>
                  <a:pt x="3" y="68"/>
                  <a:pt x="3" y="68"/>
                  <a:pt x="3" y="68"/>
                </a:cubicBezTo>
                <a:cubicBezTo>
                  <a:pt x="7" y="68"/>
                  <a:pt x="7" y="68"/>
                  <a:pt x="7" y="68"/>
                </a:cubicBezTo>
                <a:cubicBezTo>
                  <a:pt x="7" y="75"/>
                  <a:pt x="7" y="75"/>
                  <a:pt x="7" y="75"/>
                </a:cubicBezTo>
                <a:cubicBezTo>
                  <a:pt x="2" y="75"/>
                  <a:pt x="2" y="75"/>
                  <a:pt x="2" y="75"/>
                </a:cubicBezTo>
                <a:cubicBezTo>
                  <a:pt x="2" y="71"/>
                  <a:pt x="2" y="71"/>
                  <a:pt x="2" y="71"/>
                </a:cubicBezTo>
                <a:cubicBezTo>
                  <a:pt x="0" y="71"/>
                  <a:pt x="0" y="71"/>
                  <a:pt x="0" y="71"/>
                </a:cubicBezTo>
                <a:cubicBezTo>
                  <a:pt x="0" y="86"/>
                  <a:pt x="0" y="86"/>
                  <a:pt x="0" y="86"/>
                </a:cubicBezTo>
                <a:cubicBezTo>
                  <a:pt x="2" y="86"/>
                  <a:pt x="2" y="86"/>
                  <a:pt x="2" y="86"/>
                </a:cubicBezTo>
                <a:cubicBezTo>
                  <a:pt x="2" y="82"/>
                  <a:pt x="2" y="82"/>
                  <a:pt x="2" y="82"/>
                </a:cubicBezTo>
                <a:cubicBezTo>
                  <a:pt x="7" y="82"/>
                  <a:pt x="7" y="82"/>
                  <a:pt x="7" y="82"/>
                </a:cubicBezTo>
                <a:cubicBezTo>
                  <a:pt x="7" y="89"/>
                  <a:pt x="7" y="89"/>
                  <a:pt x="7" y="89"/>
                </a:cubicBezTo>
                <a:cubicBezTo>
                  <a:pt x="28" y="89"/>
                  <a:pt x="28" y="89"/>
                  <a:pt x="28" y="89"/>
                </a:cubicBezTo>
                <a:cubicBezTo>
                  <a:pt x="28" y="99"/>
                  <a:pt x="28" y="99"/>
                  <a:pt x="28" y="99"/>
                </a:cubicBezTo>
                <a:cubicBezTo>
                  <a:pt x="31" y="99"/>
                  <a:pt x="31" y="99"/>
                  <a:pt x="31" y="99"/>
                </a:cubicBezTo>
                <a:cubicBezTo>
                  <a:pt x="30" y="100"/>
                  <a:pt x="30" y="102"/>
                  <a:pt x="30" y="104"/>
                </a:cubicBezTo>
                <a:cubicBezTo>
                  <a:pt x="30" y="113"/>
                  <a:pt x="37" y="119"/>
                  <a:pt x="45" y="119"/>
                </a:cubicBezTo>
                <a:cubicBezTo>
                  <a:pt x="54" y="119"/>
                  <a:pt x="61" y="113"/>
                  <a:pt x="61" y="104"/>
                </a:cubicBezTo>
                <a:cubicBezTo>
                  <a:pt x="61" y="102"/>
                  <a:pt x="60" y="100"/>
                  <a:pt x="60" y="99"/>
                </a:cubicBezTo>
                <a:cubicBezTo>
                  <a:pt x="74" y="99"/>
                  <a:pt x="74" y="99"/>
                  <a:pt x="74" y="99"/>
                </a:cubicBezTo>
                <a:cubicBezTo>
                  <a:pt x="74" y="100"/>
                  <a:pt x="73" y="102"/>
                  <a:pt x="73" y="104"/>
                </a:cubicBezTo>
                <a:cubicBezTo>
                  <a:pt x="73" y="113"/>
                  <a:pt x="80" y="119"/>
                  <a:pt x="89" y="119"/>
                </a:cubicBezTo>
                <a:cubicBezTo>
                  <a:pt x="97" y="119"/>
                  <a:pt x="104" y="113"/>
                  <a:pt x="104" y="104"/>
                </a:cubicBezTo>
                <a:cubicBezTo>
                  <a:pt x="104" y="102"/>
                  <a:pt x="104" y="100"/>
                  <a:pt x="103" y="99"/>
                </a:cubicBezTo>
                <a:cubicBezTo>
                  <a:pt x="106" y="99"/>
                  <a:pt x="106" y="99"/>
                  <a:pt x="106" y="99"/>
                </a:cubicBezTo>
                <a:cubicBezTo>
                  <a:pt x="106" y="89"/>
                  <a:pt x="106" y="89"/>
                  <a:pt x="106" y="89"/>
                </a:cubicBezTo>
                <a:cubicBezTo>
                  <a:pt x="114" y="89"/>
                  <a:pt x="114" y="89"/>
                  <a:pt x="114" y="89"/>
                </a:cubicBezTo>
                <a:cubicBezTo>
                  <a:pt x="114" y="99"/>
                  <a:pt x="114" y="99"/>
                  <a:pt x="114" y="99"/>
                </a:cubicBezTo>
                <a:cubicBezTo>
                  <a:pt x="192" y="99"/>
                  <a:pt x="192" y="99"/>
                  <a:pt x="192" y="99"/>
                </a:cubicBezTo>
                <a:cubicBezTo>
                  <a:pt x="192" y="89"/>
                  <a:pt x="192" y="89"/>
                  <a:pt x="192" y="89"/>
                </a:cubicBezTo>
                <a:cubicBezTo>
                  <a:pt x="201" y="89"/>
                  <a:pt x="201" y="89"/>
                  <a:pt x="201" y="89"/>
                </a:cubicBezTo>
                <a:cubicBezTo>
                  <a:pt x="201" y="99"/>
                  <a:pt x="201" y="99"/>
                  <a:pt x="201" y="99"/>
                </a:cubicBezTo>
                <a:cubicBezTo>
                  <a:pt x="204" y="99"/>
                  <a:pt x="204" y="99"/>
                  <a:pt x="204" y="99"/>
                </a:cubicBezTo>
                <a:cubicBezTo>
                  <a:pt x="203" y="100"/>
                  <a:pt x="203" y="102"/>
                  <a:pt x="203" y="104"/>
                </a:cubicBezTo>
                <a:cubicBezTo>
                  <a:pt x="203" y="113"/>
                  <a:pt x="210" y="119"/>
                  <a:pt x="218" y="119"/>
                </a:cubicBezTo>
                <a:cubicBezTo>
                  <a:pt x="227" y="119"/>
                  <a:pt x="233" y="113"/>
                  <a:pt x="233" y="104"/>
                </a:cubicBezTo>
                <a:cubicBezTo>
                  <a:pt x="233" y="102"/>
                  <a:pt x="233" y="100"/>
                  <a:pt x="232" y="99"/>
                </a:cubicBezTo>
                <a:cubicBezTo>
                  <a:pt x="247" y="99"/>
                  <a:pt x="247" y="99"/>
                  <a:pt x="247" y="99"/>
                </a:cubicBezTo>
                <a:cubicBezTo>
                  <a:pt x="247" y="100"/>
                  <a:pt x="246" y="102"/>
                  <a:pt x="246" y="104"/>
                </a:cubicBezTo>
                <a:cubicBezTo>
                  <a:pt x="246" y="113"/>
                  <a:pt x="253" y="119"/>
                  <a:pt x="262" y="119"/>
                </a:cubicBezTo>
                <a:cubicBezTo>
                  <a:pt x="270" y="119"/>
                  <a:pt x="277" y="113"/>
                  <a:pt x="277" y="104"/>
                </a:cubicBezTo>
                <a:cubicBezTo>
                  <a:pt x="277" y="102"/>
                  <a:pt x="276" y="100"/>
                  <a:pt x="276" y="99"/>
                </a:cubicBezTo>
                <a:cubicBezTo>
                  <a:pt x="279" y="99"/>
                  <a:pt x="279" y="99"/>
                  <a:pt x="279" y="99"/>
                </a:cubicBezTo>
                <a:cubicBezTo>
                  <a:pt x="279" y="89"/>
                  <a:pt x="279" y="89"/>
                  <a:pt x="279" y="89"/>
                </a:cubicBezTo>
                <a:cubicBezTo>
                  <a:pt x="299" y="89"/>
                  <a:pt x="299" y="89"/>
                  <a:pt x="299" y="89"/>
                </a:cubicBezTo>
                <a:cubicBezTo>
                  <a:pt x="299" y="82"/>
                  <a:pt x="299" y="82"/>
                  <a:pt x="299" y="82"/>
                </a:cubicBezTo>
                <a:cubicBezTo>
                  <a:pt x="304" y="82"/>
                  <a:pt x="304" y="82"/>
                  <a:pt x="304" y="82"/>
                </a:cubicBezTo>
                <a:cubicBezTo>
                  <a:pt x="304" y="86"/>
                  <a:pt x="304" y="86"/>
                  <a:pt x="304" y="86"/>
                </a:cubicBezTo>
                <a:cubicBezTo>
                  <a:pt x="307" y="86"/>
                  <a:pt x="307" y="86"/>
                  <a:pt x="307" y="86"/>
                </a:cubicBezTo>
                <a:cubicBezTo>
                  <a:pt x="307" y="71"/>
                  <a:pt x="307" y="71"/>
                  <a:pt x="307" y="71"/>
                </a:cubicBezTo>
                <a:lnTo>
                  <a:pt x="304" y="71"/>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3" name="Freeform 32">
            <a:extLst>
              <a:ext uri="{FF2B5EF4-FFF2-40B4-BE49-F238E27FC236}">
                <a16:creationId xmlns:a16="http://schemas.microsoft.com/office/drawing/2014/main" id="{9EEA0174-5521-48A3-87FB-132C0FD1EEBD}"/>
              </a:ext>
            </a:extLst>
          </p:cNvPr>
          <p:cNvSpPr>
            <a:spLocks/>
          </p:cNvSpPr>
          <p:nvPr/>
        </p:nvSpPr>
        <p:spPr bwMode="auto">
          <a:xfrm>
            <a:off x="16062326" y="3602038"/>
            <a:ext cx="803275" cy="311150"/>
          </a:xfrm>
          <a:custGeom>
            <a:avLst/>
            <a:gdLst>
              <a:gd name="T0" fmla="*/ 305 w 307"/>
              <a:gd name="T1" fmla="*/ 71 h 119"/>
              <a:gd name="T2" fmla="*/ 305 w 307"/>
              <a:gd name="T3" fmla="*/ 75 h 119"/>
              <a:gd name="T4" fmla="*/ 300 w 307"/>
              <a:gd name="T5" fmla="*/ 75 h 119"/>
              <a:gd name="T6" fmla="*/ 300 w 307"/>
              <a:gd name="T7" fmla="*/ 68 h 119"/>
              <a:gd name="T8" fmla="*/ 304 w 307"/>
              <a:gd name="T9" fmla="*/ 68 h 119"/>
              <a:gd name="T10" fmla="*/ 304 w 307"/>
              <a:gd name="T11" fmla="*/ 16 h 119"/>
              <a:gd name="T12" fmla="*/ 300 w 307"/>
              <a:gd name="T13" fmla="*/ 16 h 119"/>
              <a:gd name="T14" fmla="*/ 300 w 307"/>
              <a:gd name="T15" fmla="*/ 11 h 119"/>
              <a:gd name="T16" fmla="*/ 289 w 307"/>
              <a:gd name="T17" fmla="*/ 0 h 119"/>
              <a:gd name="T18" fmla="*/ 19 w 307"/>
              <a:gd name="T19" fmla="*/ 0 h 119"/>
              <a:gd name="T20" fmla="*/ 8 w 307"/>
              <a:gd name="T21" fmla="*/ 11 h 119"/>
              <a:gd name="T22" fmla="*/ 8 w 307"/>
              <a:gd name="T23" fmla="*/ 16 h 119"/>
              <a:gd name="T24" fmla="*/ 4 w 307"/>
              <a:gd name="T25" fmla="*/ 16 h 119"/>
              <a:gd name="T26" fmla="*/ 4 w 307"/>
              <a:gd name="T27" fmla="*/ 68 h 119"/>
              <a:gd name="T28" fmla="*/ 8 w 307"/>
              <a:gd name="T29" fmla="*/ 68 h 119"/>
              <a:gd name="T30" fmla="*/ 8 w 307"/>
              <a:gd name="T31" fmla="*/ 75 h 119"/>
              <a:gd name="T32" fmla="*/ 3 w 307"/>
              <a:gd name="T33" fmla="*/ 75 h 119"/>
              <a:gd name="T34" fmla="*/ 3 w 307"/>
              <a:gd name="T35" fmla="*/ 71 h 119"/>
              <a:gd name="T36" fmla="*/ 0 w 307"/>
              <a:gd name="T37" fmla="*/ 71 h 119"/>
              <a:gd name="T38" fmla="*/ 0 w 307"/>
              <a:gd name="T39" fmla="*/ 86 h 119"/>
              <a:gd name="T40" fmla="*/ 3 w 307"/>
              <a:gd name="T41" fmla="*/ 86 h 119"/>
              <a:gd name="T42" fmla="*/ 3 w 307"/>
              <a:gd name="T43" fmla="*/ 82 h 119"/>
              <a:gd name="T44" fmla="*/ 8 w 307"/>
              <a:gd name="T45" fmla="*/ 82 h 119"/>
              <a:gd name="T46" fmla="*/ 8 w 307"/>
              <a:gd name="T47" fmla="*/ 89 h 119"/>
              <a:gd name="T48" fmla="*/ 28 w 307"/>
              <a:gd name="T49" fmla="*/ 89 h 119"/>
              <a:gd name="T50" fmla="*/ 28 w 307"/>
              <a:gd name="T51" fmla="*/ 99 h 119"/>
              <a:gd name="T52" fmla="*/ 31 w 307"/>
              <a:gd name="T53" fmla="*/ 99 h 119"/>
              <a:gd name="T54" fmla="*/ 30 w 307"/>
              <a:gd name="T55" fmla="*/ 104 h 119"/>
              <a:gd name="T56" fmla="*/ 46 w 307"/>
              <a:gd name="T57" fmla="*/ 119 h 119"/>
              <a:gd name="T58" fmla="*/ 61 w 307"/>
              <a:gd name="T59" fmla="*/ 104 h 119"/>
              <a:gd name="T60" fmla="*/ 60 w 307"/>
              <a:gd name="T61" fmla="*/ 99 h 119"/>
              <a:gd name="T62" fmla="*/ 75 w 307"/>
              <a:gd name="T63" fmla="*/ 99 h 119"/>
              <a:gd name="T64" fmla="*/ 74 w 307"/>
              <a:gd name="T65" fmla="*/ 104 h 119"/>
              <a:gd name="T66" fmla="*/ 89 w 307"/>
              <a:gd name="T67" fmla="*/ 119 h 119"/>
              <a:gd name="T68" fmla="*/ 104 w 307"/>
              <a:gd name="T69" fmla="*/ 104 h 119"/>
              <a:gd name="T70" fmla="*/ 103 w 307"/>
              <a:gd name="T71" fmla="*/ 99 h 119"/>
              <a:gd name="T72" fmla="*/ 107 w 307"/>
              <a:gd name="T73" fmla="*/ 99 h 119"/>
              <a:gd name="T74" fmla="*/ 107 w 307"/>
              <a:gd name="T75" fmla="*/ 89 h 119"/>
              <a:gd name="T76" fmla="*/ 114 w 307"/>
              <a:gd name="T77" fmla="*/ 89 h 119"/>
              <a:gd name="T78" fmla="*/ 114 w 307"/>
              <a:gd name="T79" fmla="*/ 99 h 119"/>
              <a:gd name="T80" fmla="*/ 193 w 307"/>
              <a:gd name="T81" fmla="*/ 99 h 119"/>
              <a:gd name="T82" fmla="*/ 193 w 307"/>
              <a:gd name="T83" fmla="*/ 89 h 119"/>
              <a:gd name="T84" fmla="*/ 201 w 307"/>
              <a:gd name="T85" fmla="*/ 89 h 119"/>
              <a:gd name="T86" fmla="*/ 201 w 307"/>
              <a:gd name="T87" fmla="*/ 99 h 119"/>
              <a:gd name="T88" fmla="*/ 204 w 307"/>
              <a:gd name="T89" fmla="*/ 99 h 119"/>
              <a:gd name="T90" fmla="*/ 203 w 307"/>
              <a:gd name="T91" fmla="*/ 104 h 119"/>
              <a:gd name="T92" fmla="*/ 219 w 307"/>
              <a:gd name="T93" fmla="*/ 119 h 119"/>
              <a:gd name="T94" fmla="*/ 234 w 307"/>
              <a:gd name="T95" fmla="*/ 104 h 119"/>
              <a:gd name="T96" fmla="*/ 233 w 307"/>
              <a:gd name="T97" fmla="*/ 99 h 119"/>
              <a:gd name="T98" fmla="*/ 248 w 307"/>
              <a:gd name="T99" fmla="*/ 99 h 119"/>
              <a:gd name="T100" fmla="*/ 247 w 307"/>
              <a:gd name="T101" fmla="*/ 104 h 119"/>
              <a:gd name="T102" fmla="*/ 262 w 307"/>
              <a:gd name="T103" fmla="*/ 119 h 119"/>
              <a:gd name="T104" fmla="*/ 277 w 307"/>
              <a:gd name="T105" fmla="*/ 104 h 119"/>
              <a:gd name="T106" fmla="*/ 276 w 307"/>
              <a:gd name="T107" fmla="*/ 99 h 119"/>
              <a:gd name="T108" fmla="*/ 279 w 307"/>
              <a:gd name="T109" fmla="*/ 99 h 119"/>
              <a:gd name="T110" fmla="*/ 279 w 307"/>
              <a:gd name="T111" fmla="*/ 89 h 119"/>
              <a:gd name="T112" fmla="*/ 300 w 307"/>
              <a:gd name="T113" fmla="*/ 89 h 119"/>
              <a:gd name="T114" fmla="*/ 300 w 307"/>
              <a:gd name="T115" fmla="*/ 82 h 119"/>
              <a:gd name="T116" fmla="*/ 305 w 307"/>
              <a:gd name="T117" fmla="*/ 82 h 119"/>
              <a:gd name="T118" fmla="*/ 305 w 307"/>
              <a:gd name="T119" fmla="*/ 86 h 119"/>
              <a:gd name="T120" fmla="*/ 307 w 307"/>
              <a:gd name="T121" fmla="*/ 86 h 119"/>
              <a:gd name="T122" fmla="*/ 307 w 307"/>
              <a:gd name="T123" fmla="*/ 71 h 119"/>
              <a:gd name="T124" fmla="*/ 305 w 307"/>
              <a:gd name="T125"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119">
                <a:moveTo>
                  <a:pt x="305" y="71"/>
                </a:moveTo>
                <a:cubicBezTo>
                  <a:pt x="305" y="75"/>
                  <a:pt x="305" y="75"/>
                  <a:pt x="305" y="75"/>
                </a:cubicBezTo>
                <a:cubicBezTo>
                  <a:pt x="300" y="75"/>
                  <a:pt x="300" y="75"/>
                  <a:pt x="300" y="75"/>
                </a:cubicBezTo>
                <a:cubicBezTo>
                  <a:pt x="300" y="68"/>
                  <a:pt x="300" y="68"/>
                  <a:pt x="300" y="68"/>
                </a:cubicBezTo>
                <a:cubicBezTo>
                  <a:pt x="304" y="68"/>
                  <a:pt x="304" y="68"/>
                  <a:pt x="304" y="68"/>
                </a:cubicBezTo>
                <a:cubicBezTo>
                  <a:pt x="304" y="16"/>
                  <a:pt x="304" y="16"/>
                  <a:pt x="304" y="16"/>
                </a:cubicBezTo>
                <a:cubicBezTo>
                  <a:pt x="300" y="16"/>
                  <a:pt x="300" y="16"/>
                  <a:pt x="300" y="16"/>
                </a:cubicBezTo>
                <a:cubicBezTo>
                  <a:pt x="300" y="11"/>
                  <a:pt x="300" y="11"/>
                  <a:pt x="300" y="11"/>
                </a:cubicBezTo>
                <a:cubicBezTo>
                  <a:pt x="300" y="5"/>
                  <a:pt x="295" y="0"/>
                  <a:pt x="289" y="0"/>
                </a:cubicBezTo>
                <a:cubicBezTo>
                  <a:pt x="19" y="0"/>
                  <a:pt x="19" y="0"/>
                  <a:pt x="19" y="0"/>
                </a:cubicBezTo>
                <a:cubicBezTo>
                  <a:pt x="13" y="0"/>
                  <a:pt x="8" y="5"/>
                  <a:pt x="8" y="11"/>
                </a:cubicBezTo>
                <a:cubicBezTo>
                  <a:pt x="8" y="16"/>
                  <a:pt x="8" y="16"/>
                  <a:pt x="8" y="16"/>
                </a:cubicBezTo>
                <a:cubicBezTo>
                  <a:pt x="4" y="16"/>
                  <a:pt x="4" y="16"/>
                  <a:pt x="4" y="16"/>
                </a:cubicBezTo>
                <a:cubicBezTo>
                  <a:pt x="4" y="68"/>
                  <a:pt x="4" y="68"/>
                  <a:pt x="4" y="68"/>
                </a:cubicBezTo>
                <a:cubicBezTo>
                  <a:pt x="8" y="68"/>
                  <a:pt x="8" y="68"/>
                  <a:pt x="8" y="68"/>
                </a:cubicBezTo>
                <a:cubicBezTo>
                  <a:pt x="8" y="75"/>
                  <a:pt x="8" y="75"/>
                  <a:pt x="8" y="75"/>
                </a:cubicBezTo>
                <a:cubicBezTo>
                  <a:pt x="3" y="75"/>
                  <a:pt x="3" y="75"/>
                  <a:pt x="3" y="75"/>
                </a:cubicBezTo>
                <a:cubicBezTo>
                  <a:pt x="3" y="71"/>
                  <a:pt x="3" y="71"/>
                  <a:pt x="3" y="71"/>
                </a:cubicBezTo>
                <a:cubicBezTo>
                  <a:pt x="0" y="71"/>
                  <a:pt x="0" y="71"/>
                  <a:pt x="0" y="71"/>
                </a:cubicBezTo>
                <a:cubicBezTo>
                  <a:pt x="0" y="86"/>
                  <a:pt x="0" y="86"/>
                  <a:pt x="0" y="86"/>
                </a:cubicBezTo>
                <a:cubicBezTo>
                  <a:pt x="3" y="86"/>
                  <a:pt x="3" y="86"/>
                  <a:pt x="3" y="86"/>
                </a:cubicBezTo>
                <a:cubicBezTo>
                  <a:pt x="3" y="82"/>
                  <a:pt x="3" y="82"/>
                  <a:pt x="3" y="82"/>
                </a:cubicBezTo>
                <a:cubicBezTo>
                  <a:pt x="8" y="82"/>
                  <a:pt x="8" y="82"/>
                  <a:pt x="8" y="82"/>
                </a:cubicBezTo>
                <a:cubicBezTo>
                  <a:pt x="8" y="89"/>
                  <a:pt x="8" y="89"/>
                  <a:pt x="8" y="89"/>
                </a:cubicBezTo>
                <a:cubicBezTo>
                  <a:pt x="28" y="89"/>
                  <a:pt x="28" y="89"/>
                  <a:pt x="28" y="89"/>
                </a:cubicBezTo>
                <a:cubicBezTo>
                  <a:pt x="28" y="99"/>
                  <a:pt x="28" y="99"/>
                  <a:pt x="28" y="99"/>
                </a:cubicBezTo>
                <a:cubicBezTo>
                  <a:pt x="31" y="99"/>
                  <a:pt x="31" y="99"/>
                  <a:pt x="31" y="99"/>
                </a:cubicBezTo>
                <a:cubicBezTo>
                  <a:pt x="31" y="100"/>
                  <a:pt x="30" y="102"/>
                  <a:pt x="30" y="104"/>
                </a:cubicBezTo>
                <a:cubicBezTo>
                  <a:pt x="30" y="113"/>
                  <a:pt x="37" y="119"/>
                  <a:pt x="46" y="119"/>
                </a:cubicBezTo>
                <a:cubicBezTo>
                  <a:pt x="54" y="119"/>
                  <a:pt x="61" y="113"/>
                  <a:pt x="61" y="104"/>
                </a:cubicBezTo>
                <a:cubicBezTo>
                  <a:pt x="61" y="102"/>
                  <a:pt x="61" y="100"/>
                  <a:pt x="60" y="99"/>
                </a:cubicBezTo>
                <a:cubicBezTo>
                  <a:pt x="75" y="99"/>
                  <a:pt x="75" y="99"/>
                  <a:pt x="75" y="99"/>
                </a:cubicBezTo>
                <a:cubicBezTo>
                  <a:pt x="74" y="100"/>
                  <a:pt x="74" y="102"/>
                  <a:pt x="74" y="104"/>
                </a:cubicBezTo>
                <a:cubicBezTo>
                  <a:pt x="74" y="113"/>
                  <a:pt x="81" y="119"/>
                  <a:pt x="89" y="119"/>
                </a:cubicBezTo>
                <a:cubicBezTo>
                  <a:pt x="98" y="119"/>
                  <a:pt x="104" y="113"/>
                  <a:pt x="104" y="104"/>
                </a:cubicBezTo>
                <a:cubicBezTo>
                  <a:pt x="104" y="102"/>
                  <a:pt x="104" y="100"/>
                  <a:pt x="103" y="99"/>
                </a:cubicBezTo>
                <a:cubicBezTo>
                  <a:pt x="107" y="99"/>
                  <a:pt x="107" y="99"/>
                  <a:pt x="107" y="99"/>
                </a:cubicBezTo>
                <a:cubicBezTo>
                  <a:pt x="107" y="89"/>
                  <a:pt x="107" y="89"/>
                  <a:pt x="107" y="89"/>
                </a:cubicBezTo>
                <a:cubicBezTo>
                  <a:pt x="114" y="89"/>
                  <a:pt x="114" y="89"/>
                  <a:pt x="114" y="89"/>
                </a:cubicBezTo>
                <a:cubicBezTo>
                  <a:pt x="114" y="99"/>
                  <a:pt x="114" y="99"/>
                  <a:pt x="114" y="99"/>
                </a:cubicBezTo>
                <a:cubicBezTo>
                  <a:pt x="193" y="99"/>
                  <a:pt x="193" y="99"/>
                  <a:pt x="193" y="99"/>
                </a:cubicBezTo>
                <a:cubicBezTo>
                  <a:pt x="193" y="89"/>
                  <a:pt x="193" y="89"/>
                  <a:pt x="193" y="89"/>
                </a:cubicBezTo>
                <a:cubicBezTo>
                  <a:pt x="201" y="89"/>
                  <a:pt x="201" y="89"/>
                  <a:pt x="201" y="89"/>
                </a:cubicBezTo>
                <a:cubicBezTo>
                  <a:pt x="201" y="99"/>
                  <a:pt x="201" y="99"/>
                  <a:pt x="201" y="99"/>
                </a:cubicBezTo>
                <a:cubicBezTo>
                  <a:pt x="204" y="99"/>
                  <a:pt x="204" y="99"/>
                  <a:pt x="204" y="99"/>
                </a:cubicBezTo>
                <a:cubicBezTo>
                  <a:pt x="204" y="100"/>
                  <a:pt x="203" y="102"/>
                  <a:pt x="203" y="104"/>
                </a:cubicBezTo>
                <a:cubicBezTo>
                  <a:pt x="203" y="113"/>
                  <a:pt x="210" y="119"/>
                  <a:pt x="219" y="119"/>
                </a:cubicBezTo>
                <a:cubicBezTo>
                  <a:pt x="227" y="119"/>
                  <a:pt x="234" y="113"/>
                  <a:pt x="234" y="104"/>
                </a:cubicBezTo>
                <a:cubicBezTo>
                  <a:pt x="234" y="102"/>
                  <a:pt x="234" y="100"/>
                  <a:pt x="233" y="99"/>
                </a:cubicBezTo>
                <a:cubicBezTo>
                  <a:pt x="248" y="99"/>
                  <a:pt x="248" y="99"/>
                  <a:pt x="248" y="99"/>
                </a:cubicBezTo>
                <a:cubicBezTo>
                  <a:pt x="247" y="100"/>
                  <a:pt x="247" y="102"/>
                  <a:pt x="247" y="104"/>
                </a:cubicBezTo>
                <a:cubicBezTo>
                  <a:pt x="247" y="113"/>
                  <a:pt x="254" y="119"/>
                  <a:pt x="262" y="119"/>
                </a:cubicBezTo>
                <a:cubicBezTo>
                  <a:pt x="270" y="119"/>
                  <a:pt x="277" y="113"/>
                  <a:pt x="277" y="104"/>
                </a:cubicBezTo>
                <a:cubicBezTo>
                  <a:pt x="277" y="102"/>
                  <a:pt x="277" y="100"/>
                  <a:pt x="276" y="99"/>
                </a:cubicBezTo>
                <a:cubicBezTo>
                  <a:pt x="279" y="99"/>
                  <a:pt x="279" y="99"/>
                  <a:pt x="279" y="99"/>
                </a:cubicBezTo>
                <a:cubicBezTo>
                  <a:pt x="279" y="89"/>
                  <a:pt x="279" y="89"/>
                  <a:pt x="279" y="89"/>
                </a:cubicBezTo>
                <a:cubicBezTo>
                  <a:pt x="300" y="89"/>
                  <a:pt x="300" y="89"/>
                  <a:pt x="300" y="89"/>
                </a:cubicBezTo>
                <a:cubicBezTo>
                  <a:pt x="300" y="82"/>
                  <a:pt x="300" y="82"/>
                  <a:pt x="300" y="82"/>
                </a:cubicBezTo>
                <a:cubicBezTo>
                  <a:pt x="305" y="82"/>
                  <a:pt x="305" y="82"/>
                  <a:pt x="305" y="82"/>
                </a:cubicBezTo>
                <a:cubicBezTo>
                  <a:pt x="305" y="86"/>
                  <a:pt x="305" y="86"/>
                  <a:pt x="305" y="86"/>
                </a:cubicBezTo>
                <a:cubicBezTo>
                  <a:pt x="307" y="86"/>
                  <a:pt x="307" y="86"/>
                  <a:pt x="307" y="86"/>
                </a:cubicBezTo>
                <a:cubicBezTo>
                  <a:pt x="307" y="71"/>
                  <a:pt x="307" y="71"/>
                  <a:pt x="307" y="71"/>
                </a:cubicBezTo>
                <a:lnTo>
                  <a:pt x="305" y="71"/>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4" name="Freeform 33">
            <a:extLst>
              <a:ext uri="{FF2B5EF4-FFF2-40B4-BE49-F238E27FC236}">
                <a16:creationId xmlns:a16="http://schemas.microsoft.com/office/drawing/2014/main" id="{057E4F2B-0876-4F17-A8C9-76B711FF53DD}"/>
              </a:ext>
            </a:extLst>
          </p:cNvPr>
          <p:cNvSpPr>
            <a:spLocks/>
          </p:cNvSpPr>
          <p:nvPr/>
        </p:nvSpPr>
        <p:spPr bwMode="auto">
          <a:xfrm>
            <a:off x="16910051" y="3602038"/>
            <a:ext cx="803275" cy="311150"/>
          </a:xfrm>
          <a:custGeom>
            <a:avLst/>
            <a:gdLst>
              <a:gd name="T0" fmla="*/ 304 w 307"/>
              <a:gd name="T1" fmla="*/ 71 h 119"/>
              <a:gd name="T2" fmla="*/ 304 w 307"/>
              <a:gd name="T3" fmla="*/ 75 h 119"/>
              <a:gd name="T4" fmla="*/ 299 w 307"/>
              <a:gd name="T5" fmla="*/ 75 h 119"/>
              <a:gd name="T6" fmla="*/ 299 w 307"/>
              <a:gd name="T7" fmla="*/ 68 h 119"/>
              <a:gd name="T8" fmla="*/ 303 w 307"/>
              <a:gd name="T9" fmla="*/ 68 h 119"/>
              <a:gd name="T10" fmla="*/ 303 w 307"/>
              <a:gd name="T11" fmla="*/ 16 h 119"/>
              <a:gd name="T12" fmla="*/ 299 w 307"/>
              <a:gd name="T13" fmla="*/ 16 h 119"/>
              <a:gd name="T14" fmla="*/ 299 w 307"/>
              <a:gd name="T15" fmla="*/ 11 h 119"/>
              <a:gd name="T16" fmla="*/ 288 w 307"/>
              <a:gd name="T17" fmla="*/ 0 h 119"/>
              <a:gd name="T18" fmla="*/ 18 w 307"/>
              <a:gd name="T19" fmla="*/ 0 h 119"/>
              <a:gd name="T20" fmla="*/ 7 w 307"/>
              <a:gd name="T21" fmla="*/ 11 h 119"/>
              <a:gd name="T22" fmla="*/ 7 w 307"/>
              <a:gd name="T23" fmla="*/ 16 h 119"/>
              <a:gd name="T24" fmla="*/ 3 w 307"/>
              <a:gd name="T25" fmla="*/ 16 h 119"/>
              <a:gd name="T26" fmla="*/ 3 w 307"/>
              <a:gd name="T27" fmla="*/ 68 h 119"/>
              <a:gd name="T28" fmla="*/ 7 w 307"/>
              <a:gd name="T29" fmla="*/ 68 h 119"/>
              <a:gd name="T30" fmla="*/ 7 w 307"/>
              <a:gd name="T31" fmla="*/ 75 h 119"/>
              <a:gd name="T32" fmla="*/ 2 w 307"/>
              <a:gd name="T33" fmla="*/ 75 h 119"/>
              <a:gd name="T34" fmla="*/ 2 w 307"/>
              <a:gd name="T35" fmla="*/ 71 h 119"/>
              <a:gd name="T36" fmla="*/ 0 w 307"/>
              <a:gd name="T37" fmla="*/ 71 h 119"/>
              <a:gd name="T38" fmla="*/ 0 w 307"/>
              <a:gd name="T39" fmla="*/ 86 h 119"/>
              <a:gd name="T40" fmla="*/ 2 w 307"/>
              <a:gd name="T41" fmla="*/ 86 h 119"/>
              <a:gd name="T42" fmla="*/ 2 w 307"/>
              <a:gd name="T43" fmla="*/ 82 h 119"/>
              <a:gd name="T44" fmla="*/ 7 w 307"/>
              <a:gd name="T45" fmla="*/ 82 h 119"/>
              <a:gd name="T46" fmla="*/ 7 w 307"/>
              <a:gd name="T47" fmla="*/ 89 h 119"/>
              <a:gd name="T48" fmla="*/ 28 w 307"/>
              <a:gd name="T49" fmla="*/ 89 h 119"/>
              <a:gd name="T50" fmla="*/ 28 w 307"/>
              <a:gd name="T51" fmla="*/ 99 h 119"/>
              <a:gd name="T52" fmla="*/ 31 w 307"/>
              <a:gd name="T53" fmla="*/ 99 h 119"/>
              <a:gd name="T54" fmla="*/ 30 w 307"/>
              <a:gd name="T55" fmla="*/ 104 h 119"/>
              <a:gd name="T56" fmla="*/ 45 w 307"/>
              <a:gd name="T57" fmla="*/ 119 h 119"/>
              <a:gd name="T58" fmla="*/ 61 w 307"/>
              <a:gd name="T59" fmla="*/ 104 h 119"/>
              <a:gd name="T60" fmla="*/ 60 w 307"/>
              <a:gd name="T61" fmla="*/ 99 h 119"/>
              <a:gd name="T62" fmla="*/ 74 w 307"/>
              <a:gd name="T63" fmla="*/ 99 h 119"/>
              <a:gd name="T64" fmla="*/ 73 w 307"/>
              <a:gd name="T65" fmla="*/ 104 h 119"/>
              <a:gd name="T66" fmla="*/ 89 w 307"/>
              <a:gd name="T67" fmla="*/ 119 h 119"/>
              <a:gd name="T68" fmla="*/ 104 w 307"/>
              <a:gd name="T69" fmla="*/ 104 h 119"/>
              <a:gd name="T70" fmla="*/ 103 w 307"/>
              <a:gd name="T71" fmla="*/ 99 h 119"/>
              <a:gd name="T72" fmla="*/ 106 w 307"/>
              <a:gd name="T73" fmla="*/ 99 h 119"/>
              <a:gd name="T74" fmla="*/ 106 w 307"/>
              <a:gd name="T75" fmla="*/ 89 h 119"/>
              <a:gd name="T76" fmla="*/ 114 w 307"/>
              <a:gd name="T77" fmla="*/ 89 h 119"/>
              <a:gd name="T78" fmla="*/ 114 w 307"/>
              <a:gd name="T79" fmla="*/ 99 h 119"/>
              <a:gd name="T80" fmla="*/ 192 w 307"/>
              <a:gd name="T81" fmla="*/ 99 h 119"/>
              <a:gd name="T82" fmla="*/ 192 w 307"/>
              <a:gd name="T83" fmla="*/ 89 h 119"/>
              <a:gd name="T84" fmla="*/ 201 w 307"/>
              <a:gd name="T85" fmla="*/ 89 h 119"/>
              <a:gd name="T86" fmla="*/ 201 w 307"/>
              <a:gd name="T87" fmla="*/ 99 h 119"/>
              <a:gd name="T88" fmla="*/ 204 w 307"/>
              <a:gd name="T89" fmla="*/ 99 h 119"/>
              <a:gd name="T90" fmla="*/ 203 w 307"/>
              <a:gd name="T91" fmla="*/ 104 h 119"/>
              <a:gd name="T92" fmla="*/ 218 w 307"/>
              <a:gd name="T93" fmla="*/ 119 h 119"/>
              <a:gd name="T94" fmla="*/ 233 w 307"/>
              <a:gd name="T95" fmla="*/ 104 h 119"/>
              <a:gd name="T96" fmla="*/ 232 w 307"/>
              <a:gd name="T97" fmla="*/ 99 h 119"/>
              <a:gd name="T98" fmla="*/ 247 w 307"/>
              <a:gd name="T99" fmla="*/ 99 h 119"/>
              <a:gd name="T100" fmla="*/ 246 w 307"/>
              <a:gd name="T101" fmla="*/ 104 h 119"/>
              <a:gd name="T102" fmla="*/ 262 w 307"/>
              <a:gd name="T103" fmla="*/ 119 h 119"/>
              <a:gd name="T104" fmla="*/ 277 w 307"/>
              <a:gd name="T105" fmla="*/ 104 h 119"/>
              <a:gd name="T106" fmla="*/ 276 w 307"/>
              <a:gd name="T107" fmla="*/ 99 h 119"/>
              <a:gd name="T108" fmla="*/ 279 w 307"/>
              <a:gd name="T109" fmla="*/ 99 h 119"/>
              <a:gd name="T110" fmla="*/ 279 w 307"/>
              <a:gd name="T111" fmla="*/ 89 h 119"/>
              <a:gd name="T112" fmla="*/ 299 w 307"/>
              <a:gd name="T113" fmla="*/ 89 h 119"/>
              <a:gd name="T114" fmla="*/ 299 w 307"/>
              <a:gd name="T115" fmla="*/ 82 h 119"/>
              <a:gd name="T116" fmla="*/ 304 w 307"/>
              <a:gd name="T117" fmla="*/ 82 h 119"/>
              <a:gd name="T118" fmla="*/ 304 w 307"/>
              <a:gd name="T119" fmla="*/ 86 h 119"/>
              <a:gd name="T120" fmla="*/ 307 w 307"/>
              <a:gd name="T121" fmla="*/ 86 h 119"/>
              <a:gd name="T122" fmla="*/ 307 w 307"/>
              <a:gd name="T123" fmla="*/ 71 h 119"/>
              <a:gd name="T124" fmla="*/ 304 w 307"/>
              <a:gd name="T125"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119">
                <a:moveTo>
                  <a:pt x="304" y="71"/>
                </a:moveTo>
                <a:cubicBezTo>
                  <a:pt x="304" y="75"/>
                  <a:pt x="304" y="75"/>
                  <a:pt x="304" y="75"/>
                </a:cubicBezTo>
                <a:cubicBezTo>
                  <a:pt x="299" y="75"/>
                  <a:pt x="299" y="75"/>
                  <a:pt x="299" y="75"/>
                </a:cubicBezTo>
                <a:cubicBezTo>
                  <a:pt x="299" y="68"/>
                  <a:pt x="299" y="68"/>
                  <a:pt x="299" y="68"/>
                </a:cubicBezTo>
                <a:cubicBezTo>
                  <a:pt x="303" y="68"/>
                  <a:pt x="303" y="68"/>
                  <a:pt x="303" y="68"/>
                </a:cubicBezTo>
                <a:cubicBezTo>
                  <a:pt x="303" y="16"/>
                  <a:pt x="303" y="16"/>
                  <a:pt x="303" y="16"/>
                </a:cubicBezTo>
                <a:cubicBezTo>
                  <a:pt x="299" y="16"/>
                  <a:pt x="299" y="16"/>
                  <a:pt x="299" y="16"/>
                </a:cubicBezTo>
                <a:cubicBezTo>
                  <a:pt x="299" y="11"/>
                  <a:pt x="299" y="11"/>
                  <a:pt x="299" y="11"/>
                </a:cubicBezTo>
                <a:cubicBezTo>
                  <a:pt x="299" y="5"/>
                  <a:pt x="294" y="0"/>
                  <a:pt x="288" y="0"/>
                </a:cubicBezTo>
                <a:cubicBezTo>
                  <a:pt x="18" y="0"/>
                  <a:pt x="18" y="0"/>
                  <a:pt x="18" y="0"/>
                </a:cubicBezTo>
                <a:cubicBezTo>
                  <a:pt x="12" y="0"/>
                  <a:pt x="7" y="5"/>
                  <a:pt x="7" y="11"/>
                </a:cubicBezTo>
                <a:cubicBezTo>
                  <a:pt x="7" y="16"/>
                  <a:pt x="7" y="16"/>
                  <a:pt x="7" y="16"/>
                </a:cubicBezTo>
                <a:cubicBezTo>
                  <a:pt x="3" y="16"/>
                  <a:pt x="3" y="16"/>
                  <a:pt x="3" y="16"/>
                </a:cubicBezTo>
                <a:cubicBezTo>
                  <a:pt x="3" y="68"/>
                  <a:pt x="3" y="68"/>
                  <a:pt x="3" y="68"/>
                </a:cubicBezTo>
                <a:cubicBezTo>
                  <a:pt x="7" y="68"/>
                  <a:pt x="7" y="68"/>
                  <a:pt x="7" y="68"/>
                </a:cubicBezTo>
                <a:cubicBezTo>
                  <a:pt x="7" y="75"/>
                  <a:pt x="7" y="75"/>
                  <a:pt x="7" y="75"/>
                </a:cubicBezTo>
                <a:cubicBezTo>
                  <a:pt x="2" y="75"/>
                  <a:pt x="2" y="75"/>
                  <a:pt x="2" y="75"/>
                </a:cubicBezTo>
                <a:cubicBezTo>
                  <a:pt x="2" y="71"/>
                  <a:pt x="2" y="71"/>
                  <a:pt x="2" y="71"/>
                </a:cubicBezTo>
                <a:cubicBezTo>
                  <a:pt x="0" y="71"/>
                  <a:pt x="0" y="71"/>
                  <a:pt x="0" y="71"/>
                </a:cubicBezTo>
                <a:cubicBezTo>
                  <a:pt x="0" y="86"/>
                  <a:pt x="0" y="86"/>
                  <a:pt x="0" y="86"/>
                </a:cubicBezTo>
                <a:cubicBezTo>
                  <a:pt x="2" y="86"/>
                  <a:pt x="2" y="86"/>
                  <a:pt x="2" y="86"/>
                </a:cubicBezTo>
                <a:cubicBezTo>
                  <a:pt x="2" y="82"/>
                  <a:pt x="2" y="82"/>
                  <a:pt x="2" y="82"/>
                </a:cubicBezTo>
                <a:cubicBezTo>
                  <a:pt x="7" y="82"/>
                  <a:pt x="7" y="82"/>
                  <a:pt x="7" y="82"/>
                </a:cubicBezTo>
                <a:cubicBezTo>
                  <a:pt x="7" y="89"/>
                  <a:pt x="7" y="89"/>
                  <a:pt x="7" y="89"/>
                </a:cubicBezTo>
                <a:cubicBezTo>
                  <a:pt x="28" y="89"/>
                  <a:pt x="28" y="89"/>
                  <a:pt x="28" y="89"/>
                </a:cubicBezTo>
                <a:cubicBezTo>
                  <a:pt x="28" y="99"/>
                  <a:pt x="28" y="99"/>
                  <a:pt x="28" y="99"/>
                </a:cubicBezTo>
                <a:cubicBezTo>
                  <a:pt x="31" y="99"/>
                  <a:pt x="31" y="99"/>
                  <a:pt x="31" y="99"/>
                </a:cubicBezTo>
                <a:cubicBezTo>
                  <a:pt x="30" y="100"/>
                  <a:pt x="30" y="102"/>
                  <a:pt x="30" y="104"/>
                </a:cubicBezTo>
                <a:cubicBezTo>
                  <a:pt x="30" y="113"/>
                  <a:pt x="37" y="119"/>
                  <a:pt x="45" y="119"/>
                </a:cubicBezTo>
                <a:cubicBezTo>
                  <a:pt x="54" y="119"/>
                  <a:pt x="61" y="113"/>
                  <a:pt x="61" y="104"/>
                </a:cubicBezTo>
                <a:cubicBezTo>
                  <a:pt x="61" y="102"/>
                  <a:pt x="60" y="100"/>
                  <a:pt x="60" y="99"/>
                </a:cubicBezTo>
                <a:cubicBezTo>
                  <a:pt x="74" y="99"/>
                  <a:pt x="74" y="99"/>
                  <a:pt x="74" y="99"/>
                </a:cubicBezTo>
                <a:cubicBezTo>
                  <a:pt x="74" y="100"/>
                  <a:pt x="73" y="102"/>
                  <a:pt x="73" y="104"/>
                </a:cubicBezTo>
                <a:cubicBezTo>
                  <a:pt x="73" y="113"/>
                  <a:pt x="80" y="119"/>
                  <a:pt x="89" y="119"/>
                </a:cubicBezTo>
                <a:cubicBezTo>
                  <a:pt x="97" y="119"/>
                  <a:pt x="104" y="113"/>
                  <a:pt x="104" y="104"/>
                </a:cubicBezTo>
                <a:cubicBezTo>
                  <a:pt x="104" y="102"/>
                  <a:pt x="104" y="100"/>
                  <a:pt x="103" y="99"/>
                </a:cubicBezTo>
                <a:cubicBezTo>
                  <a:pt x="106" y="99"/>
                  <a:pt x="106" y="99"/>
                  <a:pt x="106" y="99"/>
                </a:cubicBezTo>
                <a:cubicBezTo>
                  <a:pt x="106" y="89"/>
                  <a:pt x="106" y="89"/>
                  <a:pt x="106" y="89"/>
                </a:cubicBezTo>
                <a:cubicBezTo>
                  <a:pt x="114" y="89"/>
                  <a:pt x="114" y="89"/>
                  <a:pt x="114" y="89"/>
                </a:cubicBezTo>
                <a:cubicBezTo>
                  <a:pt x="114" y="99"/>
                  <a:pt x="114" y="99"/>
                  <a:pt x="114" y="99"/>
                </a:cubicBezTo>
                <a:cubicBezTo>
                  <a:pt x="192" y="99"/>
                  <a:pt x="192" y="99"/>
                  <a:pt x="192" y="99"/>
                </a:cubicBezTo>
                <a:cubicBezTo>
                  <a:pt x="192" y="89"/>
                  <a:pt x="192" y="89"/>
                  <a:pt x="192" y="89"/>
                </a:cubicBezTo>
                <a:cubicBezTo>
                  <a:pt x="201" y="89"/>
                  <a:pt x="201" y="89"/>
                  <a:pt x="201" y="89"/>
                </a:cubicBezTo>
                <a:cubicBezTo>
                  <a:pt x="201" y="99"/>
                  <a:pt x="201" y="99"/>
                  <a:pt x="201" y="99"/>
                </a:cubicBezTo>
                <a:cubicBezTo>
                  <a:pt x="204" y="99"/>
                  <a:pt x="204" y="99"/>
                  <a:pt x="204" y="99"/>
                </a:cubicBezTo>
                <a:cubicBezTo>
                  <a:pt x="203" y="100"/>
                  <a:pt x="203" y="102"/>
                  <a:pt x="203" y="104"/>
                </a:cubicBezTo>
                <a:cubicBezTo>
                  <a:pt x="203" y="113"/>
                  <a:pt x="210" y="119"/>
                  <a:pt x="218" y="119"/>
                </a:cubicBezTo>
                <a:cubicBezTo>
                  <a:pt x="227" y="119"/>
                  <a:pt x="233" y="113"/>
                  <a:pt x="233" y="104"/>
                </a:cubicBezTo>
                <a:cubicBezTo>
                  <a:pt x="233" y="102"/>
                  <a:pt x="233" y="100"/>
                  <a:pt x="232" y="99"/>
                </a:cubicBezTo>
                <a:cubicBezTo>
                  <a:pt x="247" y="99"/>
                  <a:pt x="247" y="99"/>
                  <a:pt x="247" y="99"/>
                </a:cubicBezTo>
                <a:cubicBezTo>
                  <a:pt x="247" y="100"/>
                  <a:pt x="246" y="102"/>
                  <a:pt x="246" y="104"/>
                </a:cubicBezTo>
                <a:cubicBezTo>
                  <a:pt x="246" y="113"/>
                  <a:pt x="253" y="119"/>
                  <a:pt x="262" y="119"/>
                </a:cubicBezTo>
                <a:cubicBezTo>
                  <a:pt x="270" y="119"/>
                  <a:pt x="277" y="113"/>
                  <a:pt x="277" y="104"/>
                </a:cubicBezTo>
                <a:cubicBezTo>
                  <a:pt x="277" y="102"/>
                  <a:pt x="276" y="100"/>
                  <a:pt x="276" y="99"/>
                </a:cubicBezTo>
                <a:cubicBezTo>
                  <a:pt x="279" y="99"/>
                  <a:pt x="279" y="99"/>
                  <a:pt x="279" y="99"/>
                </a:cubicBezTo>
                <a:cubicBezTo>
                  <a:pt x="279" y="89"/>
                  <a:pt x="279" y="89"/>
                  <a:pt x="279" y="89"/>
                </a:cubicBezTo>
                <a:cubicBezTo>
                  <a:pt x="299" y="89"/>
                  <a:pt x="299" y="89"/>
                  <a:pt x="299" y="89"/>
                </a:cubicBezTo>
                <a:cubicBezTo>
                  <a:pt x="299" y="82"/>
                  <a:pt x="299" y="82"/>
                  <a:pt x="299" y="82"/>
                </a:cubicBezTo>
                <a:cubicBezTo>
                  <a:pt x="304" y="82"/>
                  <a:pt x="304" y="82"/>
                  <a:pt x="304" y="82"/>
                </a:cubicBezTo>
                <a:cubicBezTo>
                  <a:pt x="304" y="86"/>
                  <a:pt x="304" y="86"/>
                  <a:pt x="304" y="86"/>
                </a:cubicBezTo>
                <a:cubicBezTo>
                  <a:pt x="307" y="86"/>
                  <a:pt x="307" y="86"/>
                  <a:pt x="307" y="86"/>
                </a:cubicBezTo>
                <a:cubicBezTo>
                  <a:pt x="307" y="71"/>
                  <a:pt x="307" y="71"/>
                  <a:pt x="307" y="71"/>
                </a:cubicBezTo>
                <a:lnTo>
                  <a:pt x="304" y="71"/>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5" name="Freeform 34">
            <a:extLst>
              <a:ext uri="{FF2B5EF4-FFF2-40B4-BE49-F238E27FC236}">
                <a16:creationId xmlns:a16="http://schemas.microsoft.com/office/drawing/2014/main" id="{A670C6CD-A671-4302-B85A-6EF0C3E93E6F}"/>
              </a:ext>
            </a:extLst>
          </p:cNvPr>
          <p:cNvSpPr>
            <a:spLocks/>
          </p:cNvSpPr>
          <p:nvPr/>
        </p:nvSpPr>
        <p:spPr bwMode="auto">
          <a:xfrm>
            <a:off x="17754601" y="3602038"/>
            <a:ext cx="803275" cy="311150"/>
          </a:xfrm>
          <a:custGeom>
            <a:avLst/>
            <a:gdLst>
              <a:gd name="T0" fmla="*/ 305 w 307"/>
              <a:gd name="T1" fmla="*/ 71 h 119"/>
              <a:gd name="T2" fmla="*/ 305 w 307"/>
              <a:gd name="T3" fmla="*/ 75 h 119"/>
              <a:gd name="T4" fmla="*/ 300 w 307"/>
              <a:gd name="T5" fmla="*/ 75 h 119"/>
              <a:gd name="T6" fmla="*/ 300 w 307"/>
              <a:gd name="T7" fmla="*/ 68 h 119"/>
              <a:gd name="T8" fmla="*/ 304 w 307"/>
              <a:gd name="T9" fmla="*/ 68 h 119"/>
              <a:gd name="T10" fmla="*/ 304 w 307"/>
              <a:gd name="T11" fmla="*/ 16 h 119"/>
              <a:gd name="T12" fmla="*/ 300 w 307"/>
              <a:gd name="T13" fmla="*/ 16 h 119"/>
              <a:gd name="T14" fmla="*/ 300 w 307"/>
              <a:gd name="T15" fmla="*/ 11 h 119"/>
              <a:gd name="T16" fmla="*/ 289 w 307"/>
              <a:gd name="T17" fmla="*/ 0 h 119"/>
              <a:gd name="T18" fmla="*/ 19 w 307"/>
              <a:gd name="T19" fmla="*/ 0 h 119"/>
              <a:gd name="T20" fmla="*/ 8 w 307"/>
              <a:gd name="T21" fmla="*/ 11 h 119"/>
              <a:gd name="T22" fmla="*/ 8 w 307"/>
              <a:gd name="T23" fmla="*/ 16 h 119"/>
              <a:gd name="T24" fmla="*/ 4 w 307"/>
              <a:gd name="T25" fmla="*/ 16 h 119"/>
              <a:gd name="T26" fmla="*/ 4 w 307"/>
              <a:gd name="T27" fmla="*/ 68 h 119"/>
              <a:gd name="T28" fmla="*/ 8 w 307"/>
              <a:gd name="T29" fmla="*/ 68 h 119"/>
              <a:gd name="T30" fmla="*/ 8 w 307"/>
              <a:gd name="T31" fmla="*/ 75 h 119"/>
              <a:gd name="T32" fmla="*/ 3 w 307"/>
              <a:gd name="T33" fmla="*/ 75 h 119"/>
              <a:gd name="T34" fmla="*/ 3 w 307"/>
              <a:gd name="T35" fmla="*/ 71 h 119"/>
              <a:gd name="T36" fmla="*/ 0 w 307"/>
              <a:gd name="T37" fmla="*/ 71 h 119"/>
              <a:gd name="T38" fmla="*/ 0 w 307"/>
              <a:gd name="T39" fmla="*/ 86 h 119"/>
              <a:gd name="T40" fmla="*/ 3 w 307"/>
              <a:gd name="T41" fmla="*/ 86 h 119"/>
              <a:gd name="T42" fmla="*/ 3 w 307"/>
              <a:gd name="T43" fmla="*/ 82 h 119"/>
              <a:gd name="T44" fmla="*/ 8 w 307"/>
              <a:gd name="T45" fmla="*/ 82 h 119"/>
              <a:gd name="T46" fmla="*/ 8 w 307"/>
              <a:gd name="T47" fmla="*/ 89 h 119"/>
              <a:gd name="T48" fmla="*/ 28 w 307"/>
              <a:gd name="T49" fmla="*/ 89 h 119"/>
              <a:gd name="T50" fmla="*/ 28 w 307"/>
              <a:gd name="T51" fmla="*/ 99 h 119"/>
              <a:gd name="T52" fmla="*/ 31 w 307"/>
              <a:gd name="T53" fmla="*/ 99 h 119"/>
              <a:gd name="T54" fmla="*/ 30 w 307"/>
              <a:gd name="T55" fmla="*/ 104 h 119"/>
              <a:gd name="T56" fmla="*/ 46 w 307"/>
              <a:gd name="T57" fmla="*/ 119 h 119"/>
              <a:gd name="T58" fmla="*/ 61 w 307"/>
              <a:gd name="T59" fmla="*/ 104 h 119"/>
              <a:gd name="T60" fmla="*/ 60 w 307"/>
              <a:gd name="T61" fmla="*/ 99 h 119"/>
              <a:gd name="T62" fmla="*/ 75 w 307"/>
              <a:gd name="T63" fmla="*/ 99 h 119"/>
              <a:gd name="T64" fmla="*/ 74 w 307"/>
              <a:gd name="T65" fmla="*/ 104 h 119"/>
              <a:gd name="T66" fmla="*/ 89 w 307"/>
              <a:gd name="T67" fmla="*/ 119 h 119"/>
              <a:gd name="T68" fmla="*/ 104 w 307"/>
              <a:gd name="T69" fmla="*/ 104 h 119"/>
              <a:gd name="T70" fmla="*/ 103 w 307"/>
              <a:gd name="T71" fmla="*/ 99 h 119"/>
              <a:gd name="T72" fmla="*/ 107 w 307"/>
              <a:gd name="T73" fmla="*/ 99 h 119"/>
              <a:gd name="T74" fmla="*/ 107 w 307"/>
              <a:gd name="T75" fmla="*/ 89 h 119"/>
              <a:gd name="T76" fmla="*/ 114 w 307"/>
              <a:gd name="T77" fmla="*/ 89 h 119"/>
              <a:gd name="T78" fmla="*/ 114 w 307"/>
              <a:gd name="T79" fmla="*/ 99 h 119"/>
              <a:gd name="T80" fmla="*/ 193 w 307"/>
              <a:gd name="T81" fmla="*/ 99 h 119"/>
              <a:gd name="T82" fmla="*/ 193 w 307"/>
              <a:gd name="T83" fmla="*/ 89 h 119"/>
              <a:gd name="T84" fmla="*/ 201 w 307"/>
              <a:gd name="T85" fmla="*/ 89 h 119"/>
              <a:gd name="T86" fmla="*/ 201 w 307"/>
              <a:gd name="T87" fmla="*/ 99 h 119"/>
              <a:gd name="T88" fmla="*/ 204 w 307"/>
              <a:gd name="T89" fmla="*/ 99 h 119"/>
              <a:gd name="T90" fmla="*/ 203 w 307"/>
              <a:gd name="T91" fmla="*/ 104 h 119"/>
              <a:gd name="T92" fmla="*/ 219 w 307"/>
              <a:gd name="T93" fmla="*/ 119 h 119"/>
              <a:gd name="T94" fmla="*/ 234 w 307"/>
              <a:gd name="T95" fmla="*/ 104 h 119"/>
              <a:gd name="T96" fmla="*/ 233 w 307"/>
              <a:gd name="T97" fmla="*/ 99 h 119"/>
              <a:gd name="T98" fmla="*/ 248 w 307"/>
              <a:gd name="T99" fmla="*/ 99 h 119"/>
              <a:gd name="T100" fmla="*/ 247 w 307"/>
              <a:gd name="T101" fmla="*/ 104 h 119"/>
              <a:gd name="T102" fmla="*/ 262 w 307"/>
              <a:gd name="T103" fmla="*/ 119 h 119"/>
              <a:gd name="T104" fmla="*/ 277 w 307"/>
              <a:gd name="T105" fmla="*/ 104 h 119"/>
              <a:gd name="T106" fmla="*/ 276 w 307"/>
              <a:gd name="T107" fmla="*/ 99 h 119"/>
              <a:gd name="T108" fmla="*/ 279 w 307"/>
              <a:gd name="T109" fmla="*/ 99 h 119"/>
              <a:gd name="T110" fmla="*/ 279 w 307"/>
              <a:gd name="T111" fmla="*/ 89 h 119"/>
              <a:gd name="T112" fmla="*/ 300 w 307"/>
              <a:gd name="T113" fmla="*/ 89 h 119"/>
              <a:gd name="T114" fmla="*/ 300 w 307"/>
              <a:gd name="T115" fmla="*/ 82 h 119"/>
              <a:gd name="T116" fmla="*/ 305 w 307"/>
              <a:gd name="T117" fmla="*/ 82 h 119"/>
              <a:gd name="T118" fmla="*/ 305 w 307"/>
              <a:gd name="T119" fmla="*/ 86 h 119"/>
              <a:gd name="T120" fmla="*/ 307 w 307"/>
              <a:gd name="T121" fmla="*/ 86 h 119"/>
              <a:gd name="T122" fmla="*/ 307 w 307"/>
              <a:gd name="T123" fmla="*/ 71 h 119"/>
              <a:gd name="T124" fmla="*/ 305 w 307"/>
              <a:gd name="T125"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 h="119">
                <a:moveTo>
                  <a:pt x="305" y="71"/>
                </a:moveTo>
                <a:cubicBezTo>
                  <a:pt x="305" y="75"/>
                  <a:pt x="305" y="75"/>
                  <a:pt x="305" y="75"/>
                </a:cubicBezTo>
                <a:cubicBezTo>
                  <a:pt x="300" y="75"/>
                  <a:pt x="300" y="75"/>
                  <a:pt x="300" y="75"/>
                </a:cubicBezTo>
                <a:cubicBezTo>
                  <a:pt x="300" y="68"/>
                  <a:pt x="300" y="68"/>
                  <a:pt x="300" y="68"/>
                </a:cubicBezTo>
                <a:cubicBezTo>
                  <a:pt x="304" y="68"/>
                  <a:pt x="304" y="68"/>
                  <a:pt x="304" y="68"/>
                </a:cubicBezTo>
                <a:cubicBezTo>
                  <a:pt x="304" y="16"/>
                  <a:pt x="304" y="16"/>
                  <a:pt x="304" y="16"/>
                </a:cubicBezTo>
                <a:cubicBezTo>
                  <a:pt x="300" y="16"/>
                  <a:pt x="300" y="16"/>
                  <a:pt x="300" y="16"/>
                </a:cubicBezTo>
                <a:cubicBezTo>
                  <a:pt x="300" y="11"/>
                  <a:pt x="300" y="11"/>
                  <a:pt x="300" y="11"/>
                </a:cubicBezTo>
                <a:cubicBezTo>
                  <a:pt x="300" y="5"/>
                  <a:pt x="295" y="0"/>
                  <a:pt x="289" y="0"/>
                </a:cubicBezTo>
                <a:cubicBezTo>
                  <a:pt x="19" y="0"/>
                  <a:pt x="19" y="0"/>
                  <a:pt x="19" y="0"/>
                </a:cubicBezTo>
                <a:cubicBezTo>
                  <a:pt x="13" y="0"/>
                  <a:pt x="8" y="5"/>
                  <a:pt x="8" y="11"/>
                </a:cubicBezTo>
                <a:cubicBezTo>
                  <a:pt x="8" y="16"/>
                  <a:pt x="8" y="16"/>
                  <a:pt x="8" y="16"/>
                </a:cubicBezTo>
                <a:cubicBezTo>
                  <a:pt x="4" y="16"/>
                  <a:pt x="4" y="16"/>
                  <a:pt x="4" y="16"/>
                </a:cubicBezTo>
                <a:cubicBezTo>
                  <a:pt x="4" y="68"/>
                  <a:pt x="4" y="68"/>
                  <a:pt x="4" y="68"/>
                </a:cubicBezTo>
                <a:cubicBezTo>
                  <a:pt x="8" y="68"/>
                  <a:pt x="8" y="68"/>
                  <a:pt x="8" y="68"/>
                </a:cubicBezTo>
                <a:cubicBezTo>
                  <a:pt x="8" y="75"/>
                  <a:pt x="8" y="75"/>
                  <a:pt x="8" y="75"/>
                </a:cubicBezTo>
                <a:cubicBezTo>
                  <a:pt x="3" y="75"/>
                  <a:pt x="3" y="75"/>
                  <a:pt x="3" y="75"/>
                </a:cubicBezTo>
                <a:cubicBezTo>
                  <a:pt x="3" y="71"/>
                  <a:pt x="3" y="71"/>
                  <a:pt x="3" y="71"/>
                </a:cubicBezTo>
                <a:cubicBezTo>
                  <a:pt x="0" y="71"/>
                  <a:pt x="0" y="71"/>
                  <a:pt x="0" y="71"/>
                </a:cubicBezTo>
                <a:cubicBezTo>
                  <a:pt x="0" y="86"/>
                  <a:pt x="0" y="86"/>
                  <a:pt x="0" y="86"/>
                </a:cubicBezTo>
                <a:cubicBezTo>
                  <a:pt x="3" y="86"/>
                  <a:pt x="3" y="86"/>
                  <a:pt x="3" y="86"/>
                </a:cubicBezTo>
                <a:cubicBezTo>
                  <a:pt x="3" y="82"/>
                  <a:pt x="3" y="82"/>
                  <a:pt x="3" y="82"/>
                </a:cubicBezTo>
                <a:cubicBezTo>
                  <a:pt x="8" y="82"/>
                  <a:pt x="8" y="82"/>
                  <a:pt x="8" y="82"/>
                </a:cubicBezTo>
                <a:cubicBezTo>
                  <a:pt x="8" y="89"/>
                  <a:pt x="8" y="89"/>
                  <a:pt x="8" y="89"/>
                </a:cubicBezTo>
                <a:cubicBezTo>
                  <a:pt x="28" y="89"/>
                  <a:pt x="28" y="89"/>
                  <a:pt x="28" y="89"/>
                </a:cubicBezTo>
                <a:cubicBezTo>
                  <a:pt x="28" y="99"/>
                  <a:pt x="28" y="99"/>
                  <a:pt x="28" y="99"/>
                </a:cubicBezTo>
                <a:cubicBezTo>
                  <a:pt x="31" y="99"/>
                  <a:pt x="31" y="99"/>
                  <a:pt x="31" y="99"/>
                </a:cubicBezTo>
                <a:cubicBezTo>
                  <a:pt x="31" y="100"/>
                  <a:pt x="30" y="102"/>
                  <a:pt x="30" y="104"/>
                </a:cubicBezTo>
                <a:cubicBezTo>
                  <a:pt x="30" y="113"/>
                  <a:pt x="37" y="119"/>
                  <a:pt x="46" y="119"/>
                </a:cubicBezTo>
                <a:cubicBezTo>
                  <a:pt x="54" y="119"/>
                  <a:pt x="61" y="113"/>
                  <a:pt x="61" y="104"/>
                </a:cubicBezTo>
                <a:cubicBezTo>
                  <a:pt x="61" y="102"/>
                  <a:pt x="61" y="100"/>
                  <a:pt x="60" y="99"/>
                </a:cubicBezTo>
                <a:cubicBezTo>
                  <a:pt x="75" y="99"/>
                  <a:pt x="75" y="99"/>
                  <a:pt x="75" y="99"/>
                </a:cubicBezTo>
                <a:cubicBezTo>
                  <a:pt x="74" y="100"/>
                  <a:pt x="74" y="102"/>
                  <a:pt x="74" y="104"/>
                </a:cubicBezTo>
                <a:cubicBezTo>
                  <a:pt x="74" y="113"/>
                  <a:pt x="81" y="119"/>
                  <a:pt x="89" y="119"/>
                </a:cubicBezTo>
                <a:cubicBezTo>
                  <a:pt x="98" y="119"/>
                  <a:pt x="104" y="113"/>
                  <a:pt x="104" y="104"/>
                </a:cubicBezTo>
                <a:cubicBezTo>
                  <a:pt x="104" y="102"/>
                  <a:pt x="104" y="100"/>
                  <a:pt x="103" y="99"/>
                </a:cubicBezTo>
                <a:cubicBezTo>
                  <a:pt x="107" y="99"/>
                  <a:pt x="107" y="99"/>
                  <a:pt x="107" y="99"/>
                </a:cubicBezTo>
                <a:cubicBezTo>
                  <a:pt x="107" y="89"/>
                  <a:pt x="107" y="89"/>
                  <a:pt x="107" y="89"/>
                </a:cubicBezTo>
                <a:cubicBezTo>
                  <a:pt x="114" y="89"/>
                  <a:pt x="114" y="89"/>
                  <a:pt x="114" y="89"/>
                </a:cubicBezTo>
                <a:cubicBezTo>
                  <a:pt x="114" y="99"/>
                  <a:pt x="114" y="99"/>
                  <a:pt x="114" y="99"/>
                </a:cubicBezTo>
                <a:cubicBezTo>
                  <a:pt x="193" y="99"/>
                  <a:pt x="193" y="99"/>
                  <a:pt x="193" y="99"/>
                </a:cubicBezTo>
                <a:cubicBezTo>
                  <a:pt x="193" y="89"/>
                  <a:pt x="193" y="89"/>
                  <a:pt x="193" y="89"/>
                </a:cubicBezTo>
                <a:cubicBezTo>
                  <a:pt x="201" y="89"/>
                  <a:pt x="201" y="89"/>
                  <a:pt x="201" y="89"/>
                </a:cubicBezTo>
                <a:cubicBezTo>
                  <a:pt x="201" y="99"/>
                  <a:pt x="201" y="99"/>
                  <a:pt x="201" y="99"/>
                </a:cubicBezTo>
                <a:cubicBezTo>
                  <a:pt x="204" y="99"/>
                  <a:pt x="204" y="99"/>
                  <a:pt x="204" y="99"/>
                </a:cubicBezTo>
                <a:cubicBezTo>
                  <a:pt x="204" y="100"/>
                  <a:pt x="203" y="102"/>
                  <a:pt x="203" y="104"/>
                </a:cubicBezTo>
                <a:cubicBezTo>
                  <a:pt x="203" y="113"/>
                  <a:pt x="210" y="119"/>
                  <a:pt x="219" y="119"/>
                </a:cubicBezTo>
                <a:cubicBezTo>
                  <a:pt x="227" y="119"/>
                  <a:pt x="234" y="113"/>
                  <a:pt x="234" y="104"/>
                </a:cubicBezTo>
                <a:cubicBezTo>
                  <a:pt x="234" y="102"/>
                  <a:pt x="234" y="100"/>
                  <a:pt x="233" y="99"/>
                </a:cubicBezTo>
                <a:cubicBezTo>
                  <a:pt x="248" y="99"/>
                  <a:pt x="248" y="99"/>
                  <a:pt x="248" y="99"/>
                </a:cubicBezTo>
                <a:cubicBezTo>
                  <a:pt x="247" y="100"/>
                  <a:pt x="247" y="102"/>
                  <a:pt x="247" y="104"/>
                </a:cubicBezTo>
                <a:cubicBezTo>
                  <a:pt x="247" y="113"/>
                  <a:pt x="254" y="119"/>
                  <a:pt x="262" y="119"/>
                </a:cubicBezTo>
                <a:cubicBezTo>
                  <a:pt x="270" y="119"/>
                  <a:pt x="277" y="113"/>
                  <a:pt x="277" y="104"/>
                </a:cubicBezTo>
                <a:cubicBezTo>
                  <a:pt x="277" y="102"/>
                  <a:pt x="277" y="100"/>
                  <a:pt x="276" y="99"/>
                </a:cubicBezTo>
                <a:cubicBezTo>
                  <a:pt x="279" y="99"/>
                  <a:pt x="279" y="99"/>
                  <a:pt x="279" y="99"/>
                </a:cubicBezTo>
                <a:cubicBezTo>
                  <a:pt x="279" y="89"/>
                  <a:pt x="279" y="89"/>
                  <a:pt x="279" y="89"/>
                </a:cubicBezTo>
                <a:cubicBezTo>
                  <a:pt x="300" y="89"/>
                  <a:pt x="300" y="89"/>
                  <a:pt x="300" y="89"/>
                </a:cubicBezTo>
                <a:cubicBezTo>
                  <a:pt x="300" y="82"/>
                  <a:pt x="300" y="82"/>
                  <a:pt x="300" y="82"/>
                </a:cubicBezTo>
                <a:cubicBezTo>
                  <a:pt x="305" y="82"/>
                  <a:pt x="305" y="82"/>
                  <a:pt x="305" y="82"/>
                </a:cubicBezTo>
                <a:cubicBezTo>
                  <a:pt x="305" y="86"/>
                  <a:pt x="305" y="86"/>
                  <a:pt x="305" y="86"/>
                </a:cubicBezTo>
                <a:cubicBezTo>
                  <a:pt x="307" y="86"/>
                  <a:pt x="307" y="86"/>
                  <a:pt x="307" y="86"/>
                </a:cubicBezTo>
                <a:cubicBezTo>
                  <a:pt x="307" y="71"/>
                  <a:pt x="307" y="71"/>
                  <a:pt x="307" y="71"/>
                </a:cubicBezTo>
                <a:lnTo>
                  <a:pt x="305" y="71"/>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7" name="Line 142">
            <a:extLst>
              <a:ext uri="{FF2B5EF4-FFF2-40B4-BE49-F238E27FC236}">
                <a16:creationId xmlns:a16="http://schemas.microsoft.com/office/drawing/2014/main" id="{20E27FA2-2CE2-4CEF-BA6A-0A8CCD6700E2}"/>
              </a:ext>
            </a:extLst>
          </p:cNvPr>
          <p:cNvSpPr>
            <a:spLocks noChangeShapeType="1"/>
          </p:cNvSpPr>
          <p:nvPr/>
        </p:nvSpPr>
        <p:spPr bwMode="auto">
          <a:xfrm flipH="1">
            <a:off x="3257551" y="3944938"/>
            <a:ext cx="4195763" cy="3175"/>
          </a:xfrm>
          <a:prstGeom prst="line">
            <a:avLst/>
          </a:prstGeom>
          <a:noFill/>
          <a:ln w="42863" cap="flat">
            <a:solidFill>
              <a:srgbClr val="C48B1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object 3"/>
          <p:cNvSpPr/>
          <p:nvPr/>
        </p:nvSpPr>
        <p:spPr>
          <a:xfrm>
            <a:off x="0" y="0"/>
            <a:ext cx="20104100" cy="11308715"/>
          </a:xfrm>
          <a:custGeom>
            <a:avLst/>
            <a:gdLst/>
            <a:ahLst/>
            <a:cxnLst/>
            <a:rect l="l" t="t" r="r" b="b"/>
            <a:pathLst>
              <a:path w="20104100" h="11308715">
                <a:moveTo>
                  <a:pt x="20104099" y="11308556"/>
                </a:moveTo>
                <a:lnTo>
                  <a:pt x="0" y="11308556"/>
                </a:lnTo>
                <a:lnTo>
                  <a:pt x="0" y="0"/>
                </a:lnTo>
                <a:lnTo>
                  <a:pt x="20104099" y="0"/>
                </a:lnTo>
                <a:lnTo>
                  <a:pt x="20104099" y="11308556"/>
                </a:lnTo>
                <a:close/>
              </a:path>
            </a:pathLst>
          </a:custGeom>
          <a:ln w="10470">
            <a:solidFill>
              <a:srgbClr val="404041"/>
            </a:solidFill>
          </a:ln>
        </p:spPr>
        <p:txBody>
          <a:bodyPr wrap="square" lIns="0" tIns="0" rIns="0" bIns="0" rtlCol="0"/>
          <a:lstStyle/>
          <a:p>
            <a:endParaRPr/>
          </a:p>
        </p:txBody>
      </p:sp>
      <p:sp>
        <p:nvSpPr>
          <p:cNvPr id="37" name="object 37"/>
          <p:cNvSpPr txBox="1">
            <a:spLocks noGrp="1"/>
          </p:cNvSpPr>
          <p:nvPr>
            <p:ph type="title"/>
          </p:nvPr>
        </p:nvSpPr>
        <p:spPr>
          <a:xfrm>
            <a:off x="1593851" y="906390"/>
            <a:ext cx="17602200" cy="1833194"/>
          </a:xfrm>
          <a:prstGeom prst="rect">
            <a:avLst/>
          </a:prstGeom>
        </p:spPr>
        <p:txBody>
          <a:bodyPr vert="horz" wrap="square" lIns="0" tIns="17145" rIns="0" bIns="0" rtlCol="0">
            <a:spAutoFit/>
          </a:bodyPr>
          <a:lstStyle/>
          <a:p>
            <a:pPr marL="12700">
              <a:lnSpc>
                <a:spcPct val="100000"/>
              </a:lnSpc>
              <a:spcBef>
                <a:spcPts val="135"/>
              </a:spcBef>
            </a:pPr>
            <a:r>
              <a:rPr lang="pl-PL" spc="15" dirty="0" err="1"/>
              <a:t>Selected</a:t>
            </a:r>
            <a:r>
              <a:rPr lang="pl-PL" spc="15" dirty="0"/>
              <a:t> </a:t>
            </a:r>
            <a:r>
              <a:rPr lang="pl-PL" spc="15" dirty="0" err="1"/>
              <a:t>employers</a:t>
            </a:r>
            <a:r>
              <a:rPr lang="pl-PL" spc="15" dirty="0"/>
              <a:t> in Poland </a:t>
            </a:r>
            <a:br>
              <a:rPr lang="pl-PL" spc="15" dirty="0"/>
            </a:br>
            <a:r>
              <a:rPr lang="pl-PL" spc="15" dirty="0" err="1"/>
              <a:t>that</a:t>
            </a:r>
            <a:r>
              <a:rPr lang="pl-PL" spc="15" dirty="0"/>
              <a:t> set </a:t>
            </a:r>
            <a:r>
              <a:rPr lang="pl-PL" spc="15" dirty="0" err="1"/>
              <a:t>up</a:t>
            </a:r>
            <a:r>
              <a:rPr lang="pl-PL" spc="15" dirty="0"/>
              <a:t> </a:t>
            </a:r>
            <a:r>
              <a:rPr lang="pl-PL" spc="15" dirty="0" err="1"/>
              <a:t>or</a:t>
            </a:r>
            <a:r>
              <a:rPr lang="pl-PL" spc="15" dirty="0"/>
              <a:t> </a:t>
            </a:r>
            <a:r>
              <a:rPr lang="pl-PL" spc="15" dirty="0" err="1"/>
              <a:t>upgraded</a:t>
            </a:r>
            <a:r>
              <a:rPr lang="pl-PL" spc="15" dirty="0"/>
              <a:t> PPE in 2018/2019</a:t>
            </a:r>
            <a:endParaRPr spc="10" dirty="0"/>
          </a:p>
        </p:txBody>
      </p:sp>
      <p:sp>
        <p:nvSpPr>
          <p:cNvPr id="38" name="object 38"/>
          <p:cNvSpPr txBox="1"/>
          <p:nvPr/>
        </p:nvSpPr>
        <p:spPr>
          <a:xfrm>
            <a:off x="3457166" y="4174332"/>
            <a:ext cx="4998085" cy="377825"/>
          </a:xfrm>
          <a:prstGeom prst="rect">
            <a:avLst/>
          </a:prstGeom>
        </p:spPr>
        <p:txBody>
          <a:bodyPr vert="horz" wrap="square" lIns="0" tIns="13335" rIns="0" bIns="0" rtlCol="0">
            <a:spAutoFit/>
          </a:bodyPr>
          <a:lstStyle/>
          <a:p>
            <a:pPr marL="12700">
              <a:lnSpc>
                <a:spcPct val="100000"/>
              </a:lnSpc>
              <a:spcBef>
                <a:spcPts val="105"/>
              </a:spcBef>
            </a:pPr>
            <a:r>
              <a:rPr lang="pl-PL" sz="2300" spc="85" dirty="0" err="1">
                <a:solidFill>
                  <a:srgbClr val="404041"/>
                </a:solidFill>
                <a:latin typeface="Liberation Sans"/>
                <a:cs typeface="Liberation Sans"/>
              </a:rPr>
              <a:t>Employee</a:t>
            </a:r>
            <a:r>
              <a:rPr lang="pl-PL" sz="2300" spc="85" dirty="0">
                <a:solidFill>
                  <a:srgbClr val="404041"/>
                </a:solidFill>
                <a:latin typeface="Liberation Sans"/>
                <a:cs typeface="Liberation Sans"/>
              </a:rPr>
              <a:t> </a:t>
            </a:r>
            <a:r>
              <a:rPr lang="pl-PL" sz="2300" spc="85" dirty="0" err="1">
                <a:solidFill>
                  <a:srgbClr val="404041"/>
                </a:solidFill>
                <a:latin typeface="Liberation Sans"/>
                <a:cs typeface="Liberation Sans"/>
              </a:rPr>
              <a:t>Pension</a:t>
            </a:r>
            <a:r>
              <a:rPr lang="pl-PL" sz="2300" spc="85" dirty="0">
                <a:solidFill>
                  <a:srgbClr val="404041"/>
                </a:solidFill>
                <a:latin typeface="Liberation Sans"/>
                <a:cs typeface="Liberation Sans"/>
              </a:rPr>
              <a:t> Programs</a:t>
            </a:r>
            <a:endParaRPr sz="2300" dirty="0">
              <a:latin typeface="Liberation Sans"/>
              <a:cs typeface="Liberation Sans"/>
            </a:endParaRPr>
          </a:p>
        </p:txBody>
      </p:sp>
      <p:sp>
        <p:nvSpPr>
          <p:cNvPr id="39" name="object 39"/>
          <p:cNvSpPr txBox="1"/>
          <p:nvPr/>
        </p:nvSpPr>
        <p:spPr>
          <a:xfrm>
            <a:off x="4751823" y="3028774"/>
            <a:ext cx="1108075" cy="779780"/>
          </a:xfrm>
          <a:prstGeom prst="rect">
            <a:avLst/>
          </a:prstGeom>
        </p:spPr>
        <p:txBody>
          <a:bodyPr vert="horz" wrap="square" lIns="0" tIns="12065" rIns="0" bIns="0" rtlCol="0">
            <a:spAutoFit/>
          </a:bodyPr>
          <a:lstStyle/>
          <a:p>
            <a:pPr marL="12700">
              <a:lnSpc>
                <a:spcPct val="100000"/>
              </a:lnSpc>
              <a:spcBef>
                <a:spcPts val="95"/>
              </a:spcBef>
            </a:pPr>
            <a:r>
              <a:rPr sz="4950" spc="-10" dirty="0">
                <a:solidFill>
                  <a:srgbClr val="FFFFFF"/>
                </a:solidFill>
                <a:latin typeface="Liberation Serif"/>
                <a:cs typeface="Liberation Serif"/>
              </a:rPr>
              <a:t>PPE</a:t>
            </a:r>
            <a:endParaRPr sz="4950">
              <a:latin typeface="Liberation Serif"/>
              <a:cs typeface="Liberation Serif"/>
            </a:endParaRPr>
          </a:p>
        </p:txBody>
      </p:sp>
      <p:sp>
        <p:nvSpPr>
          <p:cNvPr id="50" name="object 50"/>
          <p:cNvSpPr txBox="1"/>
          <p:nvPr/>
        </p:nvSpPr>
        <p:spPr>
          <a:xfrm>
            <a:off x="19297422" y="10429826"/>
            <a:ext cx="503555" cy="636905"/>
          </a:xfrm>
          <a:prstGeom prst="rect">
            <a:avLst/>
          </a:prstGeom>
        </p:spPr>
        <p:txBody>
          <a:bodyPr vert="horz" wrap="square" lIns="0" tIns="0" rIns="0" bIns="0" rtlCol="0">
            <a:spAutoFit/>
          </a:bodyPr>
          <a:lstStyle/>
          <a:p>
            <a:pPr marL="25400">
              <a:lnSpc>
                <a:spcPts val="4840"/>
              </a:lnSpc>
            </a:pPr>
            <a:fld id="{81D60167-4931-47E6-BA6A-407CBD079E47}" type="slidenum">
              <a:rPr sz="4350" spc="265" dirty="0">
                <a:solidFill>
                  <a:srgbClr val="404041"/>
                </a:solidFill>
                <a:latin typeface="Liberation Serif"/>
                <a:cs typeface="Liberation Serif"/>
              </a:rPr>
              <a:t>22</a:t>
            </a:fld>
            <a:r>
              <a:rPr sz="4350" spc="130" dirty="0">
                <a:solidFill>
                  <a:srgbClr val="404041"/>
                </a:solidFill>
                <a:latin typeface="Liberation Serif"/>
                <a:cs typeface="Liberation Serif"/>
              </a:rPr>
              <a:t>.</a:t>
            </a:r>
            <a:endParaRPr sz="4350">
              <a:latin typeface="Liberation Serif"/>
              <a:cs typeface="Liberation Serif"/>
            </a:endParaRPr>
          </a:p>
        </p:txBody>
      </p:sp>
      <p:sp>
        <p:nvSpPr>
          <p:cNvPr id="83" name="Dowolny kształt: kształt 82">
            <a:extLst>
              <a:ext uri="{FF2B5EF4-FFF2-40B4-BE49-F238E27FC236}">
                <a16:creationId xmlns:a16="http://schemas.microsoft.com/office/drawing/2014/main" id="{523AEE98-4FDB-4D3F-A6CD-5733C61A2A86}"/>
              </a:ext>
            </a:extLst>
          </p:cNvPr>
          <p:cNvSpPr/>
          <p:nvPr/>
        </p:nvSpPr>
        <p:spPr>
          <a:xfrm>
            <a:off x="9163136" y="11867391"/>
            <a:ext cx="412293" cy="311150"/>
          </a:xfrm>
          <a:custGeom>
            <a:avLst/>
            <a:gdLst>
              <a:gd name="connsiteX0" fmla="*/ 0 w 412293"/>
              <a:gd name="connsiteY0" fmla="*/ 0 h 311150"/>
              <a:gd name="connsiteX1" fmla="*/ 35046 w 412293"/>
              <a:gd name="connsiteY1" fmla="*/ 0 h 311150"/>
              <a:gd name="connsiteX2" fmla="*/ 362579 w 412293"/>
              <a:gd name="connsiteY2" fmla="*/ 0 h 311150"/>
              <a:gd name="connsiteX3" fmla="*/ 391361 w 412293"/>
              <a:gd name="connsiteY3" fmla="*/ 28762 h 311150"/>
              <a:gd name="connsiteX4" fmla="*/ 391361 w 412293"/>
              <a:gd name="connsiteY4" fmla="*/ 39221 h 311150"/>
              <a:gd name="connsiteX5" fmla="*/ 401827 w 412293"/>
              <a:gd name="connsiteY5" fmla="*/ 39221 h 311150"/>
              <a:gd name="connsiteX6" fmla="*/ 401827 w 412293"/>
              <a:gd name="connsiteY6" fmla="*/ 177800 h 311150"/>
              <a:gd name="connsiteX7" fmla="*/ 391361 w 412293"/>
              <a:gd name="connsiteY7" fmla="*/ 177800 h 311150"/>
              <a:gd name="connsiteX8" fmla="*/ 391361 w 412293"/>
              <a:gd name="connsiteY8" fmla="*/ 196103 h 311150"/>
              <a:gd name="connsiteX9" fmla="*/ 404443 w 412293"/>
              <a:gd name="connsiteY9" fmla="*/ 196103 h 311150"/>
              <a:gd name="connsiteX10" fmla="*/ 404443 w 412293"/>
              <a:gd name="connsiteY10" fmla="*/ 183029 h 311150"/>
              <a:gd name="connsiteX11" fmla="*/ 412293 w 412293"/>
              <a:gd name="connsiteY11" fmla="*/ 183029 h 311150"/>
              <a:gd name="connsiteX12" fmla="*/ 412293 w 412293"/>
              <a:gd name="connsiteY12" fmla="*/ 224865 h 311150"/>
              <a:gd name="connsiteX13" fmla="*/ 404443 w 412293"/>
              <a:gd name="connsiteY13" fmla="*/ 224865 h 311150"/>
              <a:gd name="connsiteX14" fmla="*/ 404443 w 412293"/>
              <a:gd name="connsiteY14" fmla="*/ 214406 h 311150"/>
              <a:gd name="connsiteX15" fmla="*/ 391361 w 412293"/>
              <a:gd name="connsiteY15" fmla="*/ 214406 h 311150"/>
              <a:gd name="connsiteX16" fmla="*/ 391361 w 412293"/>
              <a:gd name="connsiteY16" fmla="*/ 230094 h 311150"/>
              <a:gd name="connsiteX17" fmla="*/ 339030 w 412293"/>
              <a:gd name="connsiteY17" fmla="*/ 230094 h 311150"/>
              <a:gd name="connsiteX18" fmla="*/ 339030 w 412293"/>
              <a:gd name="connsiteY18" fmla="*/ 256241 h 311150"/>
              <a:gd name="connsiteX19" fmla="*/ 331181 w 412293"/>
              <a:gd name="connsiteY19" fmla="*/ 256241 h 311150"/>
              <a:gd name="connsiteX20" fmla="*/ 333797 w 412293"/>
              <a:gd name="connsiteY20" fmla="*/ 271929 h 311150"/>
              <a:gd name="connsiteX21" fmla="*/ 291933 w 412293"/>
              <a:gd name="connsiteY21" fmla="*/ 311150 h 311150"/>
              <a:gd name="connsiteX22" fmla="*/ 252685 w 412293"/>
              <a:gd name="connsiteY22" fmla="*/ 271929 h 311150"/>
              <a:gd name="connsiteX23" fmla="*/ 255301 w 412293"/>
              <a:gd name="connsiteY23" fmla="*/ 256241 h 311150"/>
              <a:gd name="connsiteX24" fmla="*/ 216053 w 412293"/>
              <a:gd name="connsiteY24" fmla="*/ 256241 h 311150"/>
              <a:gd name="connsiteX25" fmla="*/ 218670 w 412293"/>
              <a:gd name="connsiteY25" fmla="*/ 271929 h 311150"/>
              <a:gd name="connsiteX26" fmla="*/ 179422 w 412293"/>
              <a:gd name="connsiteY26" fmla="*/ 311150 h 311150"/>
              <a:gd name="connsiteX27" fmla="*/ 140174 w 412293"/>
              <a:gd name="connsiteY27" fmla="*/ 271929 h 311150"/>
              <a:gd name="connsiteX28" fmla="*/ 142790 w 412293"/>
              <a:gd name="connsiteY28" fmla="*/ 256241 h 311150"/>
              <a:gd name="connsiteX29" fmla="*/ 134941 w 412293"/>
              <a:gd name="connsiteY29" fmla="*/ 256241 h 311150"/>
              <a:gd name="connsiteX30" fmla="*/ 134941 w 412293"/>
              <a:gd name="connsiteY30" fmla="*/ 230094 h 311150"/>
              <a:gd name="connsiteX31" fmla="*/ 111392 w 412293"/>
              <a:gd name="connsiteY31" fmla="*/ 230094 h 311150"/>
              <a:gd name="connsiteX32" fmla="*/ 111392 w 412293"/>
              <a:gd name="connsiteY32" fmla="*/ 256241 h 311150"/>
              <a:gd name="connsiteX33" fmla="*/ 25292 w 412293"/>
              <a:gd name="connsiteY33" fmla="*/ 256241 h 311150"/>
              <a:gd name="connsiteX34" fmla="*/ 0 w 412293"/>
              <a:gd name="connsiteY34" fmla="*/ 256241 h 311150"/>
              <a:gd name="connsiteX35" fmla="*/ 0 w 412293"/>
              <a:gd name="connsiteY35"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2293" h="311150">
                <a:moveTo>
                  <a:pt x="0" y="0"/>
                </a:moveTo>
                <a:lnTo>
                  <a:pt x="35046" y="0"/>
                </a:lnTo>
                <a:cubicBezTo>
                  <a:pt x="122492" y="0"/>
                  <a:pt x="230117" y="0"/>
                  <a:pt x="362579" y="0"/>
                </a:cubicBezTo>
                <a:cubicBezTo>
                  <a:pt x="378278" y="0"/>
                  <a:pt x="391361" y="13074"/>
                  <a:pt x="391361" y="28762"/>
                </a:cubicBezTo>
                <a:cubicBezTo>
                  <a:pt x="391361" y="28762"/>
                  <a:pt x="391361" y="28762"/>
                  <a:pt x="391361" y="39221"/>
                </a:cubicBezTo>
                <a:cubicBezTo>
                  <a:pt x="391361" y="39221"/>
                  <a:pt x="391361" y="39221"/>
                  <a:pt x="401827" y="39221"/>
                </a:cubicBezTo>
                <a:cubicBezTo>
                  <a:pt x="401827" y="39221"/>
                  <a:pt x="401827" y="39221"/>
                  <a:pt x="401827" y="177800"/>
                </a:cubicBezTo>
                <a:cubicBezTo>
                  <a:pt x="401827" y="177800"/>
                  <a:pt x="401827" y="177800"/>
                  <a:pt x="391361" y="177800"/>
                </a:cubicBezTo>
                <a:cubicBezTo>
                  <a:pt x="391361" y="177800"/>
                  <a:pt x="391361" y="177800"/>
                  <a:pt x="391361" y="196103"/>
                </a:cubicBezTo>
                <a:cubicBezTo>
                  <a:pt x="391361" y="196103"/>
                  <a:pt x="391361" y="196103"/>
                  <a:pt x="404443" y="196103"/>
                </a:cubicBezTo>
                <a:cubicBezTo>
                  <a:pt x="404443" y="196103"/>
                  <a:pt x="404443" y="196103"/>
                  <a:pt x="404443" y="183029"/>
                </a:cubicBezTo>
                <a:lnTo>
                  <a:pt x="412293" y="183029"/>
                </a:lnTo>
                <a:cubicBezTo>
                  <a:pt x="412293" y="183029"/>
                  <a:pt x="412293" y="183029"/>
                  <a:pt x="412293" y="224865"/>
                </a:cubicBezTo>
                <a:cubicBezTo>
                  <a:pt x="412293" y="224865"/>
                  <a:pt x="412293" y="224865"/>
                  <a:pt x="404443" y="224865"/>
                </a:cubicBezTo>
                <a:cubicBezTo>
                  <a:pt x="404443" y="224865"/>
                  <a:pt x="404443" y="224865"/>
                  <a:pt x="404443" y="214406"/>
                </a:cubicBezTo>
                <a:cubicBezTo>
                  <a:pt x="404443" y="214406"/>
                  <a:pt x="404443" y="214406"/>
                  <a:pt x="391361" y="214406"/>
                </a:cubicBezTo>
                <a:cubicBezTo>
                  <a:pt x="391361" y="214406"/>
                  <a:pt x="391361" y="214406"/>
                  <a:pt x="391361" y="230094"/>
                </a:cubicBezTo>
                <a:cubicBezTo>
                  <a:pt x="391361" y="230094"/>
                  <a:pt x="391361" y="230094"/>
                  <a:pt x="339030" y="230094"/>
                </a:cubicBezTo>
                <a:cubicBezTo>
                  <a:pt x="339030" y="230094"/>
                  <a:pt x="339030" y="230094"/>
                  <a:pt x="339030" y="256241"/>
                </a:cubicBezTo>
                <a:cubicBezTo>
                  <a:pt x="339030" y="256241"/>
                  <a:pt x="339030" y="256241"/>
                  <a:pt x="331181" y="256241"/>
                </a:cubicBezTo>
                <a:cubicBezTo>
                  <a:pt x="331181" y="261471"/>
                  <a:pt x="333797" y="266700"/>
                  <a:pt x="333797" y="271929"/>
                </a:cubicBezTo>
                <a:cubicBezTo>
                  <a:pt x="333797" y="292847"/>
                  <a:pt x="315481" y="311150"/>
                  <a:pt x="291933" y="311150"/>
                </a:cubicBezTo>
                <a:cubicBezTo>
                  <a:pt x="271000" y="311150"/>
                  <a:pt x="252685" y="292847"/>
                  <a:pt x="252685" y="271929"/>
                </a:cubicBezTo>
                <a:cubicBezTo>
                  <a:pt x="252685" y="266700"/>
                  <a:pt x="255301" y="261471"/>
                  <a:pt x="255301" y="256241"/>
                </a:cubicBezTo>
                <a:cubicBezTo>
                  <a:pt x="255301" y="256241"/>
                  <a:pt x="255301" y="256241"/>
                  <a:pt x="216053" y="256241"/>
                </a:cubicBezTo>
                <a:cubicBezTo>
                  <a:pt x="218670" y="261471"/>
                  <a:pt x="218670" y="266700"/>
                  <a:pt x="218670" y="271929"/>
                </a:cubicBezTo>
                <a:cubicBezTo>
                  <a:pt x="218670" y="292847"/>
                  <a:pt x="202971" y="311150"/>
                  <a:pt x="179422" y="311150"/>
                </a:cubicBezTo>
                <a:cubicBezTo>
                  <a:pt x="158489" y="311150"/>
                  <a:pt x="140174" y="292847"/>
                  <a:pt x="140174" y="271929"/>
                </a:cubicBezTo>
                <a:cubicBezTo>
                  <a:pt x="140174" y="266700"/>
                  <a:pt x="140174" y="261471"/>
                  <a:pt x="142790" y="256241"/>
                </a:cubicBezTo>
                <a:cubicBezTo>
                  <a:pt x="142790" y="256241"/>
                  <a:pt x="142790" y="256241"/>
                  <a:pt x="134941" y="256241"/>
                </a:cubicBezTo>
                <a:cubicBezTo>
                  <a:pt x="134941" y="256241"/>
                  <a:pt x="134941" y="256241"/>
                  <a:pt x="134941" y="230094"/>
                </a:cubicBezTo>
                <a:cubicBezTo>
                  <a:pt x="134941" y="230094"/>
                  <a:pt x="134941" y="230094"/>
                  <a:pt x="111392" y="230094"/>
                </a:cubicBezTo>
                <a:cubicBezTo>
                  <a:pt x="111392" y="230094"/>
                  <a:pt x="111392" y="230094"/>
                  <a:pt x="111392" y="256241"/>
                </a:cubicBezTo>
                <a:cubicBezTo>
                  <a:pt x="111392" y="256241"/>
                  <a:pt x="111392" y="256241"/>
                  <a:pt x="25292" y="256241"/>
                </a:cubicBezTo>
                <a:lnTo>
                  <a:pt x="0" y="256241"/>
                </a:lnTo>
                <a:lnTo>
                  <a:pt x="0" y="0"/>
                </a:lnTo>
                <a:close/>
              </a:path>
            </a:pathLst>
          </a:cu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Dowolny kształt: kształt 80">
            <a:extLst>
              <a:ext uri="{FF2B5EF4-FFF2-40B4-BE49-F238E27FC236}">
                <a16:creationId xmlns:a16="http://schemas.microsoft.com/office/drawing/2014/main" id="{60196155-5726-4169-8B19-4212A45BE3A5}"/>
              </a:ext>
            </a:extLst>
          </p:cNvPr>
          <p:cNvSpPr/>
          <p:nvPr/>
        </p:nvSpPr>
        <p:spPr>
          <a:xfrm>
            <a:off x="8772154" y="11867391"/>
            <a:ext cx="390982" cy="311150"/>
          </a:xfrm>
          <a:custGeom>
            <a:avLst/>
            <a:gdLst>
              <a:gd name="connsiteX0" fmla="*/ 47098 w 390982"/>
              <a:gd name="connsiteY0" fmla="*/ 0 h 311150"/>
              <a:gd name="connsiteX1" fmla="*/ 345137 w 390982"/>
              <a:gd name="connsiteY1" fmla="*/ 0 h 311150"/>
              <a:gd name="connsiteX2" fmla="*/ 390982 w 390982"/>
              <a:gd name="connsiteY2" fmla="*/ 0 h 311150"/>
              <a:gd name="connsiteX3" fmla="*/ 390982 w 390982"/>
              <a:gd name="connsiteY3" fmla="*/ 256241 h 311150"/>
              <a:gd name="connsiteX4" fmla="*/ 365650 w 390982"/>
              <a:gd name="connsiteY4" fmla="*/ 256241 h 311150"/>
              <a:gd name="connsiteX5" fmla="*/ 298285 w 390982"/>
              <a:gd name="connsiteY5" fmla="*/ 256241 h 311150"/>
              <a:gd name="connsiteX6" fmla="*/ 298285 w 390982"/>
              <a:gd name="connsiteY6" fmla="*/ 230094 h 311150"/>
              <a:gd name="connsiteX7" fmla="*/ 277352 w 390982"/>
              <a:gd name="connsiteY7" fmla="*/ 230094 h 311150"/>
              <a:gd name="connsiteX8" fmla="*/ 277352 w 390982"/>
              <a:gd name="connsiteY8" fmla="*/ 256241 h 311150"/>
              <a:gd name="connsiteX9" fmla="*/ 269503 w 390982"/>
              <a:gd name="connsiteY9" fmla="*/ 256241 h 311150"/>
              <a:gd name="connsiteX10" fmla="*/ 272119 w 390982"/>
              <a:gd name="connsiteY10" fmla="*/ 271929 h 311150"/>
              <a:gd name="connsiteX11" fmla="*/ 232871 w 390982"/>
              <a:gd name="connsiteY11" fmla="*/ 311150 h 311150"/>
              <a:gd name="connsiteX12" fmla="*/ 191007 w 390982"/>
              <a:gd name="connsiteY12" fmla="*/ 271929 h 311150"/>
              <a:gd name="connsiteX13" fmla="*/ 193623 w 390982"/>
              <a:gd name="connsiteY13" fmla="*/ 256241 h 311150"/>
              <a:gd name="connsiteX14" fmla="*/ 156992 w 390982"/>
              <a:gd name="connsiteY14" fmla="*/ 256241 h 311150"/>
              <a:gd name="connsiteX15" fmla="*/ 159608 w 390982"/>
              <a:gd name="connsiteY15" fmla="*/ 271929 h 311150"/>
              <a:gd name="connsiteX16" fmla="*/ 117744 w 390982"/>
              <a:gd name="connsiteY16" fmla="*/ 311150 h 311150"/>
              <a:gd name="connsiteX17" fmla="*/ 78496 w 390982"/>
              <a:gd name="connsiteY17" fmla="*/ 271929 h 311150"/>
              <a:gd name="connsiteX18" fmla="*/ 81112 w 390982"/>
              <a:gd name="connsiteY18" fmla="*/ 256241 h 311150"/>
              <a:gd name="connsiteX19" fmla="*/ 73263 w 390982"/>
              <a:gd name="connsiteY19" fmla="*/ 256241 h 311150"/>
              <a:gd name="connsiteX20" fmla="*/ 73263 w 390982"/>
              <a:gd name="connsiteY20" fmla="*/ 230094 h 311150"/>
              <a:gd name="connsiteX21" fmla="*/ 18316 w 390982"/>
              <a:gd name="connsiteY21" fmla="*/ 230094 h 311150"/>
              <a:gd name="connsiteX22" fmla="*/ 18316 w 390982"/>
              <a:gd name="connsiteY22" fmla="*/ 214406 h 311150"/>
              <a:gd name="connsiteX23" fmla="*/ 5233 w 390982"/>
              <a:gd name="connsiteY23" fmla="*/ 214406 h 311150"/>
              <a:gd name="connsiteX24" fmla="*/ 5233 w 390982"/>
              <a:gd name="connsiteY24" fmla="*/ 224865 h 311150"/>
              <a:gd name="connsiteX25" fmla="*/ 0 w 390982"/>
              <a:gd name="connsiteY25" fmla="*/ 224865 h 311150"/>
              <a:gd name="connsiteX26" fmla="*/ 0 w 390982"/>
              <a:gd name="connsiteY26" fmla="*/ 183029 h 311150"/>
              <a:gd name="connsiteX27" fmla="*/ 5233 w 390982"/>
              <a:gd name="connsiteY27" fmla="*/ 183029 h 311150"/>
              <a:gd name="connsiteX28" fmla="*/ 5233 w 390982"/>
              <a:gd name="connsiteY28" fmla="*/ 196103 h 311150"/>
              <a:gd name="connsiteX29" fmla="*/ 18316 w 390982"/>
              <a:gd name="connsiteY29" fmla="*/ 196103 h 311150"/>
              <a:gd name="connsiteX30" fmla="*/ 18316 w 390982"/>
              <a:gd name="connsiteY30" fmla="*/ 177800 h 311150"/>
              <a:gd name="connsiteX31" fmla="*/ 7850 w 390982"/>
              <a:gd name="connsiteY31" fmla="*/ 177800 h 311150"/>
              <a:gd name="connsiteX32" fmla="*/ 7850 w 390982"/>
              <a:gd name="connsiteY32" fmla="*/ 39221 h 311150"/>
              <a:gd name="connsiteX33" fmla="*/ 18316 w 390982"/>
              <a:gd name="connsiteY33" fmla="*/ 39221 h 311150"/>
              <a:gd name="connsiteX34" fmla="*/ 18316 w 390982"/>
              <a:gd name="connsiteY34" fmla="*/ 28762 h 311150"/>
              <a:gd name="connsiteX35" fmla="*/ 47098 w 390982"/>
              <a:gd name="connsiteY35"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0982" h="311150">
                <a:moveTo>
                  <a:pt x="47098" y="0"/>
                </a:moveTo>
                <a:cubicBezTo>
                  <a:pt x="47098" y="0"/>
                  <a:pt x="47098" y="0"/>
                  <a:pt x="345137" y="0"/>
                </a:cubicBezTo>
                <a:lnTo>
                  <a:pt x="390982" y="0"/>
                </a:lnTo>
                <a:lnTo>
                  <a:pt x="390982" y="256241"/>
                </a:lnTo>
                <a:lnTo>
                  <a:pt x="365650" y="256241"/>
                </a:lnTo>
                <a:cubicBezTo>
                  <a:pt x="346118" y="256241"/>
                  <a:pt x="323796" y="256241"/>
                  <a:pt x="298285" y="256241"/>
                </a:cubicBezTo>
                <a:cubicBezTo>
                  <a:pt x="298285" y="256241"/>
                  <a:pt x="298285" y="256241"/>
                  <a:pt x="298285" y="230094"/>
                </a:cubicBezTo>
                <a:cubicBezTo>
                  <a:pt x="298285" y="230094"/>
                  <a:pt x="298285" y="230094"/>
                  <a:pt x="277352" y="230094"/>
                </a:cubicBezTo>
                <a:cubicBezTo>
                  <a:pt x="277352" y="230094"/>
                  <a:pt x="277352" y="230094"/>
                  <a:pt x="277352" y="256241"/>
                </a:cubicBezTo>
                <a:cubicBezTo>
                  <a:pt x="277352" y="256241"/>
                  <a:pt x="277352" y="256241"/>
                  <a:pt x="269503" y="256241"/>
                </a:cubicBezTo>
                <a:cubicBezTo>
                  <a:pt x="272119" y="261471"/>
                  <a:pt x="272119" y="266700"/>
                  <a:pt x="272119" y="271929"/>
                </a:cubicBezTo>
                <a:cubicBezTo>
                  <a:pt x="272119" y="292847"/>
                  <a:pt x="253803" y="311150"/>
                  <a:pt x="232871" y="311150"/>
                </a:cubicBezTo>
                <a:cubicBezTo>
                  <a:pt x="209322" y="311150"/>
                  <a:pt x="191007" y="292847"/>
                  <a:pt x="191007" y="271929"/>
                </a:cubicBezTo>
                <a:cubicBezTo>
                  <a:pt x="191007" y="266700"/>
                  <a:pt x="193623" y="261471"/>
                  <a:pt x="193623" y="256241"/>
                </a:cubicBezTo>
                <a:cubicBezTo>
                  <a:pt x="193623" y="256241"/>
                  <a:pt x="193623" y="256241"/>
                  <a:pt x="156992" y="256241"/>
                </a:cubicBezTo>
                <a:cubicBezTo>
                  <a:pt x="156992" y="261471"/>
                  <a:pt x="159608" y="266700"/>
                  <a:pt x="159608" y="271929"/>
                </a:cubicBezTo>
                <a:cubicBezTo>
                  <a:pt x="159608" y="292847"/>
                  <a:pt x="141293" y="311150"/>
                  <a:pt x="117744" y="311150"/>
                </a:cubicBezTo>
                <a:cubicBezTo>
                  <a:pt x="96812" y="311150"/>
                  <a:pt x="78496" y="292847"/>
                  <a:pt x="78496" y="271929"/>
                </a:cubicBezTo>
                <a:cubicBezTo>
                  <a:pt x="78496" y="266700"/>
                  <a:pt x="78496" y="261471"/>
                  <a:pt x="81112" y="256241"/>
                </a:cubicBezTo>
                <a:cubicBezTo>
                  <a:pt x="81112" y="256241"/>
                  <a:pt x="81112" y="256241"/>
                  <a:pt x="73263" y="256241"/>
                </a:cubicBezTo>
                <a:cubicBezTo>
                  <a:pt x="73263" y="256241"/>
                  <a:pt x="73263" y="256241"/>
                  <a:pt x="73263" y="230094"/>
                </a:cubicBezTo>
                <a:cubicBezTo>
                  <a:pt x="73263" y="230094"/>
                  <a:pt x="73263" y="230094"/>
                  <a:pt x="18316" y="230094"/>
                </a:cubicBezTo>
                <a:cubicBezTo>
                  <a:pt x="18316" y="230094"/>
                  <a:pt x="18316" y="230094"/>
                  <a:pt x="18316" y="214406"/>
                </a:cubicBezTo>
                <a:cubicBezTo>
                  <a:pt x="18316" y="214406"/>
                  <a:pt x="18316" y="214406"/>
                  <a:pt x="5233" y="214406"/>
                </a:cubicBezTo>
                <a:cubicBezTo>
                  <a:pt x="5233" y="214406"/>
                  <a:pt x="5233" y="214406"/>
                  <a:pt x="5233" y="224865"/>
                </a:cubicBezTo>
                <a:cubicBezTo>
                  <a:pt x="5233" y="224865"/>
                  <a:pt x="5233" y="224865"/>
                  <a:pt x="0" y="224865"/>
                </a:cubicBezTo>
                <a:cubicBezTo>
                  <a:pt x="0" y="224865"/>
                  <a:pt x="0" y="224865"/>
                  <a:pt x="0" y="183029"/>
                </a:cubicBezTo>
                <a:cubicBezTo>
                  <a:pt x="0" y="183029"/>
                  <a:pt x="0" y="183029"/>
                  <a:pt x="5233" y="183029"/>
                </a:cubicBezTo>
                <a:cubicBezTo>
                  <a:pt x="5233" y="183029"/>
                  <a:pt x="5233" y="183029"/>
                  <a:pt x="5233" y="196103"/>
                </a:cubicBezTo>
                <a:cubicBezTo>
                  <a:pt x="5233" y="196103"/>
                  <a:pt x="5233" y="196103"/>
                  <a:pt x="18316" y="196103"/>
                </a:cubicBezTo>
                <a:cubicBezTo>
                  <a:pt x="18316" y="196103"/>
                  <a:pt x="18316" y="196103"/>
                  <a:pt x="18316" y="177800"/>
                </a:cubicBezTo>
                <a:cubicBezTo>
                  <a:pt x="18316" y="177800"/>
                  <a:pt x="18316" y="177800"/>
                  <a:pt x="7850" y="177800"/>
                </a:cubicBezTo>
                <a:cubicBezTo>
                  <a:pt x="7850" y="177800"/>
                  <a:pt x="7850" y="177800"/>
                  <a:pt x="7850" y="39221"/>
                </a:cubicBezTo>
                <a:cubicBezTo>
                  <a:pt x="7850" y="39221"/>
                  <a:pt x="7850" y="39221"/>
                  <a:pt x="18316" y="39221"/>
                </a:cubicBezTo>
                <a:cubicBezTo>
                  <a:pt x="18316" y="39221"/>
                  <a:pt x="18316" y="39221"/>
                  <a:pt x="18316" y="28762"/>
                </a:cubicBezTo>
                <a:cubicBezTo>
                  <a:pt x="18316" y="13074"/>
                  <a:pt x="31398" y="0"/>
                  <a:pt x="47098" y="0"/>
                </a:cubicBezTo>
                <a:close/>
              </a:path>
            </a:pathLst>
          </a:custGeom>
          <a:solidFill>
            <a:srgbClr val="404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404041"/>
              </a:solidFill>
            </a:endParaRPr>
          </a:p>
        </p:txBody>
      </p:sp>
      <p:sp>
        <p:nvSpPr>
          <p:cNvPr id="47" name="Dowolny kształt: kształt 46">
            <a:extLst>
              <a:ext uri="{FF2B5EF4-FFF2-40B4-BE49-F238E27FC236}">
                <a16:creationId xmlns:a16="http://schemas.microsoft.com/office/drawing/2014/main" id="{F87B1F87-1823-4746-8571-087694D308F6}"/>
              </a:ext>
            </a:extLst>
          </p:cNvPr>
          <p:cNvSpPr/>
          <p:nvPr/>
        </p:nvSpPr>
        <p:spPr>
          <a:xfrm>
            <a:off x="14893782" y="6178550"/>
            <a:ext cx="277956" cy="311150"/>
          </a:xfrm>
          <a:custGeom>
            <a:avLst/>
            <a:gdLst>
              <a:gd name="connsiteX0" fmla="*/ 0 w 277956"/>
              <a:gd name="connsiteY0" fmla="*/ 0 h 311150"/>
              <a:gd name="connsiteX1" fmla="*/ 106503 w 277956"/>
              <a:gd name="connsiteY1" fmla="*/ 0 h 311150"/>
              <a:gd name="connsiteX2" fmla="*/ 230858 w 277956"/>
              <a:gd name="connsiteY2" fmla="*/ 0 h 311150"/>
              <a:gd name="connsiteX3" fmla="*/ 259640 w 277956"/>
              <a:gd name="connsiteY3" fmla="*/ 28762 h 311150"/>
              <a:gd name="connsiteX4" fmla="*/ 259640 w 277956"/>
              <a:gd name="connsiteY4" fmla="*/ 39221 h 311150"/>
              <a:gd name="connsiteX5" fmla="*/ 270106 w 277956"/>
              <a:gd name="connsiteY5" fmla="*/ 39221 h 311150"/>
              <a:gd name="connsiteX6" fmla="*/ 270106 w 277956"/>
              <a:gd name="connsiteY6" fmla="*/ 177800 h 311150"/>
              <a:gd name="connsiteX7" fmla="*/ 259640 w 277956"/>
              <a:gd name="connsiteY7" fmla="*/ 177800 h 311150"/>
              <a:gd name="connsiteX8" fmla="*/ 259640 w 277956"/>
              <a:gd name="connsiteY8" fmla="*/ 196103 h 311150"/>
              <a:gd name="connsiteX9" fmla="*/ 272723 w 277956"/>
              <a:gd name="connsiteY9" fmla="*/ 196103 h 311150"/>
              <a:gd name="connsiteX10" fmla="*/ 272723 w 277956"/>
              <a:gd name="connsiteY10" fmla="*/ 183029 h 311150"/>
              <a:gd name="connsiteX11" fmla="*/ 277956 w 277956"/>
              <a:gd name="connsiteY11" fmla="*/ 183029 h 311150"/>
              <a:gd name="connsiteX12" fmla="*/ 277956 w 277956"/>
              <a:gd name="connsiteY12" fmla="*/ 224865 h 311150"/>
              <a:gd name="connsiteX13" fmla="*/ 272723 w 277956"/>
              <a:gd name="connsiteY13" fmla="*/ 224865 h 311150"/>
              <a:gd name="connsiteX14" fmla="*/ 272723 w 277956"/>
              <a:gd name="connsiteY14" fmla="*/ 214406 h 311150"/>
              <a:gd name="connsiteX15" fmla="*/ 259640 w 277956"/>
              <a:gd name="connsiteY15" fmla="*/ 214406 h 311150"/>
              <a:gd name="connsiteX16" fmla="*/ 259640 w 277956"/>
              <a:gd name="connsiteY16" fmla="*/ 230094 h 311150"/>
              <a:gd name="connsiteX17" fmla="*/ 204693 w 277956"/>
              <a:gd name="connsiteY17" fmla="*/ 230094 h 311150"/>
              <a:gd name="connsiteX18" fmla="*/ 204693 w 277956"/>
              <a:gd name="connsiteY18" fmla="*/ 256241 h 311150"/>
              <a:gd name="connsiteX19" fmla="*/ 196844 w 277956"/>
              <a:gd name="connsiteY19" fmla="*/ 256241 h 311150"/>
              <a:gd name="connsiteX20" fmla="*/ 199460 w 277956"/>
              <a:gd name="connsiteY20" fmla="*/ 271929 h 311150"/>
              <a:gd name="connsiteX21" fmla="*/ 160212 w 277956"/>
              <a:gd name="connsiteY21" fmla="*/ 311150 h 311150"/>
              <a:gd name="connsiteX22" fmla="*/ 120964 w 277956"/>
              <a:gd name="connsiteY22" fmla="*/ 271929 h 311150"/>
              <a:gd name="connsiteX23" fmla="*/ 123581 w 277956"/>
              <a:gd name="connsiteY23" fmla="*/ 256241 h 311150"/>
              <a:gd name="connsiteX24" fmla="*/ 84333 w 277956"/>
              <a:gd name="connsiteY24" fmla="*/ 256241 h 311150"/>
              <a:gd name="connsiteX25" fmla="*/ 86949 w 277956"/>
              <a:gd name="connsiteY25" fmla="*/ 271929 h 311150"/>
              <a:gd name="connsiteX26" fmla="*/ 47701 w 277956"/>
              <a:gd name="connsiteY26" fmla="*/ 311150 h 311150"/>
              <a:gd name="connsiteX27" fmla="*/ 5837 w 277956"/>
              <a:gd name="connsiteY27" fmla="*/ 271929 h 311150"/>
              <a:gd name="connsiteX28" fmla="*/ 8453 w 277956"/>
              <a:gd name="connsiteY28" fmla="*/ 256241 h 311150"/>
              <a:gd name="connsiteX29" fmla="*/ 604 w 277956"/>
              <a:gd name="connsiteY29" fmla="*/ 256241 h 311150"/>
              <a:gd name="connsiteX30" fmla="*/ 604 w 277956"/>
              <a:gd name="connsiteY30" fmla="*/ 230094 h 311150"/>
              <a:gd name="connsiteX31" fmla="*/ 0 w 277956"/>
              <a:gd name="connsiteY31" fmla="*/ 230094 h 311150"/>
              <a:gd name="connsiteX32" fmla="*/ 0 w 277956"/>
              <a:gd name="connsiteY32"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7956" h="311150">
                <a:moveTo>
                  <a:pt x="0" y="0"/>
                </a:moveTo>
                <a:lnTo>
                  <a:pt x="106503" y="0"/>
                </a:lnTo>
                <a:cubicBezTo>
                  <a:pt x="145310" y="0"/>
                  <a:pt x="186704" y="0"/>
                  <a:pt x="230858" y="0"/>
                </a:cubicBezTo>
                <a:cubicBezTo>
                  <a:pt x="246558" y="0"/>
                  <a:pt x="259640" y="13074"/>
                  <a:pt x="259640" y="28762"/>
                </a:cubicBezTo>
                <a:cubicBezTo>
                  <a:pt x="259640" y="28762"/>
                  <a:pt x="259640" y="28762"/>
                  <a:pt x="259640" y="39221"/>
                </a:cubicBezTo>
                <a:cubicBezTo>
                  <a:pt x="259640" y="39221"/>
                  <a:pt x="259640" y="39221"/>
                  <a:pt x="270106" y="39221"/>
                </a:cubicBezTo>
                <a:cubicBezTo>
                  <a:pt x="270106" y="39221"/>
                  <a:pt x="270106" y="39221"/>
                  <a:pt x="270106" y="177800"/>
                </a:cubicBezTo>
                <a:cubicBezTo>
                  <a:pt x="270106" y="177800"/>
                  <a:pt x="270106" y="177800"/>
                  <a:pt x="259640" y="177800"/>
                </a:cubicBezTo>
                <a:cubicBezTo>
                  <a:pt x="259640" y="177800"/>
                  <a:pt x="259640" y="177800"/>
                  <a:pt x="259640" y="196103"/>
                </a:cubicBezTo>
                <a:cubicBezTo>
                  <a:pt x="259640" y="196103"/>
                  <a:pt x="259640" y="196103"/>
                  <a:pt x="272723" y="196103"/>
                </a:cubicBezTo>
                <a:cubicBezTo>
                  <a:pt x="272723" y="196103"/>
                  <a:pt x="272723" y="196103"/>
                  <a:pt x="272723" y="183029"/>
                </a:cubicBezTo>
                <a:lnTo>
                  <a:pt x="277956" y="183029"/>
                </a:lnTo>
                <a:cubicBezTo>
                  <a:pt x="277956" y="183029"/>
                  <a:pt x="277956" y="183029"/>
                  <a:pt x="277956" y="224865"/>
                </a:cubicBezTo>
                <a:cubicBezTo>
                  <a:pt x="277956" y="224865"/>
                  <a:pt x="277956" y="224865"/>
                  <a:pt x="272723" y="224865"/>
                </a:cubicBezTo>
                <a:cubicBezTo>
                  <a:pt x="272723" y="224865"/>
                  <a:pt x="272723" y="224865"/>
                  <a:pt x="272723" y="214406"/>
                </a:cubicBezTo>
                <a:cubicBezTo>
                  <a:pt x="272723" y="214406"/>
                  <a:pt x="272723" y="214406"/>
                  <a:pt x="259640" y="214406"/>
                </a:cubicBezTo>
                <a:cubicBezTo>
                  <a:pt x="259640" y="214406"/>
                  <a:pt x="259640" y="214406"/>
                  <a:pt x="259640" y="230094"/>
                </a:cubicBezTo>
                <a:cubicBezTo>
                  <a:pt x="259640" y="230094"/>
                  <a:pt x="259640" y="230094"/>
                  <a:pt x="204693" y="230094"/>
                </a:cubicBezTo>
                <a:cubicBezTo>
                  <a:pt x="204693" y="230094"/>
                  <a:pt x="204693" y="230094"/>
                  <a:pt x="204693" y="256241"/>
                </a:cubicBezTo>
                <a:cubicBezTo>
                  <a:pt x="204693" y="256241"/>
                  <a:pt x="204693" y="256241"/>
                  <a:pt x="196844" y="256241"/>
                </a:cubicBezTo>
                <a:cubicBezTo>
                  <a:pt x="199460" y="261471"/>
                  <a:pt x="199460" y="266700"/>
                  <a:pt x="199460" y="271929"/>
                </a:cubicBezTo>
                <a:cubicBezTo>
                  <a:pt x="199460" y="292847"/>
                  <a:pt x="181144" y="311150"/>
                  <a:pt x="160212" y="311150"/>
                </a:cubicBezTo>
                <a:cubicBezTo>
                  <a:pt x="139280" y="311150"/>
                  <a:pt x="120964" y="292847"/>
                  <a:pt x="120964" y="271929"/>
                </a:cubicBezTo>
                <a:cubicBezTo>
                  <a:pt x="120964" y="266700"/>
                  <a:pt x="120964" y="261471"/>
                  <a:pt x="123581" y="256241"/>
                </a:cubicBezTo>
                <a:cubicBezTo>
                  <a:pt x="123581" y="256241"/>
                  <a:pt x="123581" y="256241"/>
                  <a:pt x="84333" y="256241"/>
                </a:cubicBezTo>
                <a:cubicBezTo>
                  <a:pt x="86949" y="261471"/>
                  <a:pt x="86949" y="266700"/>
                  <a:pt x="86949" y="271929"/>
                </a:cubicBezTo>
                <a:cubicBezTo>
                  <a:pt x="86949" y="292847"/>
                  <a:pt x="68634" y="311150"/>
                  <a:pt x="47701" y="311150"/>
                </a:cubicBezTo>
                <a:cubicBezTo>
                  <a:pt x="24152" y="311150"/>
                  <a:pt x="5837" y="292847"/>
                  <a:pt x="5837" y="271929"/>
                </a:cubicBezTo>
                <a:cubicBezTo>
                  <a:pt x="5837" y="266700"/>
                  <a:pt x="8453" y="261471"/>
                  <a:pt x="8453" y="256241"/>
                </a:cubicBezTo>
                <a:cubicBezTo>
                  <a:pt x="8453" y="256241"/>
                  <a:pt x="8453" y="256241"/>
                  <a:pt x="604" y="256241"/>
                </a:cubicBezTo>
                <a:cubicBezTo>
                  <a:pt x="604" y="256241"/>
                  <a:pt x="604" y="256241"/>
                  <a:pt x="604" y="230094"/>
                </a:cubicBezTo>
                <a:lnTo>
                  <a:pt x="0" y="230094"/>
                </a:lnTo>
                <a:lnTo>
                  <a:pt x="0" y="0"/>
                </a:lnTo>
                <a:close/>
              </a:path>
            </a:pathLst>
          </a:cu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Obraz 1">
            <a:extLst>
              <a:ext uri="{FF2B5EF4-FFF2-40B4-BE49-F238E27FC236}">
                <a16:creationId xmlns:a16="http://schemas.microsoft.com/office/drawing/2014/main" id="{71FE611E-AE6C-4390-AADF-BBF48F5174EE}"/>
              </a:ext>
            </a:extLst>
          </p:cNvPr>
          <p:cNvPicPr>
            <a:picLocks noChangeAspect="1"/>
          </p:cNvPicPr>
          <p:nvPr/>
        </p:nvPicPr>
        <p:blipFill>
          <a:blip r:embed="rId2"/>
          <a:stretch>
            <a:fillRect/>
          </a:stretch>
        </p:blipFill>
        <p:spPr>
          <a:xfrm>
            <a:off x="1755909" y="6825955"/>
            <a:ext cx="981376" cy="1204912"/>
          </a:xfrm>
          <a:prstGeom prst="rect">
            <a:avLst/>
          </a:prstGeom>
        </p:spPr>
      </p:pic>
      <p:pic>
        <p:nvPicPr>
          <p:cNvPr id="5" name="Obraz 4">
            <a:extLst>
              <a:ext uri="{FF2B5EF4-FFF2-40B4-BE49-F238E27FC236}">
                <a16:creationId xmlns:a16="http://schemas.microsoft.com/office/drawing/2014/main" id="{71EAFFD4-E1E3-4510-A9E4-48CC0D285DE4}"/>
              </a:ext>
            </a:extLst>
          </p:cNvPr>
          <p:cNvPicPr>
            <a:picLocks noChangeAspect="1"/>
          </p:cNvPicPr>
          <p:nvPr/>
        </p:nvPicPr>
        <p:blipFill>
          <a:blip r:embed="rId3"/>
          <a:stretch>
            <a:fillRect/>
          </a:stretch>
        </p:blipFill>
        <p:spPr>
          <a:xfrm>
            <a:off x="3771932" y="5894483"/>
            <a:ext cx="3067856" cy="3067856"/>
          </a:xfrm>
          <a:prstGeom prst="rect">
            <a:avLst/>
          </a:prstGeom>
        </p:spPr>
      </p:pic>
      <p:pic>
        <p:nvPicPr>
          <p:cNvPr id="8" name="Obraz 7">
            <a:extLst>
              <a:ext uri="{FF2B5EF4-FFF2-40B4-BE49-F238E27FC236}">
                <a16:creationId xmlns:a16="http://schemas.microsoft.com/office/drawing/2014/main" id="{49945091-6FCC-4A70-8CB0-632394DD9F7B}"/>
              </a:ext>
            </a:extLst>
          </p:cNvPr>
          <p:cNvPicPr>
            <a:picLocks noChangeAspect="1"/>
          </p:cNvPicPr>
          <p:nvPr/>
        </p:nvPicPr>
        <p:blipFill>
          <a:blip r:embed="rId4"/>
          <a:stretch>
            <a:fillRect/>
          </a:stretch>
        </p:blipFill>
        <p:spPr>
          <a:xfrm>
            <a:off x="1669399" y="8697812"/>
            <a:ext cx="2857500" cy="1495425"/>
          </a:xfrm>
          <a:prstGeom prst="rect">
            <a:avLst/>
          </a:prstGeom>
        </p:spPr>
      </p:pic>
      <p:pic>
        <p:nvPicPr>
          <p:cNvPr id="4" name="Obraz 3">
            <a:extLst>
              <a:ext uri="{FF2B5EF4-FFF2-40B4-BE49-F238E27FC236}">
                <a16:creationId xmlns:a16="http://schemas.microsoft.com/office/drawing/2014/main" id="{B3638DDA-46F3-4248-AC30-738B49D42114}"/>
              </a:ext>
            </a:extLst>
          </p:cNvPr>
          <p:cNvPicPr>
            <a:picLocks noChangeAspect="1"/>
          </p:cNvPicPr>
          <p:nvPr/>
        </p:nvPicPr>
        <p:blipFill>
          <a:blip r:embed="rId5"/>
          <a:stretch>
            <a:fillRect/>
          </a:stretch>
        </p:blipFill>
        <p:spPr>
          <a:xfrm>
            <a:off x="1806210" y="5526659"/>
            <a:ext cx="4029075" cy="1133475"/>
          </a:xfrm>
          <a:prstGeom prst="rect">
            <a:avLst/>
          </a:prstGeom>
        </p:spPr>
      </p:pic>
      <p:pic>
        <p:nvPicPr>
          <p:cNvPr id="9" name="Obraz 8">
            <a:extLst>
              <a:ext uri="{FF2B5EF4-FFF2-40B4-BE49-F238E27FC236}">
                <a16:creationId xmlns:a16="http://schemas.microsoft.com/office/drawing/2014/main" id="{B1CB6C6E-D4CF-49DF-9E91-4A2B1485BCEB}"/>
              </a:ext>
            </a:extLst>
          </p:cNvPr>
          <p:cNvPicPr>
            <a:picLocks noChangeAspect="1"/>
          </p:cNvPicPr>
          <p:nvPr/>
        </p:nvPicPr>
        <p:blipFill>
          <a:blip r:embed="rId6"/>
          <a:stretch>
            <a:fillRect/>
          </a:stretch>
        </p:blipFill>
        <p:spPr>
          <a:xfrm>
            <a:off x="6972300" y="5003438"/>
            <a:ext cx="2047875" cy="2228850"/>
          </a:xfrm>
          <a:prstGeom prst="rect">
            <a:avLst/>
          </a:prstGeom>
        </p:spPr>
      </p:pic>
      <p:pic>
        <p:nvPicPr>
          <p:cNvPr id="10" name="Obraz 9">
            <a:extLst>
              <a:ext uri="{FF2B5EF4-FFF2-40B4-BE49-F238E27FC236}">
                <a16:creationId xmlns:a16="http://schemas.microsoft.com/office/drawing/2014/main" id="{175D8EF1-E1F5-4FD6-BA53-1537D55E57F2}"/>
              </a:ext>
            </a:extLst>
          </p:cNvPr>
          <p:cNvPicPr>
            <a:picLocks noChangeAspect="1"/>
          </p:cNvPicPr>
          <p:nvPr/>
        </p:nvPicPr>
        <p:blipFill>
          <a:blip r:embed="rId7"/>
          <a:stretch>
            <a:fillRect/>
          </a:stretch>
        </p:blipFill>
        <p:spPr>
          <a:xfrm>
            <a:off x="5657850" y="8450162"/>
            <a:ext cx="2628900" cy="1743075"/>
          </a:xfrm>
          <a:prstGeom prst="rect">
            <a:avLst/>
          </a:prstGeom>
        </p:spPr>
      </p:pic>
      <p:pic>
        <p:nvPicPr>
          <p:cNvPr id="14" name="Obraz 13">
            <a:extLst>
              <a:ext uri="{FF2B5EF4-FFF2-40B4-BE49-F238E27FC236}">
                <a16:creationId xmlns:a16="http://schemas.microsoft.com/office/drawing/2014/main" id="{91E32FF1-C483-406E-9A18-40E2A85A4C82}"/>
              </a:ext>
            </a:extLst>
          </p:cNvPr>
          <p:cNvPicPr>
            <a:picLocks noChangeAspect="1"/>
          </p:cNvPicPr>
          <p:nvPr/>
        </p:nvPicPr>
        <p:blipFill>
          <a:blip r:embed="rId8"/>
          <a:stretch>
            <a:fillRect/>
          </a:stretch>
        </p:blipFill>
        <p:spPr>
          <a:xfrm>
            <a:off x="15400188" y="8271776"/>
            <a:ext cx="3314700" cy="1381125"/>
          </a:xfrm>
          <a:prstGeom prst="rect">
            <a:avLst/>
          </a:prstGeom>
        </p:spPr>
      </p:pic>
      <p:pic>
        <p:nvPicPr>
          <p:cNvPr id="15" name="Obraz 14">
            <a:extLst>
              <a:ext uri="{FF2B5EF4-FFF2-40B4-BE49-F238E27FC236}">
                <a16:creationId xmlns:a16="http://schemas.microsoft.com/office/drawing/2014/main" id="{FB46EDAA-8C61-47DC-8D64-5928F3E5FCD2}"/>
              </a:ext>
            </a:extLst>
          </p:cNvPr>
          <p:cNvPicPr>
            <a:picLocks noChangeAspect="1"/>
          </p:cNvPicPr>
          <p:nvPr/>
        </p:nvPicPr>
        <p:blipFill>
          <a:blip r:embed="rId9"/>
          <a:stretch>
            <a:fillRect/>
          </a:stretch>
        </p:blipFill>
        <p:spPr>
          <a:xfrm>
            <a:off x="9020175" y="8030867"/>
            <a:ext cx="3028950" cy="1514475"/>
          </a:xfrm>
          <a:prstGeom prst="rect">
            <a:avLst/>
          </a:prstGeom>
        </p:spPr>
      </p:pic>
      <p:pic>
        <p:nvPicPr>
          <p:cNvPr id="16" name="Obraz 15">
            <a:extLst>
              <a:ext uri="{FF2B5EF4-FFF2-40B4-BE49-F238E27FC236}">
                <a16:creationId xmlns:a16="http://schemas.microsoft.com/office/drawing/2014/main" id="{64B2CCCC-808B-4E7F-B349-5987E5F5D1C4}"/>
              </a:ext>
            </a:extLst>
          </p:cNvPr>
          <p:cNvPicPr>
            <a:picLocks noChangeAspect="1"/>
          </p:cNvPicPr>
          <p:nvPr/>
        </p:nvPicPr>
        <p:blipFill>
          <a:blip r:embed="rId10"/>
          <a:stretch>
            <a:fillRect/>
          </a:stretch>
        </p:blipFill>
        <p:spPr>
          <a:xfrm>
            <a:off x="9883094" y="5232495"/>
            <a:ext cx="3448050" cy="1323975"/>
          </a:xfrm>
          <a:prstGeom prst="rect">
            <a:avLst/>
          </a:prstGeom>
        </p:spPr>
      </p:pic>
      <p:pic>
        <p:nvPicPr>
          <p:cNvPr id="17" name="Obraz 16">
            <a:extLst>
              <a:ext uri="{FF2B5EF4-FFF2-40B4-BE49-F238E27FC236}">
                <a16:creationId xmlns:a16="http://schemas.microsoft.com/office/drawing/2014/main" id="{6BB4FEC4-9EBF-4BF7-9A26-B734BA997AB7}"/>
              </a:ext>
            </a:extLst>
          </p:cNvPr>
          <p:cNvPicPr>
            <a:picLocks noChangeAspect="1"/>
          </p:cNvPicPr>
          <p:nvPr/>
        </p:nvPicPr>
        <p:blipFill>
          <a:blip r:embed="rId11"/>
          <a:stretch>
            <a:fillRect/>
          </a:stretch>
        </p:blipFill>
        <p:spPr>
          <a:xfrm>
            <a:off x="13801900" y="4773269"/>
            <a:ext cx="3857625" cy="1181100"/>
          </a:xfrm>
          <a:prstGeom prst="rect">
            <a:avLst/>
          </a:prstGeom>
        </p:spPr>
      </p:pic>
      <p:pic>
        <p:nvPicPr>
          <p:cNvPr id="18" name="Obraz 17">
            <a:extLst>
              <a:ext uri="{FF2B5EF4-FFF2-40B4-BE49-F238E27FC236}">
                <a16:creationId xmlns:a16="http://schemas.microsoft.com/office/drawing/2014/main" id="{C991FD80-CF7E-405C-A547-EDABB2D3F244}"/>
              </a:ext>
            </a:extLst>
          </p:cNvPr>
          <p:cNvPicPr>
            <a:picLocks noChangeAspect="1"/>
          </p:cNvPicPr>
          <p:nvPr/>
        </p:nvPicPr>
        <p:blipFill>
          <a:blip r:embed="rId12"/>
          <a:stretch>
            <a:fillRect/>
          </a:stretch>
        </p:blipFill>
        <p:spPr>
          <a:xfrm>
            <a:off x="12545472" y="6823526"/>
            <a:ext cx="3562350" cy="1285875"/>
          </a:xfrm>
          <a:prstGeom prst="rect">
            <a:avLst/>
          </a:prstGeom>
        </p:spPr>
      </p:pic>
      <p:pic>
        <p:nvPicPr>
          <p:cNvPr id="19" name="Obraz 18">
            <a:extLst>
              <a:ext uri="{FF2B5EF4-FFF2-40B4-BE49-F238E27FC236}">
                <a16:creationId xmlns:a16="http://schemas.microsoft.com/office/drawing/2014/main" id="{391488A9-333A-42D5-985B-9B5BF5D36BE0}"/>
              </a:ext>
            </a:extLst>
          </p:cNvPr>
          <p:cNvPicPr>
            <a:picLocks noChangeAspect="1"/>
          </p:cNvPicPr>
          <p:nvPr/>
        </p:nvPicPr>
        <p:blipFill>
          <a:blip r:embed="rId13"/>
          <a:stretch>
            <a:fillRect/>
          </a:stretch>
        </p:blipFill>
        <p:spPr>
          <a:xfrm>
            <a:off x="12633326" y="9729103"/>
            <a:ext cx="4505325" cy="1019175"/>
          </a:xfrm>
          <a:prstGeom prst="rect">
            <a:avLst/>
          </a:prstGeom>
        </p:spPr>
      </p:pic>
      <p:pic>
        <p:nvPicPr>
          <p:cNvPr id="20" name="Obraz 19">
            <a:extLst>
              <a:ext uri="{FF2B5EF4-FFF2-40B4-BE49-F238E27FC236}">
                <a16:creationId xmlns:a16="http://schemas.microsoft.com/office/drawing/2014/main" id="{EFB0E5C7-8531-46B9-9CAA-135C658F0746}"/>
              </a:ext>
            </a:extLst>
          </p:cNvPr>
          <p:cNvPicPr>
            <a:picLocks noChangeAspect="1"/>
          </p:cNvPicPr>
          <p:nvPr/>
        </p:nvPicPr>
        <p:blipFill>
          <a:blip r:embed="rId14"/>
          <a:stretch>
            <a:fillRect/>
          </a:stretch>
        </p:blipFill>
        <p:spPr>
          <a:xfrm>
            <a:off x="8481980" y="9813192"/>
            <a:ext cx="3381375" cy="13525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45525" y="4888046"/>
            <a:ext cx="6972934" cy="2073645"/>
          </a:xfrm>
          <a:prstGeom prst="rect">
            <a:avLst/>
          </a:prstGeom>
        </p:spPr>
        <p:txBody>
          <a:bodyPr vert="horz" wrap="square" lIns="0" tIns="12065" rIns="0" bIns="0" rtlCol="0">
            <a:spAutoFit/>
          </a:bodyPr>
          <a:lstStyle/>
          <a:p>
            <a:pPr marL="12700" marR="5080" indent="-94615" algn="ctr">
              <a:lnSpc>
                <a:spcPct val="111800"/>
              </a:lnSpc>
              <a:spcBef>
                <a:spcPts val="95"/>
              </a:spcBef>
            </a:pPr>
            <a:r>
              <a:rPr sz="2950" spc="30" dirty="0" err="1">
                <a:latin typeface="Liberation Serif"/>
                <a:cs typeface="Liberation Serif"/>
              </a:rPr>
              <a:t>dr</a:t>
            </a:r>
            <a:r>
              <a:rPr sz="2950" spc="30" dirty="0">
                <a:latin typeface="Liberation Serif"/>
                <a:cs typeface="Liberation Serif"/>
              </a:rPr>
              <a:t> </a:t>
            </a:r>
            <a:r>
              <a:rPr lang="pl-PL" sz="2950" spc="-5" dirty="0">
                <a:latin typeface="Liberation Serif"/>
                <a:cs typeface="Liberation Serif"/>
              </a:rPr>
              <a:t>Marcin Wojewódka </a:t>
            </a:r>
            <a:r>
              <a:rPr lang="pl-PL" sz="2950" spc="-5" dirty="0" err="1">
                <a:solidFill>
                  <a:srgbClr val="C48B0E"/>
                </a:solidFill>
                <a:latin typeface="Liberation Serif"/>
                <a:cs typeface="Liberation Serif"/>
              </a:rPr>
              <a:t>marcin.wojewodka</a:t>
            </a:r>
            <a:r>
              <a:rPr sz="2950" spc="-15" dirty="0">
                <a:solidFill>
                  <a:srgbClr val="C48B0E"/>
                </a:solidFill>
                <a:latin typeface="Liberation Serif"/>
                <a:cs typeface="Liberation Serif"/>
              </a:rPr>
              <a:t>@instytutemerytalny.</a:t>
            </a:r>
            <a:r>
              <a:rPr sz="2950" spc="-45" dirty="0">
                <a:solidFill>
                  <a:srgbClr val="C48B0E"/>
                </a:solidFill>
                <a:latin typeface="Liberation Serif"/>
                <a:cs typeface="Liberation Serif"/>
              </a:rPr>
              <a:t>pl</a:t>
            </a:r>
            <a:endParaRPr lang="pl-PL" sz="2950" spc="-45" dirty="0">
              <a:solidFill>
                <a:srgbClr val="C48B0E"/>
              </a:solidFill>
              <a:latin typeface="Liberation Serif"/>
              <a:cs typeface="Liberation Serif"/>
            </a:endParaRPr>
          </a:p>
          <a:p>
            <a:pPr marL="12700" marR="5080" indent="-94615" algn="ctr">
              <a:lnSpc>
                <a:spcPct val="111800"/>
              </a:lnSpc>
              <a:spcBef>
                <a:spcPts val="95"/>
              </a:spcBef>
            </a:pPr>
            <a:r>
              <a:rPr lang="pl-PL" sz="2950" spc="-10" dirty="0">
                <a:solidFill>
                  <a:srgbClr val="C48A10"/>
                </a:solidFill>
                <a:latin typeface="Liberation Serif"/>
                <a:cs typeface="Liberation Serif"/>
              </a:rPr>
              <a:t>www.instytutemerytalny.pl</a:t>
            </a:r>
            <a:endParaRPr sz="2950" dirty="0">
              <a:solidFill>
                <a:srgbClr val="C48B0E"/>
              </a:solidFill>
              <a:latin typeface="Liberation Serif"/>
              <a:cs typeface="Liberation Serif"/>
            </a:endParaRPr>
          </a:p>
          <a:p>
            <a:pPr>
              <a:lnSpc>
                <a:spcPct val="100000"/>
              </a:lnSpc>
              <a:spcBef>
                <a:spcPts val="45"/>
              </a:spcBef>
            </a:pPr>
            <a:endParaRPr sz="3400" dirty="0">
              <a:latin typeface="Times New Roman"/>
              <a:cs typeface="Times New Roman"/>
            </a:endParaRPr>
          </a:p>
        </p:txBody>
      </p:sp>
      <p:sp>
        <p:nvSpPr>
          <p:cNvPr id="3" name="object 3"/>
          <p:cNvSpPr txBox="1"/>
          <p:nvPr/>
        </p:nvSpPr>
        <p:spPr>
          <a:xfrm>
            <a:off x="11195050" y="4888046"/>
            <a:ext cx="4942840" cy="2060820"/>
          </a:xfrm>
          <a:prstGeom prst="rect">
            <a:avLst/>
          </a:prstGeom>
        </p:spPr>
        <p:txBody>
          <a:bodyPr vert="horz" wrap="square" lIns="0" tIns="64769" rIns="0" bIns="0" rtlCol="0">
            <a:spAutoFit/>
          </a:bodyPr>
          <a:lstStyle/>
          <a:p>
            <a:pPr algn="ctr">
              <a:lnSpc>
                <a:spcPct val="100000"/>
              </a:lnSpc>
              <a:spcBef>
                <a:spcPts val="509"/>
              </a:spcBef>
            </a:pPr>
            <a:r>
              <a:rPr sz="2950" b="1" spc="20" dirty="0">
                <a:solidFill>
                  <a:srgbClr val="C48A10"/>
                </a:solidFill>
                <a:latin typeface="Liberation Serif"/>
                <a:cs typeface="Liberation Serif"/>
              </a:rPr>
              <a:t>Instytut Emerytalny </a:t>
            </a:r>
            <a:r>
              <a:rPr sz="2950" b="1" spc="-20" dirty="0">
                <a:solidFill>
                  <a:srgbClr val="C48A10"/>
                </a:solidFill>
                <a:latin typeface="Liberation Serif"/>
                <a:cs typeface="Liberation Serif"/>
              </a:rPr>
              <a:t>Sp. </a:t>
            </a:r>
            <a:r>
              <a:rPr sz="2950" b="1" spc="5" dirty="0">
                <a:solidFill>
                  <a:srgbClr val="C48A10"/>
                </a:solidFill>
                <a:latin typeface="Liberation Serif"/>
                <a:cs typeface="Liberation Serif"/>
              </a:rPr>
              <a:t>z </a:t>
            </a:r>
            <a:r>
              <a:rPr sz="2950" b="1" spc="-15" dirty="0">
                <a:solidFill>
                  <a:srgbClr val="C48A10"/>
                </a:solidFill>
                <a:latin typeface="Liberation Serif"/>
                <a:cs typeface="Liberation Serif"/>
              </a:rPr>
              <a:t>o.</a:t>
            </a:r>
            <a:r>
              <a:rPr sz="2950" b="1" spc="-70" dirty="0">
                <a:solidFill>
                  <a:srgbClr val="C48A10"/>
                </a:solidFill>
                <a:latin typeface="Liberation Serif"/>
                <a:cs typeface="Liberation Serif"/>
              </a:rPr>
              <a:t> </a:t>
            </a:r>
            <a:r>
              <a:rPr sz="2950" b="1" spc="-15" dirty="0">
                <a:solidFill>
                  <a:srgbClr val="C48A10"/>
                </a:solidFill>
                <a:latin typeface="Liberation Serif"/>
                <a:cs typeface="Liberation Serif"/>
              </a:rPr>
              <a:t>o.</a:t>
            </a:r>
            <a:endParaRPr sz="2950" dirty="0">
              <a:latin typeface="Liberation Serif"/>
              <a:cs typeface="Liberation Serif"/>
            </a:endParaRPr>
          </a:p>
          <a:p>
            <a:pPr algn="ctr">
              <a:lnSpc>
                <a:spcPct val="100000"/>
              </a:lnSpc>
              <a:spcBef>
                <a:spcPts val="420"/>
              </a:spcBef>
            </a:pPr>
            <a:r>
              <a:rPr sz="2950" spc="5" dirty="0">
                <a:latin typeface="Liberation Serif"/>
                <a:cs typeface="Liberation Serif"/>
              </a:rPr>
              <a:t>ul. </a:t>
            </a:r>
            <a:r>
              <a:rPr sz="2950" spc="-45" dirty="0">
                <a:latin typeface="Liberation Serif"/>
                <a:cs typeface="Liberation Serif"/>
              </a:rPr>
              <a:t>Solec </a:t>
            </a:r>
            <a:r>
              <a:rPr sz="2950" spc="-5" dirty="0">
                <a:latin typeface="Liberation Serif"/>
                <a:cs typeface="Liberation Serif"/>
              </a:rPr>
              <a:t>38, </a:t>
            </a:r>
            <a:r>
              <a:rPr sz="2950" spc="5" dirty="0">
                <a:latin typeface="Liberation Serif"/>
                <a:cs typeface="Liberation Serif"/>
              </a:rPr>
              <a:t>00-394 </a:t>
            </a:r>
            <a:r>
              <a:rPr sz="2950" spc="-25" dirty="0">
                <a:latin typeface="Liberation Serif"/>
                <a:cs typeface="Liberation Serif"/>
              </a:rPr>
              <a:t>Warszawa</a:t>
            </a:r>
            <a:endParaRPr sz="2950" dirty="0">
              <a:latin typeface="Liberation Serif"/>
              <a:cs typeface="Liberation Serif"/>
            </a:endParaRPr>
          </a:p>
          <a:p>
            <a:pPr algn="ctr">
              <a:lnSpc>
                <a:spcPct val="100000"/>
              </a:lnSpc>
              <a:spcBef>
                <a:spcPts val="415"/>
              </a:spcBef>
            </a:pPr>
            <a:r>
              <a:rPr sz="2950" spc="-55" dirty="0">
                <a:latin typeface="Liberation Serif"/>
                <a:cs typeface="Liberation Serif"/>
              </a:rPr>
              <a:t>tel.(fax) </a:t>
            </a:r>
            <a:r>
              <a:rPr sz="2950" spc="-20" dirty="0">
                <a:latin typeface="Liberation Serif"/>
                <a:cs typeface="Liberation Serif"/>
              </a:rPr>
              <a:t>22 </a:t>
            </a:r>
            <a:r>
              <a:rPr sz="2950" spc="-5" dirty="0">
                <a:latin typeface="Liberation Serif"/>
                <a:cs typeface="Liberation Serif"/>
              </a:rPr>
              <a:t>458 </a:t>
            </a:r>
            <a:r>
              <a:rPr sz="2950" spc="-25" dirty="0">
                <a:latin typeface="Liberation Serif"/>
                <a:cs typeface="Liberation Serif"/>
              </a:rPr>
              <a:t>23 </a:t>
            </a:r>
            <a:r>
              <a:rPr sz="2950" spc="15" dirty="0">
                <a:latin typeface="Liberation Serif"/>
                <a:cs typeface="Liberation Serif"/>
              </a:rPr>
              <a:t>00</a:t>
            </a:r>
            <a:r>
              <a:rPr sz="2950" spc="90" dirty="0">
                <a:latin typeface="Liberation Serif"/>
                <a:cs typeface="Liberation Serif"/>
              </a:rPr>
              <a:t> </a:t>
            </a:r>
            <a:r>
              <a:rPr sz="2950" spc="-130" dirty="0">
                <a:latin typeface="Liberation Serif"/>
                <a:cs typeface="Liberation Serif"/>
              </a:rPr>
              <a:t>(01)</a:t>
            </a:r>
            <a:endParaRPr sz="2950" dirty="0">
              <a:latin typeface="Liberation Serif"/>
              <a:cs typeface="Liberation Serif"/>
            </a:endParaRPr>
          </a:p>
          <a:p>
            <a:pPr>
              <a:lnSpc>
                <a:spcPct val="100000"/>
              </a:lnSpc>
              <a:spcBef>
                <a:spcPts val="10"/>
              </a:spcBef>
            </a:pPr>
            <a:endParaRPr sz="3450" dirty="0">
              <a:latin typeface="Times New Roman"/>
              <a:cs typeface="Times New Roman"/>
            </a:endParaRPr>
          </a:p>
        </p:txBody>
      </p:sp>
      <p:sp>
        <p:nvSpPr>
          <p:cNvPr id="4" name="object 4"/>
          <p:cNvSpPr txBox="1">
            <a:spLocks noGrp="1"/>
          </p:cNvSpPr>
          <p:nvPr>
            <p:ph type="title"/>
          </p:nvPr>
        </p:nvSpPr>
        <p:spPr>
          <a:xfrm>
            <a:off x="6408109" y="1890534"/>
            <a:ext cx="6705600" cy="2048638"/>
          </a:xfrm>
          <a:prstGeom prst="rect">
            <a:avLst/>
          </a:prstGeom>
        </p:spPr>
        <p:txBody>
          <a:bodyPr vert="horz" wrap="square" lIns="0" tIns="17145" rIns="0" bIns="0" rtlCol="0">
            <a:spAutoFit/>
          </a:bodyPr>
          <a:lstStyle/>
          <a:p>
            <a:pPr marL="12700" algn="ctr">
              <a:lnSpc>
                <a:spcPct val="100000"/>
              </a:lnSpc>
              <a:spcBef>
                <a:spcPts val="135"/>
              </a:spcBef>
            </a:pPr>
            <a:r>
              <a:rPr lang="en-US" sz="6600" spc="10" dirty="0"/>
              <a:t>Thank you for your attention!</a:t>
            </a:r>
            <a:endParaRPr sz="6600" spc="15" dirty="0"/>
          </a:p>
        </p:txBody>
      </p:sp>
      <p:grpSp>
        <p:nvGrpSpPr>
          <p:cNvPr id="7" name="Grupa 6">
            <a:extLst>
              <a:ext uri="{FF2B5EF4-FFF2-40B4-BE49-F238E27FC236}">
                <a16:creationId xmlns:a16="http://schemas.microsoft.com/office/drawing/2014/main" id="{388BBCBA-B62A-489A-BFD6-D61664196AFA}"/>
              </a:ext>
            </a:extLst>
          </p:cNvPr>
          <p:cNvGrpSpPr/>
          <p:nvPr/>
        </p:nvGrpSpPr>
        <p:grpSpPr>
          <a:xfrm>
            <a:off x="8403590" y="7785363"/>
            <a:ext cx="2791460" cy="1953804"/>
            <a:chOff x="8660083" y="8035629"/>
            <a:chExt cx="2791460" cy="1953804"/>
          </a:xfrm>
        </p:grpSpPr>
        <p:sp>
          <p:nvSpPr>
            <p:cNvPr id="8" name="object 2">
              <a:extLst>
                <a:ext uri="{FF2B5EF4-FFF2-40B4-BE49-F238E27FC236}">
                  <a16:creationId xmlns:a16="http://schemas.microsoft.com/office/drawing/2014/main" id="{290CB5DB-698C-4BA6-8D92-1C3766DD3807}"/>
                </a:ext>
              </a:extLst>
            </p:cNvPr>
            <p:cNvSpPr/>
            <p:nvPr/>
          </p:nvSpPr>
          <p:spPr>
            <a:xfrm>
              <a:off x="9668470" y="8035629"/>
              <a:ext cx="697865" cy="1116965"/>
            </a:xfrm>
            <a:custGeom>
              <a:avLst/>
              <a:gdLst/>
              <a:ahLst/>
              <a:cxnLst/>
              <a:rect l="l" t="t" r="r" b="b"/>
              <a:pathLst>
                <a:path w="697865" h="1116965">
                  <a:moveTo>
                    <a:pt x="697758" y="725674"/>
                  </a:moveTo>
                  <a:lnTo>
                    <a:pt x="628399" y="739768"/>
                  </a:lnTo>
                  <a:lnTo>
                    <a:pt x="600201" y="809682"/>
                  </a:lnTo>
                  <a:lnTo>
                    <a:pt x="21140" y="809682"/>
                  </a:lnTo>
                  <a:lnTo>
                    <a:pt x="0" y="872266"/>
                  </a:lnTo>
                  <a:lnTo>
                    <a:pt x="20847" y="893135"/>
                  </a:lnTo>
                  <a:lnTo>
                    <a:pt x="669833" y="893135"/>
                  </a:lnTo>
                  <a:lnTo>
                    <a:pt x="697758" y="865209"/>
                  </a:lnTo>
                  <a:lnTo>
                    <a:pt x="697758" y="725674"/>
                  </a:lnTo>
                  <a:close/>
                </a:path>
                <a:path w="697865" h="1116965">
                  <a:moveTo>
                    <a:pt x="188601" y="599939"/>
                  </a:moveTo>
                  <a:lnTo>
                    <a:pt x="80552" y="599939"/>
                  </a:lnTo>
                  <a:lnTo>
                    <a:pt x="76961" y="809682"/>
                  </a:lnTo>
                  <a:lnTo>
                    <a:pt x="188601" y="809682"/>
                  </a:lnTo>
                  <a:lnTo>
                    <a:pt x="188601" y="599939"/>
                  </a:lnTo>
                  <a:close/>
                </a:path>
                <a:path w="697865" h="1116965">
                  <a:moveTo>
                    <a:pt x="421212" y="354324"/>
                  </a:moveTo>
                  <a:lnTo>
                    <a:pt x="309561" y="354324"/>
                  </a:lnTo>
                  <a:lnTo>
                    <a:pt x="309561" y="762091"/>
                  </a:lnTo>
                  <a:lnTo>
                    <a:pt x="421212" y="762091"/>
                  </a:lnTo>
                  <a:lnTo>
                    <a:pt x="421212" y="354324"/>
                  </a:lnTo>
                  <a:close/>
                </a:path>
                <a:path w="697865" h="1116965">
                  <a:moveTo>
                    <a:pt x="644493" y="474477"/>
                  </a:moveTo>
                  <a:lnTo>
                    <a:pt x="532852" y="488571"/>
                  </a:lnTo>
                  <a:lnTo>
                    <a:pt x="532852" y="516476"/>
                  </a:lnTo>
                  <a:lnTo>
                    <a:pt x="454698" y="516476"/>
                  </a:lnTo>
                  <a:lnTo>
                    <a:pt x="454698" y="599939"/>
                  </a:lnTo>
                  <a:lnTo>
                    <a:pt x="532852" y="599939"/>
                  </a:lnTo>
                  <a:lnTo>
                    <a:pt x="532852" y="627844"/>
                  </a:lnTo>
                  <a:lnTo>
                    <a:pt x="644493" y="641938"/>
                  </a:lnTo>
                  <a:lnTo>
                    <a:pt x="644493" y="474477"/>
                  </a:lnTo>
                  <a:close/>
                </a:path>
                <a:path w="697865" h="1116965">
                  <a:moveTo>
                    <a:pt x="273520" y="516476"/>
                  </a:moveTo>
                  <a:lnTo>
                    <a:pt x="49328" y="516476"/>
                  </a:lnTo>
                  <a:lnTo>
                    <a:pt x="49328" y="599939"/>
                  </a:lnTo>
                  <a:lnTo>
                    <a:pt x="273520" y="599939"/>
                  </a:lnTo>
                  <a:lnTo>
                    <a:pt x="273520" y="516476"/>
                  </a:lnTo>
                  <a:close/>
                </a:path>
                <a:path w="697865" h="1116965">
                  <a:moveTo>
                    <a:pt x="188601" y="306734"/>
                  </a:moveTo>
                  <a:lnTo>
                    <a:pt x="80552" y="306734"/>
                  </a:lnTo>
                  <a:lnTo>
                    <a:pt x="80552" y="516476"/>
                  </a:lnTo>
                  <a:lnTo>
                    <a:pt x="188601" y="516476"/>
                  </a:lnTo>
                  <a:lnTo>
                    <a:pt x="188601" y="306734"/>
                  </a:lnTo>
                  <a:close/>
                </a:path>
                <a:path w="697865" h="1116965">
                  <a:moveTo>
                    <a:pt x="669833" y="223281"/>
                  </a:moveTo>
                  <a:lnTo>
                    <a:pt x="20847" y="223281"/>
                  </a:lnTo>
                  <a:lnTo>
                    <a:pt x="0" y="244149"/>
                  </a:lnTo>
                  <a:lnTo>
                    <a:pt x="21140" y="306734"/>
                  </a:lnTo>
                  <a:lnTo>
                    <a:pt x="600201" y="306734"/>
                  </a:lnTo>
                  <a:lnTo>
                    <a:pt x="628399" y="376648"/>
                  </a:lnTo>
                  <a:lnTo>
                    <a:pt x="697758" y="390742"/>
                  </a:lnTo>
                  <a:lnTo>
                    <a:pt x="697758" y="251207"/>
                  </a:lnTo>
                  <a:lnTo>
                    <a:pt x="669833" y="223281"/>
                  </a:lnTo>
                  <a:close/>
                </a:path>
                <a:path w="697865" h="1116965">
                  <a:moveTo>
                    <a:pt x="448834" y="1032963"/>
                  </a:moveTo>
                  <a:lnTo>
                    <a:pt x="281928" y="1032963"/>
                  </a:lnTo>
                  <a:lnTo>
                    <a:pt x="257238" y="1106102"/>
                  </a:lnTo>
                  <a:lnTo>
                    <a:pt x="267541" y="1116416"/>
                  </a:lnTo>
                  <a:lnTo>
                    <a:pt x="463200" y="1116416"/>
                  </a:lnTo>
                  <a:lnTo>
                    <a:pt x="473535" y="1106071"/>
                  </a:lnTo>
                  <a:lnTo>
                    <a:pt x="448834" y="1032963"/>
                  </a:lnTo>
                  <a:close/>
                </a:path>
                <a:path w="697865" h="1116965">
                  <a:moveTo>
                    <a:pt x="421212" y="926621"/>
                  </a:moveTo>
                  <a:lnTo>
                    <a:pt x="309561" y="926621"/>
                  </a:lnTo>
                  <a:lnTo>
                    <a:pt x="309561" y="1032963"/>
                  </a:lnTo>
                  <a:lnTo>
                    <a:pt x="421212" y="1032963"/>
                  </a:lnTo>
                  <a:lnTo>
                    <a:pt x="421212" y="926621"/>
                  </a:lnTo>
                  <a:close/>
                </a:path>
                <a:path w="697865" h="1116965">
                  <a:moveTo>
                    <a:pt x="421212" y="83452"/>
                  </a:moveTo>
                  <a:lnTo>
                    <a:pt x="309561" y="83452"/>
                  </a:lnTo>
                  <a:lnTo>
                    <a:pt x="309561" y="189784"/>
                  </a:lnTo>
                  <a:lnTo>
                    <a:pt x="421212" y="189784"/>
                  </a:lnTo>
                  <a:lnTo>
                    <a:pt x="421212" y="83452"/>
                  </a:lnTo>
                  <a:close/>
                </a:path>
                <a:path w="697865" h="1116965">
                  <a:moveTo>
                    <a:pt x="463200" y="0"/>
                  </a:moveTo>
                  <a:lnTo>
                    <a:pt x="267541" y="0"/>
                  </a:lnTo>
                  <a:lnTo>
                    <a:pt x="257238" y="10313"/>
                  </a:lnTo>
                  <a:lnTo>
                    <a:pt x="281928" y="83452"/>
                  </a:lnTo>
                  <a:lnTo>
                    <a:pt x="448834" y="83452"/>
                  </a:lnTo>
                  <a:lnTo>
                    <a:pt x="473535" y="10345"/>
                  </a:lnTo>
                  <a:lnTo>
                    <a:pt x="463200" y="0"/>
                  </a:lnTo>
                  <a:close/>
                </a:path>
              </a:pathLst>
            </a:custGeom>
            <a:solidFill>
              <a:srgbClr val="C48B0E"/>
            </a:solidFill>
          </p:spPr>
          <p:txBody>
            <a:bodyPr wrap="square" lIns="0" tIns="0" rIns="0" bIns="0" rtlCol="0"/>
            <a:lstStyle/>
            <a:p>
              <a:endParaRPr/>
            </a:p>
          </p:txBody>
        </p:sp>
        <p:sp>
          <p:nvSpPr>
            <p:cNvPr id="9" name="object 3">
              <a:extLst>
                <a:ext uri="{FF2B5EF4-FFF2-40B4-BE49-F238E27FC236}">
                  <a16:creationId xmlns:a16="http://schemas.microsoft.com/office/drawing/2014/main" id="{033C6C5A-C938-410A-B554-0CC33D4CF399}"/>
                </a:ext>
              </a:extLst>
            </p:cNvPr>
            <p:cNvSpPr/>
            <p:nvPr/>
          </p:nvSpPr>
          <p:spPr>
            <a:xfrm>
              <a:off x="8660083" y="9319508"/>
              <a:ext cx="2791460" cy="669925"/>
            </a:xfrm>
            <a:custGeom>
              <a:avLst/>
              <a:gdLst/>
              <a:ahLst/>
              <a:cxnLst/>
              <a:rect l="l" t="t" r="r" b="b"/>
              <a:pathLst>
                <a:path w="2791459" h="669925">
                  <a:moveTo>
                    <a:pt x="1779767" y="651875"/>
                  </a:moveTo>
                  <a:lnTo>
                    <a:pt x="1727832" y="651875"/>
                  </a:lnTo>
                  <a:lnTo>
                    <a:pt x="1720848" y="669853"/>
                  </a:lnTo>
                  <a:lnTo>
                    <a:pt x="1786751" y="669853"/>
                  </a:lnTo>
                  <a:lnTo>
                    <a:pt x="1779767" y="651875"/>
                  </a:lnTo>
                  <a:close/>
                </a:path>
                <a:path w="2791459" h="669925">
                  <a:moveTo>
                    <a:pt x="1955375" y="651875"/>
                  </a:moveTo>
                  <a:lnTo>
                    <a:pt x="1865681" y="651875"/>
                  </a:lnTo>
                  <a:lnTo>
                    <a:pt x="1858697" y="669853"/>
                  </a:lnTo>
                  <a:lnTo>
                    <a:pt x="1962359" y="669853"/>
                  </a:lnTo>
                  <a:lnTo>
                    <a:pt x="1955375" y="651875"/>
                  </a:lnTo>
                  <a:close/>
                </a:path>
                <a:path w="2791459" h="669925">
                  <a:moveTo>
                    <a:pt x="1857807" y="448405"/>
                  </a:moveTo>
                  <a:lnTo>
                    <a:pt x="1822373" y="448405"/>
                  </a:lnTo>
                  <a:lnTo>
                    <a:pt x="1738962" y="651875"/>
                  </a:lnTo>
                  <a:lnTo>
                    <a:pt x="1760344" y="651875"/>
                  </a:lnTo>
                  <a:lnTo>
                    <a:pt x="1778898" y="606704"/>
                  </a:lnTo>
                  <a:lnTo>
                    <a:pt x="1922757" y="606704"/>
                  </a:lnTo>
                  <a:lnTo>
                    <a:pt x="1915376" y="588715"/>
                  </a:lnTo>
                  <a:lnTo>
                    <a:pt x="1786165" y="588715"/>
                  </a:lnTo>
                  <a:lnTo>
                    <a:pt x="1820729" y="504037"/>
                  </a:lnTo>
                  <a:lnTo>
                    <a:pt x="1880633" y="504037"/>
                  </a:lnTo>
                  <a:lnTo>
                    <a:pt x="1857807" y="448405"/>
                  </a:lnTo>
                  <a:close/>
                </a:path>
                <a:path w="2791459" h="669925">
                  <a:moveTo>
                    <a:pt x="1922757" y="606704"/>
                  </a:moveTo>
                  <a:lnTo>
                    <a:pt x="1862121" y="606704"/>
                  </a:lnTo>
                  <a:lnTo>
                    <a:pt x="1880351" y="651875"/>
                  </a:lnTo>
                  <a:lnTo>
                    <a:pt x="1941291" y="651875"/>
                  </a:lnTo>
                  <a:lnTo>
                    <a:pt x="1922757" y="606704"/>
                  </a:lnTo>
                  <a:close/>
                </a:path>
                <a:path w="2791459" h="669925">
                  <a:moveTo>
                    <a:pt x="1880633" y="504037"/>
                  </a:moveTo>
                  <a:lnTo>
                    <a:pt x="1820729" y="504037"/>
                  </a:lnTo>
                  <a:lnTo>
                    <a:pt x="1854844" y="588715"/>
                  </a:lnTo>
                  <a:lnTo>
                    <a:pt x="1915376" y="588715"/>
                  </a:lnTo>
                  <a:lnTo>
                    <a:pt x="1880633" y="504037"/>
                  </a:lnTo>
                  <a:close/>
                </a:path>
                <a:path w="2791459" h="669925">
                  <a:moveTo>
                    <a:pt x="502979" y="254358"/>
                  </a:moveTo>
                  <a:lnTo>
                    <a:pt x="374470" y="254358"/>
                  </a:lnTo>
                  <a:lnTo>
                    <a:pt x="367486" y="276829"/>
                  </a:lnTo>
                  <a:lnTo>
                    <a:pt x="509963" y="276829"/>
                  </a:lnTo>
                  <a:lnTo>
                    <a:pt x="502979" y="254358"/>
                  </a:lnTo>
                  <a:close/>
                </a:path>
                <a:path w="2791459" h="669925">
                  <a:moveTo>
                    <a:pt x="474331" y="22460"/>
                  </a:moveTo>
                  <a:lnTo>
                    <a:pt x="402940" y="22460"/>
                  </a:lnTo>
                  <a:lnTo>
                    <a:pt x="402940" y="254358"/>
                  </a:lnTo>
                  <a:lnTo>
                    <a:pt x="474331" y="254358"/>
                  </a:lnTo>
                  <a:lnTo>
                    <a:pt x="474331" y="22460"/>
                  </a:lnTo>
                  <a:close/>
                </a:path>
                <a:path w="2791459" h="669925">
                  <a:moveTo>
                    <a:pt x="509963" y="0"/>
                  </a:moveTo>
                  <a:lnTo>
                    <a:pt x="367486" y="0"/>
                  </a:lnTo>
                  <a:lnTo>
                    <a:pt x="374470" y="22460"/>
                  </a:lnTo>
                  <a:lnTo>
                    <a:pt x="502979" y="22460"/>
                  </a:lnTo>
                  <a:lnTo>
                    <a:pt x="509963" y="0"/>
                  </a:lnTo>
                  <a:close/>
                </a:path>
                <a:path w="2791459" h="669925">
                  <a:moveTo>
                    <a:pt x="2364933" y="258850"/>
                  </a:moveTo>
                  <a:lnTo>
                    <a:pt x="2262622" y="258850"/>
                  </a:lnTo>
                  <a:lnTo>
                    <a:pt x="2255648" y="276829"/>
                  </a:lnTo>
                  <a:lnTo>
                    <a:pt x="2371906" y="276829"/>
                  </a:lnTo>
                  <a:lnTo>
                    <a:pt x="2364933" y="258850"/>
                  </a:lnTo>
                  <a:close/>
                </a:path>
                <a:path w="2791459" h="669925">
                  <a:moveTo>
                    <a:pt x="2342410" y="75694"/>
                  </a:moveTo>
                  <a:lnTo>
                    <a:pt x="2285008" y="75694"/>
                  </a:lnTo>
                  <a:lnTo>
                    <a:pt x="2285008" y="258850"/>
                  </a:lnTo>
                  <a:lnTo>
                    <a:pt x="2342410" y="258850"/>
                  </a:lnTo>
                  <a:lnTo>
                    <a:pt x="2342410" y="75694"/>
                  </a:lnTo>
                  <a:close/>
                </a:path>
                <a:path w="2791459" h="669925">
                  <a:moveTo>
                    <a:pt x="2423549" y="55370"/>
                  </a:moveTo>
                  <a:lnTo>
                    <a:pt x="2204006" y="55370"/>
                  </a:lnTo>
                  <a:lnTo>
                    <a:pt x="2204006" y="110698"/>
                  </a:lnTo>
                  <a:lnTo>
                    <a:pt x="2224319" y="103714"/>
                  </a:lnTo>
                  <a:lnTo>
                    <a:pt x="2224319" y="75694"/>
                  </a:lnTo>
                  <a:lnTo>
                    <a:pt x="2423549" y="75694"/>
                  </a:lnTo>
                  <a:lnTo>
                    <a:pt x="2423549" y="55370"/>
                  </a:lnTo>
                  <a:close/>
                </a:path>
                <a:path w="2791459" h="669925">
                  <a:moveTo>
                    <a:pt x="2423549" y="75694"/>
                  </a:moveTo>
                  <a:lnTo>
                    <a:pt x="2403549" y="75694"/>
                  </a:lnTo>
                  <a:lnTo>
                    <a:pt x="2403549" y="103714"/>
                  </a:lnTo>
                  <a:lnTo>
                    <a:pt x="2423549" y="110698"/>
                  </a:lnTo>
                  <a:lnTo>
                    <a:pt x="2423549" y="75694"/>
                  </a:lnTo>
                  <a:close/>
                </a:path>
                <a:path w="2791459" h="669925">
                  <a:moveTo>
                    <a:pt x="1991216" y="73348"/>
                  </a:moveTo>
                  <a:lnTo>
                    <a:pt x="1933825" y="73348"/>
                  </a:lnTo>
                  <a:lnTo>
                    <a:pt x="1933844" y="187271"/>
                  </a:lnTo>
                  <a:lnTo>
                    <a:pt x="1939337" y="230349"/>
                  </a:lnTo>
                  <a:lnTo>
                    <a:pt x="1968791" y="268872"/>
                  </a:lnTo>
                  <a:lnTo>
                    <a:pt x="2005588" y="279760"/>
                  </a:lnTo>
                  <a:lnTo>
                    <a:pt x="2029519" y="281122"/>
                  </a:lnTo>
                  <a:lnTo>
                    <a:pt x="2053582" y="279760"/>
                  </a:lnTo>
                  <a:lnTo>
                    <a:pt x="2073799" y="275724"/>
                  </a:lnTo>
                  <a:lnTo>
                    <a:pt x="2090351" y="268983"/>
                  </a:lnTo>
                  <a:lnTo>
                    <a:pt x="2103182" y="259552"/>
                  </a:lnTo>
                  <a:lnTo>
                    <a:pt x="2103915" y="258588"/>
                  </a:lnTo>
                  <a:lnTo>
                    <a:pt x="2048304" y="258588"/>
                  </a:lnTo>
                  <a:lnTo>
                    <a:pt x="2033749" y="257544"/>
                  </a:lnTo>
                  <a:lnTo>
                    <a:pt x="1998487" y="232252"/>
                  </a:lnTo>
                  <a:lnTo>
                    <a:pt x="1991335" y="186957"/>
                  </a:lnTo>
                  <a:lnTo>
                    <a:pt x="1991216" y="73348"/>
                  </a:lnTo>
                  <a:close/>
                </a:path>
                <a:path w="2791459" h="669925">
                  <a:moveTo>
                    <a:pt x="2125149" y="73348"/>
                  </a:moveTo>
                  <a:lnTo>
                    <a:pt x="2104511" y="73348"/>
                  </a:lnTo>
                  <a:lnTo>
                    <a:pt x="2104393" y="186957"/>
                  </a:lnTo>
                  <a:lnTo>
                    <a:pt x="2103687" y="203279"/>
                  </a:lnTo>
                  <a:lnTo>
                    <a:pt x="2091653" y="241898"/>
                  </a:lnTo>
                  <a:lnTo>
                    <a:pt x="2048304" y="258588"/>
                  </a:lnTo>
                  <a:lnTo>
                    <a:pt x="2103915" y="258588"/>
                  </a:lnTo>
                  <a:lnTo>
                    <a:pt x="2112785" y="246945"/>
                  </a:lnTo>
                  <a:lnTo>
                    <a:pt x="2119651" y="230691"/>
                  </a:lnTo>
                  <a:lnTo>
                    <a:pt x="2123774" y="210798"/>
                  </a:lnTo>
                  <a:lnTo>
                    <a:pt x="2125149" y="187271"/>
                  </a:lnTo>
                  <a:lnTo>
                    <a:pt x="2125149" y="73348"/>
                  </a:lnTo>
                  <a:close/>
                </a:path>
                <a:path w="2791459" h="669925">
                  <a:moveTo>
                    <a:pt x="2019572" y="55370"/>
                  </a:moveTo>
                  <a:lnTo>
                    <a:pt x="1905648" y="55370"/>
                  </a:lnTo>
                  <a:lnTo>
                    <a:pt x="1912622" y="73348"/>
                  </a:lnTo>
                  <a:lnTo>
                    <a:pt x="2012598" y="73348"/>
                  </a:lnTo>
                  <a:lnTo>
                    <a:pt x="2019572" y="55370"/>
                  </a:lnTo>
                  <a:close/>
                </a:path>
                <a:path w="2791459" h="669925">
                  <a:moveTo>
                    <a:pt x="2153484" y="55370"/>
                  </a:moveTo>
                  <a:lnTo>
                    <a:pt x="2076345" y="55370"/>
                  </a:lnTo>
                  <a:lnTo>
                    <a:pt x="2083318" y="73348"/>
                  </a:lnTo>
                  <a:lnTo>
                    <a:pt x="2146510" y="73348"/>
                  </a:lnTo>
                  <a:lnTo>
                    <a:pt x="2153484" y="55370"/>
                  </a:lnTo>
                  <a:close/>
                </a:path>
                <a:path w="2791459" h="669925">
                  <a:moveTo>
                    <a:pt x="1793191" y="258850"/>
                  </a:moveTo>
                  <a:lnTo>
                    <a:pt x="1690890" y="258850"/>
                  </a:lnTo>
                  <a:lnTo>
                    <a:pt x="1683917" y="276829"/>
                  </a:lnTo>
                  <a:lnTo>
                    <a:pt x="1800175" y="276829"/>
                  </a:lnTo>
                  <a:lnTo>
                    <a:pt x="1793191" y="258850"/>
                  </a:lnTo>
                  <a:close/>
                </a:path>
                <a:path w="2791459" h="669925">
                  <a:moveTo>
                    <a:pt x="1770689" y="75694"/>
                  </a:moveTo>
                  <a:lnTo>
                    <a:pt x="1713267" y="75694"/>
                  </a:lnTo>
                  <a:lnTo>
                    <a:pt x="1713267" y="258850"/>
                  </a:lnTo>
                  <a:lnTo>
                    <a:pt x="1770689" y="258850"/>
                  </a:lnTo>
                  <a:lnTo>
                    <a:pt x="1770689" y="75694"/>
                  </a:lnTo>
                  <a:close/>
                </a:path>
                <a:path w="2791459" h="669925">
                  <a:moveTo>
                    <a:pt x="1851828" y="55370"/>
                  </a:moveTo>
                  <a:lnTo>
                    <a:pt x="1632264" y="55370"/>
                  </a:lnTo>
                  <a:lnTo>
                    <a:pt x="1632264" y="110698"/>
                  </a:lnTo>
                  <a:lnTo>
                    <a:pt x="1652577" y="103714"/>
                  </a:lnTo>
                  <a:lnTo>
                    <a:pt x="1652577" y="75694"/>
                  </a:lnTo>
                  <a:lnTo>
                    <a:pt x="1851828" y="75694"/>
                  </a:lnTo>
                  <a:lnTo>
                    <a:pt x="1851828" y="55370"/>
                  </a:lnTo>
                  <a:close/>
                </a:path>
                <a:path w="2791459" h="669925">
                  <a:moveTo>
                    <a:pt x="1851828" y="75694"/>
                  </a:moveTo>
                  <a:lnTo>
                    <a:pt x="1831829" y="75694"/>
                  </a:lnTo>
                  <a:lnTo>
                    <a:pt x="1831829" y="103714"/>
                  </a:lnTo>
                  <a:lnTo>
                    <a:pt x="1851828" y="110698"/>
                  </a:lnTo>
                  <a:lnTo>
                    <a:pt x="1851828" y="75694"/>
                  </a:lnTo>
                  <a:close/>
                </a:path>
                <a:path w="2791459" h="669925">
                  <a:moveTo>
                    <a:pt x="1533859" y="258850"/>
                  </a:moveTo>
                  <a:lnTo>
                    <a:pt x="1430794" y="258850"/>
                  </a:lnTo>
                  <a:lnTo>
                    <a:pt x="1423820" y="276829"/>
                  </a:lnTo>
                  <a:lnTo>
                    <a:pt x="1540832" y="276829"/>
                  </a:lnTo>
                  <a:lnTo>
                    <a:pt x="1533859" y="258850"/>
                  </a:lnTo>
                  <a:close/>
                </a:path>
                <a:path w="2791459" h="669925">
                  <a:moveTo>
                    <a:pt x="1450521" y="73348"/>
                  </a:moveTo>
                  <a:lnTo>
                    <a:pt x="1387800" y="73348"/>
                  </a:lnTo>
                  <a:lnTo>
                    <a:pt x="1453620" y="185177"/>
                  </a:lnTo>
                  <a:lnTo>
                    <a:pt x="1453620" y="258850"/>
                  </a:lnTo>
                  <a:lnTo>
                    <a:pt x="1511022" y="258850"/>
                  </a:lnTo>
                  <a:lnTo>
                    <a:pt x="1511022" y="177460"/>
                  </a:lnTo>
                  <a:lnTo>
                    <a:pt x="1522660" y="157722"/>
                  </a:lnTo>
                  <a:lnTo>
                    <a:pt x="1500310" y="157722"/>
                  </a:lnTo>
                  <a:lnTo>
                    <a:pt x="1450521" y="73348"/>
                  </a:lnTo>
                  <a:close/>
                </a:path>
                <a:path w="2791459" h="669925">
                  <a:moveTo>
                    <a:pt x="1572412" y="73348"/>
                  </a:moveTo>
                  <a:lnTo>
                    <a:pt x="1549879" y="73348"/>
                  </a:lnTo>
                  <a:lnTo>
                    <a:pt x="1500310" y="157722"/>
                  </a:lnTo>
                  <a:lnTo>
                    <a:pt x="1522660" y="157722"/>
                  </a:lnTo>
                  <a:lnTo>
                    <a:pt x="1572412" y="73348"/>
                  </a:lnTo>
                  <a:close/>
                </a:path>
                <a:path w="2791459" h="669925">
                  <a:moveTo>
                    <a:pt x="1475127" y="55370"/>
                  </a:moveTo>
                  <a:lnTo>
                    <a:pt x="1368932" y="55370"/>
                  </a:lnTo>
                  <a:lnTo>
                    <a:pt x="1375916" y="73348"/>
                  </a:lnTo>
                  <a:lnTo>
                    <a:pt x="1468154" y="73348"/>
                  </a:lnTo>
                  <a:lnTo>
                    <a:pt x="1475127" y="55370"/>
                  </a:lnTo>
                  <a:close/>
                </a:path>
                <a:path w="2791459" h="669925">
                  <a:moveTo>
                    <a:pt x="1591270" y="55370"/>
                  </a:moveTo>
                  <a:lnTo>
                    <a:pt x="1527796" y="55370"/>
                  </a:lnTo>
                  <a:lnTo>
                    <a:pt x="1534770" y="73348"/>
                  </a:lnTo>
                  <a:lnTo>
                    <a:pt x="1584286" y="73348"/>
                  </a:lnTo>
                  <a:lnTo>
                    <a:pt x="1591270" y="55370"/>
                  </a:lnTo>
                  <a:close/>
                </a:path>
                <a:path w="2791459" h="669925">
                  <a:moveTo>
                    <a:pt x="1269511" y="258850"/>
                  </a:moveTo>
                  <a:lnTo>
                    <a:pt x="1167200" y="258850"/>
                  </a:lnTo>
                  <a:lnTo>
                    <a:pt x="1160226" y="276829"/>
                  </a:lnTo>
                  <a:lnTo>
                    <a:pt x="1276495" y="276829"/>
                  </a:lnTo>
                  <a:lnTo>
                    <a:pt x="1269511" y="258850"/>
                  </a:lnTo>
                  <a:close/>
                </a:path>
                <a:path w="2791459" h="669925">
                  <a:moveTo>
                    <a:pt x="1247009" y="75694"/>
                  </a:moveTo>
                  <a:lnTo>
                    <a:pt x="1189597" y="75694"/>
                  </a:lnTo>
                  <a:lnTo>
                    <a:pt x="1189597" y="258850"/>
                  </a:lnTo>
                  <a:lnTo>
                    <a:pt x="1247009" y="258850"/>
                  </a:lnTo>
                  <a:lnTo>
                    <a:pt x="1247009" y="75694"/>
                  </a:lnTo>
                  <a:close/>
                </a:path>
                <a:path w="2791459" h="669925">
                  <a:moveTo>
                    <a:pt x="1328148" y="55370"/>
                  </a:moveTo>
                  <a:lnTo>
                    <a:pt x="1108584" y="55370"/>
                  </a:lnTo>
                  <a:lnTo>
                    <a:pt x="1108584" y="110698"/>
                  </a:lnTo>
                  <a:lnTo>
                    <a:pt x="1128897" y="103714"/>
                  </a:lnTo>
                  <a:lnTo>
                    <a:pt x="1128897" y="75694"/>
                  </a:lnTo>
                  <a:lnTo>
                    <a:pt x="1328148" y="75694"/>
                  </a:lnTo>
                  <a:lnTo>
                    <a:pt x="1328148" y="55370"/>
                  </a:lnTo>
                  <a:close/>
                </a:path>
                <a:path w="2791459" h="669925">
                  <a:moveTo>
                    <a:pt x="1328148" y="75694"/>
                  </a:moveTo>
                  <a:lnTo>
                    <a:pt x="1308138" y="75694"/>
                  </a:lnTo>
                  <a:lnTo>
                    <a:pt x="1308138" y="103714"/>
                  </a:lnTo>
                  <a:lnTo>
                    <a:pt x="1328148" y="110698"/>
                  </a:lnTo>
                  <a:lnTo>
                    <a:pt x="1328148" y="75694"/>
                  </a:lnTo>
                  <a:close/>
                </a:path>
                <a:path w="2791459" h="669925">
                  <a:moveTo>
                    <a:pt x="882308" y="213595"/>
                  </a:moveTo>
                  <a:lnTo>
                    <a:pt x="882308" y="266128"/>
                  </a:lnTo>
                  <a:lnTo>
                    <a:pt x="893319" y="269676"/>
                  </a:lnTo>
                  <a:lnTo>
                    <a:pt x="936487" y="279019"/>
                  </a:lnTo>
                  <a:lnTo>
                    <a:pt x="968818" y="281122"/>
                  </a:lnTo>
                  <a:lnTo>
                    <a:pt x="989917" y="280031"/>
                  </a:lnTo>
                  <a:lnTo>
                    <a:pt x="1008301" y="276765"/>
                  </a:lnTo>
                  <a:lnTo>
                    <a:pt x="1023956" y="271328"/>
                  </a:lnTo>
                  <a:lnTo>
                    <a:pt x="1036868" y="263730"/>
                  </a:lnTo>
                  <a:lnTo>
                    <a:pt x="1037468" y="263154"/>
                  </a:lnTo>
                  <a:lnTo>
                    <a:pt x="965844" y="263154"/>
                  </a:lnTo>
                  <a:lnTo>
                    <a:pt x="952468" y="262382"/>
                  </a:lnTo>
                  <a:lnTo>
                    <a:pt x="914206" y="244990"/>
                  </a:lnTo>
                  <a:lnTo>
                    <a:pt x="901166" y="220579"/>
                  </a:lnTo>
                  <a:lnTo>
                    <a:pt x="882308" y="213595"/>
                  </a:lnTo>
                  <a:close/>
                </a:path>
                <a:path w="2791459" h="669925">
                  <a:moveTo>
                    <a:pt x="962127" y="51328"/>
                  </a:moveTo>
                  <a:lnTo>
                    <a:pt x="912819" y="61598"/>
                  </a:lnTo>
                  <a:lnTo>
                    <a:pt x="884360" y="91591"/>
                  </a:lnTo>
                  <a:lnTo>
                    <a:pt x="878894" y="120875"/>
                  </a:lnTo>
                  <a:lnTo>
                    <a:pt x="879725" y="133753"/>
                  </a:lnTo>
                  <a:lnTo>
                    <a:pt x="899913" y="169932"/>
                  </a:lnTo>
                  <a:lnTo>
                    <a:pt x="937751" y="185994"/>
                  </a:lnTo>
                  <a:lnTo>
                    <a:pt x="971038" y="194172"/>
                  </a:lnTo>
                  <a:lnTo>
                    <a:pt x="982717" y="197417"/>
                  </a:lnTo>
                  <a:lnTo>
                    <a:pt x="1012880" y="219857"/>
                  </a:lnTo>
                  <a:lnTo>
                    <a:pt x="1012880" y="228726"/>
                  </a:lnTo>
                  <a:lnTo>
                    <a:pt x="986099" y="260975"/>
                  </a:lnTo>
                  <a:lnTo>
                    <a:pt x="965844" y="263154"/>
                  </a:lnTo>
                  <a:lnTo>
                    <a:pt x="1037468" y="263154"/>
                  </a:lnTo>
                  <a:lnTo>
                    <a:pt x="1046997" y="253996"/>
                  </a:lnTo>
                  <a:lnTo>
                    <a:pt x="1054232" y="242254"/>
                  </a:lnTo>
                  <a:lnTo>
                    <a:pt x="1058573" y="228494"/>
                  </a:lnTo>
                  <a:lnTo>
                    <a:pt x="1060020" y="212705"/>
                  </a:lnTo>
                  <a:lnTo>
                    <a:pt x="1059155" y="199182"/>
                  </a:lnTo>
                  <a:lnTo>
                    <a:pt x="1038162" y="160162"/>
                  </a:lnTo>
                  <a:lnTo>
                    <a:pt x="1001414" y="143723"/>
                  </a:lnTo>
                  <a:lnTo>
                    <a:pt x="968200" y="135556"/>
                  </a:lnTo>
                  <a:lnTo>
                    <a:pt x="954538" y="131745"/>
                  </a:lnTo>
                  <a:lnTo>
                    <a:pt x="922631" y="108918"/>
                  </a:lnTo>
                  <a:lnTo>
                    <a:pt x="922631" y="89620"/>
                  </a:lnTo>
                  <a:lnTo>
                    <a:pt x="956692" y="69781"/>
                  </a:lnTo>
                  <a:lnTo>
                    <a:pt x="966996" y="69306"/>
                  </a:lnTo>
                  <a:lnTo>
                    <a:pt x="1046093" y="69306"/>
                  </a:lnTo>
                  <a:lnTo>
                    <a:pt x="1046093" y="64364"/>
                  </a:lnTo>
                  <a:lnTo>
                    <a:pt x="1002545" y="54553"/>
                  </a:lnTo>
                  <a:lnTo>
                    <a:pt x="971951" y="51530"/>
                  </a:lnTo>
                  <a:lnTo>
                    <a:pt x="962127" y="51328"/>
                  </a:lnTo>
                  <a:close/>
                </a:path>
                <a:path w="2791459" h="669925">
                  <a:moveTo>
                    <a:pt x="1046093" y="69306"/>
                  </a:moveTo>
                  <a:lnTo>
                    <a:pt x="966996" y="69306"/>
                  </a:lnTo>
                  <a:lnTo>
                    <a:pt x="979655" y="69970"/>
                  </a:lnTo>
                  <a:lnTo>
                    <a:pt x="990774" y="71962"/>
                  </a:lnTo>
                  <a:lnTo>
                    <a:pt x="1024460" y="96790"/>
                  </a:lnTo>
                  <a:lnTo>
                    <a:pt x="1027256" y="106363"/>
                  </a:lnTo>
                  <a:lnTo>
                    <a:pt x="1046093" y="113347"/>
                  </a:lnTo>
                  <a:lnTo>
                    <a:pt x="1046093" y="69306"/>
                  </a:lnTo>
                  <a:close/>
                </a:path>
                <a:path w="2791459" h="669925">
                  <a:moveTo>
                    <a:pt x="638043" y="258850"/>
                  </a:moveTo>
                  <a:lnTo>
                    <a:pt x="574579" y="258850"/>
                  </a:lnTo>
                  <a:lnTo>
                    <a:pt x="567605" y="276829"/>
                  </a:lnTo>
                  <a:lnTo>
                    <a:pt x="645017" y="276829"/>
                  </a:lnTo>
                  <a:lnTo>
                    <a:pt x="638043" y="258850"/>
                  </a:lnTo>
                  <a:close/>
                </a:path>
                <a:path w="2791459" h="669925">
                  <a:moveTo>
                    <a:pt x="689264" y="116760"/>
                  </a:moveTo>
                  <a:lnTo>
                    <a:pt x="616860" y="116760"/>
                  </a:lnTo>
                  <a:lnTo>
                    <a:pt x="752615" y="276829"/>
                  </a:lnTo>
                  <a:lnTo>
                    <a:pt x="791462" y="276829"/>
                  </a:lnTo>
                  <a:lnTo>
                    <a:pt x="791462" y="212150"/>
                  </a:lnTo>
                  <a:lnTo>
                    <a:pt x="770594" y="212150"/>
                  </a:lnTo>
                  <a:lnTo>
                    <a:pt x="689264" y="116760"/>
                  </a:lnTo>
                  <a:close/>
                </a:path>
                <a:path w="2791459" h="669925">
                  <a:moveTo>
                    <a:pt x="636923" y="55370"/>
                  </a:moveTo>
                  <a:lnTo>
                    <a:pt x="567605" y="55370"/>
                  </a:lnTo>
                  <a:lnTo>
                    <a:pt x="574579" y="73348"/>
                  </a:lnTo>
                  <a:lnTo>
                    <a:pt x="595981" y="73348"/>
                  </a:lnTo>
                  <a:lnTo>
                    <a:pt x="595981" y="258850"/>
                  </a:lnTo>
                  <a:lnTo>
                    <a:pt x="616860" y="258850"/>
                  </a:lnTo>
                  <a:lnTo>
                    <a:pt x="616860" y="116760"/>
                  </a:lnTo>
                  <a:lnTo>
                    <a:pt x="689264" y="116760"/>
                  </a:lnTo>
                  <a:lnTo>
                    <a:pt x="636923" y="55370"/>
                  </a:lnTo>
                  <a:close/>
                </a:path>
                <a:path w="2791459" h="669925">
                  <a:moveTo>
                    <a:pt x="791462" y="73348"/>
                  </a:moveTo>
                  <a:lnTo>
                    <a:pt x="770594" y="73348"/>
                  </a:lnTo>
                  <a:lnTo>
                    <a:pt x="770594" y="212150"/>
                  </a:lnTo>
                  <a:lnTo>
                    <a:pt x="791462" y="212150"/>
                  </a:lnTo>
                  <a:lnTo>
                    <a:pt x="791462" y="73348"/>
                  </a:lnTo>
                  <a:close/>
                </a:path>
                <a:path w="2791459" h="669925">
                  <a:moveTo>
                    <a:pt x="819838" y="55370"/>
                  </a:moveTo>
                  <a:lnTo>
                    <a:pt x="742427" y="55370"/>
                  </a:lnTo>
                  <a:lnTo>
                    <a:pt x="749401" y="73348"/>
                  </a:lnTo>
                  <a:lnTo>
                    <a:pt x="812854" y="73348"/>
                  </a:lnTo>
                  <a:lnTo>
                    <a:pt x="819838" y="55370"/>
                  </a:lnTo>
                  <a:close/>
                </a:path>
                <a:path w="2791459" h="669925">
                  <a:moveTo>
                    <a:pt x="1075276" y="651875"/>
                  </a:moveTo>
                  <a:lnTo>
                    <a:pt x="968337" y="651875"/>
                  </a:lnTo>
                  <a:lnTo>
                    <a:pt x="961352" y="669853"/>
                  </a:lnTo>
                  <a:lnTo>
                    <a:pt x="1075276" y="669853"/>
                  </a:lnTo>
                  <a:lnTo>
                    <a:pt x="1075276" y="651875"/>
                  </a:lnTo>
                  <a:close/>
                </a:path>
                <a:path w="2791459" h="669925">
                  <a:moveTo>
                    <a:pt x="1131083" y="570809"/>
                  </a:moveTo>
                  <a:lnTo>
                    <a:pt x="1064323" y="570809"/>
                  </a:lnTo>
                  <a:lnTo>
                    <a:pt x="1071045" y="572715"/>
                  </a:lnTo>
                  <a:lnTo>
                    <a:pt x="1075789" y="576506"/>
                  </a:lnTo>
                  <a:lnTo>
                    <a:pt x="1079585" y="580298"/>
                  </a:lnTo>
                  <a:lnTo>
                    <a:pt x="1083764" y="585982"/>
                  </a:lnTo>
                  <a:lnTo>
                    <a:pt x="1088321" y="593542"/>
                  </a:lnTo>
                  <a:lnTo>
                    <a:pt x="1093254" y="602965"/>
                  </a:lnTo>
                  <a:lnTo>
                    <a:pt x="1128562" y="669853"/>
                  </a:lnTo>
                  <a:lnTo>
                    <a:pt x="1201408" y="669853"/>
                  </a:lnTo>
                  <a:lnTo>
                    <a:pt x="1194434" y="651875"/>
                  </a:lnTo>
                  <a:lnTo>
                    <a:pt x="1178697" y="651875"/>
                  </a:lnTo>
                  <a:lnTo>
                    <a:pt x="1146342" y="590233"/>
                  </a:lnTo>
                  <a:lnTo>
                    <a:pt x="1141923" y="581626"/>
                  </a:lnTo>
                  <a:lnTo>
                    <a:pt x="1136656" y="575050"/>
                  </a:lnTo>
                  <a:lnTo>
                    <a:pt x="1131083" y="570809"/>
                  </a:lnTo>
                  <a:close/>
                </a:path>
                <a:path w="2791459" h="669925">
                  <a:moveTo>
                    <a:pt x="1046784" y="466383"/>
                  </a:moveTo>
                  <a:lnTo>
                    <a:pt x="989718" y="466383"/>
                  </a:lnTo>
                  <a:lnTo>
                    <a:pt x="989718" y="651875"/>
                  </a:lnTo>
                  <a:lnTo>
                    <a:pt x="1046784" y="651875"/>
                  </a:lnTo>
                  <a:lnTo>
                    <a:pt x="1046784" y="570809"/>
                  </a:lnTo>
                  <a:lnTo>
                    <a:pt x="1131083" y="570809"/>
                  </a:lnTo>
                  <a:lnTo>
                    <a:pt x="1124646" y="565993"/>
                  </a:lnTo>
                  <a:lnTo>
                    <a:pt x="1117243" y="563019"/>
                  </a:lnTo>
                  <a:lnTo>
                    <a:pt x="1108447" y="561752"/>
                  </a:lnTo>
                  <a:lnTo>
                    <a:pt x="1122543" y="559241"/>
                  </a:lnTo>
                  <a:lnTo>
                    <a:pt x="1134737" y="555509"/>
                  </a:lnTo>
                  <a:lnTo>
                    <a:pt x="1139938" y="553019"/>
                  </a:lnTo>
                  <a:lnTo>
                    <a:pt x="1046784" y="553019"/>
                  </a:lnTo>
                  <a:lnTo>
                    <a:pt x="1046784" y="466383"/>
                  </a:lnTo>
                  <a:close/>
                </a:path>
                <a:path w="2791459" h="669925">
                  <a:moveTo>
                    <a:pt x="1087746" y="448405"/>
                  </a:moveTo>
                  <a:lnTo>
                    <a:pt x="961352" y="448405"/>
                  </a:lnTo>
                  <a:lnTo>
                    <a:pt x="968337" y="466383"/>
                  </a:lnTo>
                  <a:lnTo>
                    <a:pt x="1066229" y="466383"/>
                  </a:lnTo>
                  <a:lnTo>
                    <a:pt x="1076029" y="467081"/>
                  </a:lnTo>
                  <a:lnTo>
                    <a:pt x="1106652" y="491087"/>
                  </a:lnTo>
                  <a:lnTo>
                    <a:pt x="1109463" y="509544"/>
                  </a:lnTo>
                  <a:lnTo>
                    <a:pt x="1108759" y="519415"/>
                  </a:lnTo>
                  <a:lnTo>
                    <a:pt x="1084634" y="550213"/>
                  </a:lnTo>
                  <a:lnTo>
                    <a:pt x="1066229" y="553019"/>
                  </a:lnTo>
                  <a:lnTo>
                    <a:pt x="1139938" y="553019"/>
                  </a:lnTo>
                  <a:lnTo>
                    <a:pt x="1167382" y="518872"/>
                  </a:lnTo>
                  <a:lnTo>
                    <a:pt x="1168309" y="507900"/>
                  </a:lnTo>
                  <a:lnTo>
                    <a:pt x="1166995" y="494464"/>
                  </a:lnTo>
                  <a:lnTo>
                    <a:pt x="1135717" y="457138"/>
                  </a:lnTo>
                  <a:lnTo>
                    <a:pt x="1105955" y="449377"/>
                  </a:lnTo>
                  <a:lnTo>
                    <a:pt x="1087746" y="448405"/>
                  </a:lnTo>
                  <a:close/>
                </a:path>
                <a:path w="2791459" h="669925">
                  <a:moveTo>
                    <a:pt x="2733623" y="651875"/>
                  </a:moveTo>
                  <a:lnTo>
                    <a:pt x="2630569" y="651875"/>
                  </a:lnTo>
                  <a:lnTo>
                    <a:pt x="2623585" y="669853"/>
                  </a:lnTo>
                  <a:lnTo>
                    <a:pt x="2740607" y="669853"/>
                  </a:lnTo>
                  <a:lnTo>
                    <a:pt x="2733623" y="651875"/>
                  </a:lnTo>
                  <a:close/>
                </a:path>
                <a:path w="2791459" h="669925">
                  <a:moveTo>
                    <a:pt x="2650285" y="466383"/>
                  </a:moveTo>
                  <a:lnTo>
                    <a:pt x="2587565" y="466383"/>
                  </a:lnTo>
                  <a:lnTo>
                    <a:pt x="2653385" y="578202"/>
                  </a:lnTo>
                  <a:lnTo>
                    <a:pt x="2653385" y="651875"/>
                  </a:lnTo>
                  <a:lnTo>
                    <a:pt x="2710797" y="651875"/>
                  </a:lnTo>
                  <a:lnTo>
                    <a:pt x="2710797" y="570485"/>
                  </a:lnTo>
                  <a:lnTo>
                    <a:pt x="2722428" y="550758"/>
                  </a:lnTo>
                  <a:lnTo>
                    <a:pt x="2700095" y="550758"/>
                  </a:lnTo>
                  <a:lnTo>
                    <a:pt x="2650285" y="466383"/>
                  </a:lnTo>
                  <a:close/>
                </a:path>
                <a:path w="2791459" h="669925">
                  <a:moveTo>
                    <a:pt x="2772177" y="466383"/>
                  </a:moveTo>
                  <a:lnTo>
                    <a:pt x="2749644" y="466383"/>
                  </a:lnTo>
                  <a:lnTo>
                    <a:pt x="2700095" y="550758"/>
                  </a:lnTo>
                  <a:lnTo>
                    <a:pt x="2722428" y="550758"/>
                  </a:lnTo>
                  <a:lnTo>
                    <a:pt x="2772177" y="466383"/>
                  </a:lnTo>
                  <a:close/>
                </a:path>
                <a:path w="2791459" h="669925">
                  <a:moveTo>
                    <a:pt x="2674902" y="448405"/>
                  </a:moveTo>
                  <a:lnTo>
                    <a:pt x="2568707" y="448405"/>
                  </a:lnTo>
                  <a:lnTo>
                    <a:pt x="2575680" y="466383"/>
                  </a:lnTo>
                  <a:lnTo>
                    <a:pt x="2667918" y="466383"/>
                  </a:lnTo>
                  <a:lnTo>
                    <a:pt x="2674902" y="448405"/>
                  </a:lnTo>
                  <a:close/>
                </a:path>
                <a:path w="2791459" h="669925">
                  <a:moveTo>
                    <a:pt x="2791035" y="448405"/>
                  </a:moveTo>
                  <a:lnTo>
                    <a:pt x="2727571" y="448405"/>
                  </a:lnTo>
                  <a:lnTo>
                    <a:pt x="2734545" y="466383"/>
                  </a:lnTo>
                  <a:lnTo>
                    <a:pt x="2784061" y="466383"/>
                  </a:lnTo>
                  <a:lnTo>
                    <a:pt x="2791035" y="448405"/>
                  </a:lnTo>
                  <a:close/>
                </a:path>
                <a:path w="2791459" h="669925">
                  <a:moveTo>
                    <a:pt x="2337059" y="651875"/>
                  </a:moveTo>
                  <a:lnTo>
                    <a:pt x="2273606" y="651875"/>
                  </a:lnTo>
                  <a:lnTo>
                    <a:pt x="2266632" y="669853"/>
                  </a:lnTo>
                  <a:lnTo>
                    <a:pt x="2344043" y="669853"/>
                  </a:lnTo>
                  <a:lnTo>
                    <a:pt x="2337059" y="651875"/>
                  </a:lnTo>
                  <a:close/>
                </a:path>
                <a:path w="2791459" h="669925">
                  <a:moveTo>
                    <a:pt x="2388277" y="509795"/>
                  </a:moveTo>
                  <a:lnTo>
                    <a:pt x="2315877" y="509795"/>
                  </a:lnTo>
                  <a:lnTo>
                    <a:pt x="2451632" y="669853"/>
                  </a:lnTo>
                  <a:lnTo>
                    <a:pt x="2490479" y="669853"/>
                  </a:lnTo>
                  <a:lnTo>
                    <a:pt x="2490479" y="605185"/>
                  </a:lnTo>
                  <a:lnTo>
                    <a:pt x="2469600" y="605185"/>
                  </a:lnTo>
                  <a:lnTo>
                    <a:pt x="2388277" y="509795"/>
                  </a:lnTo>
                  <a:close/>
                </a:path>
                <a:path w="2791459" h="669925">
                  <a:moveTo>
                    <a:pt x="2335939" y="448405"/>
                  </a:moveTo>
                  <a:lnTo>
                    <a:pt x="2266632" y="448405"/>
                  </a:lnTo>
                  <a:lnTo>
                    <a:pt x="2273606" y="466383"/>
                  </a:lnTo>
                  <a:lnTo>
                    <a:pt x="2294998" y="466383"/>
                  </a:lnTo>
                  <a:lnTo>
                    <a:pt x="2294998" y="651875"/>
                  </a:lnTo>
                  <a:lnTo>
                    <a:pt x="2315877" y="651875"/>
                  </a:lnTo>
                  <a:lnTo>
                    <a:pt x="2315877" y="509795"/>
                  </a:lnTo>
                  <a:lnTo>
                    <a:pt x="2388277" y="509795"/>
                  </a:lnTo>
                  <a:lnTo>
                    <a:pt x="2335939" y="448405"/>
                  </a:lnTo>
                  <a:close/>
                </a:path>
                <a:path w="2791459" h="669925">
                  <a:moveTo>
                    <a:pt x="2490479" y="466383"/>
                  </a:moveTo>
                  <a:lnTo>
                    <a:pt x="2469600" y="466383"/>
                  </a:lnTo>
                  <a:lnTo>
                    <a:pt x="2469600" y="605185"/>
                  </a:lnTo>
                  <a:lnTo>
                    <a:pt x="2490479" y="605185"/>
                  </a:lnTo>
                  <a:lnTo>
                    <a:pt x="2490479" y="466383"/>
                  </a:lnTo>
                  <a:close/>
                </a:path>
                <a:path w="2791459" h="669925">
                  <a:moveTo>
                    <a:pt x="2518855" y="448405"/>
                  </a:moveTo>
                  <a:lnTo>
                    <a:pt x="2441443" y="448405"/>
                  </a:lnTo>
                  <a:lnTo>
                    <a:pt x="2448417" y="466383"/>
                  </a:lnTo>
                  <a:lnTo>
                    <a:pt x="2511881" y="466383"/>
                  </a:lnTo>
                  <a:lnTo>
                    <a:pt x="2518855" y="448405"/>
                  </a:lnTo>
                  <a:close/>
                </a:path>
                <a:path w="2791459" h="669925">
                  <a:moveTo>
                    <a:pt x="2098983" y="466383"/>
                  </a:moveTo>
                  <a:lnTo>
                    <a:pt x="2041906" y="466383"/>
                  </a:lnTo>
                  <a:lnTo>
                    <a:pt x="2041906" y="651875"/>
                  </a:lnTo>
                  <a:lnTo>
                    <a:pt x="2020524" y="651875"/>
                  </a:lnTo>
                  <a:lnTo>
                    <a:pt x="2013551" y="669853"/>
                  </a:lnTo>
                  <a:lnTo>
                    <a:pt x="2206267" y="669853"/>
                  </a:lnTo>
                  <a:lnTo>
                    <a:pt x="2206267" y="649550"/>
                  </a:lnTo>
                  <a:lnTo>
                    <a:pt x="2098983" y="649550"/>
                  </a:lnTo>
                  <a:lnTo>
                    <a:pt x="2098983" y="466383"/>
                  </a:lnTo>
                  <a:close/>
                </a:path>
                <a:path w="2791459" h="669925">
                  <a:moveTo>
                    <a:pt x="2206267" y="614546"/>
                  </a:moveTo>
                  <a:lnTo>
                    <a:pt x="2186268" y="621520"/>
                  </a:lnTo>
                  <a:lnTo>
                    <a:pt x="2186268" y="649550"/>
                  </a:lnTo>
                  <a:lnTo>
                    <a:pt x="2206267" y="649550"/>
                  </a:lnTo>
                  <a:lnTo>
                    <a:pt x="2206267" y="614546"/>
                  </a:lnTo>
                  <a:close/>
                </a:path>
                <a:path w="2791459" h="669925">
                  <a:moveTo>
                    <a:pt x="2127464" y="448405"/>
                  </a:moveTo>
                  <a:lnTo>
                    <a:pt x="2013551" y="448405"/>
                  </a:lnTo>
                  <a:lnTo>
                    <a:pt x="2020524" y="466383"/>
                  </a:lnTo>
                  <a:lnTo>
                    <a:pt x="2120490" y="466383"/>
                  </a:lnTo>
                  <a:lnTo>
                    <a:pt x="2127464" y="448405"/>
                  </a:lnTo>
                  <a:close/>
                </a:path>
                <a:path w="2791459" h="669925">
                  <a:moveTo>
                    <a:pt x="1648096" y="651875"/>
                  </a:moveTo>
                  <a:lnTo>
                    <a:pt x="1545785" y="651875"/>
                  </a:lnTo>
                  <a:lnTo>
                    <a:pt x="1538801" y="669853"/>
                  </a:lnTo>
                  <a:lnTo>
                    <a:pt x="1655070" y="669853"/>
                  </a:lnTo>
                  <a:lnTo>
                    <a:pt x="1648096" y="651875"/>
                  </a:lnTo>
                  <a:close/>
                </a:path>
                <a:path w="2791459" h="669925">
                  <a:moveTo>
                    <a:pt x="1625573" y="468729"/>
                  </a:moveTo>
                  <a:lnTo>
                    <a:pt x="1568172" y="468729"/>
                  </a:lnTo>
                  <a:lnTo>
                    <a:pt x="1568172" y="651875"/>
                  </a:lnTo>
                  <a:lnTo>
                    <a:pt x="1625573" y="651875"/>
                  </a:lnTo>
                  <a:lnTo>
                    <a:pt x="1625573" y="468729"/>
                  </a:lnTo>
                  <a:close/>
                </a:path>
                <a:path w="2791459" h="669925">
                  <a:moveTo>
                    <a:pt x="1706712" y="448405"/>
                  </a:moveTo>
                  <a:lnTo>
                    <a:pt x="1487158" y="448405"/>
                  </a:lnTo>
                  <a:lnTo>
                    <a:pt x="1487158" y="503722"/>
                  </a:lnTo>
                  <a:lnTo>
                    <a:pt x="1507482" y="496749"/>
                  </a:lnTo>
                  <a:lnTo>
                    <a:pt x="1507482" y="468729"/>
                  </a:lnTo>
                  <a:lnTo>
                    <a:pt x="1706712" y="468729"/>
                  </a:lnTo>
                  <a:lnTo>
                    <a:pt x="1706712" y="448405"/>
                  </a:lnTo>
                  <a:close/>
                </a:path>
                <a:path w="2791459" h="669925">
                  <a:moveTo>
                    <a:pt x="1706712" y="468729"/>
                  </a:moveTo>
                  <a:lnTo>
                    <a:pt x="1686713" y="468729"/>
                  </a:lnTo>
                  <a:lnTo>
                    <a:pt x="1686713" y="496749"/>
                  </a:lnTo>
                  <a:lnTo>
                    <a:pt x="1706712" y="503722"/>
                  </a:lnTo>
                  <a:lnTo>
                    <a:pt x="1706712" y="468729"/>
                  </a:lnTo>
                  <a:close/>
                </a:path>
                <a:path w="2791459" h="669925">
                  <a:moveTo>
                    <a:pt x="1388743" y="651875"/>
                  </a:moveTo>
                  <a:lnTo>
                    <a:pt x="1285688" y="651875"/>
                  </a:lnTo>
                  <a:lnTo>
                    <a:pt x="1278704" y="669853"/>
                  </a:lnTo>
                  <a:lnTo>
                    <a:pt x="1395727" y="669853"/>
                  </a:lnTo>
                  <a:lnTo>
                    <a:pt x="1388743" y="651875"/>
                  </a:lnTo>
                  <a:close/>
                </a:path>
                <a:path w="2791459" h="669925">
                  <a:moveTo>
                    <a:pt x="1305405" y="466383"/>
                  </a:moveTo>
                  <a:lnTo>
                    <a:pt x="1242684" y="466383"/>
                  </a:lnTo>
                  <a:lnTo>
                    <a:pt x="1308515" y="578202"/>
                  </a:lnTo>
                  <a:lnTo>
                    <a:pt x="1308515" y="651875"/>
                  </a:lnTo>
                  <a:lnTo>
                    <a:pt x="1365916" y="651875"/>
                  </a:lnTo>
                  <a:lnTo>
                    <a:pt x="1365916" y="570485"/>
                  </a:lnTo>
                  <a:lnTo>
                    <a:pt x="1377550" y="550758"/>
                  </a:lnTo>
                  <a:lnTo>
                    <a:pt x="1355215" y="550758"/>
                  </a:lnTo>
                  <a:lnTo>
                    <a:pt x="1305405" y="466383"/>
                  </a:lnTo>
                  <a:close/>
                </a:path>
                <a:path w="2791459" h="669925">
                  <a:moveTo>
                    <a:pt x="1427307" y="466383"/>
                  </a:moveTo>
                  <a:lnTo>
                    <a:pt x="1404763" y="466383"/>
                  </a:lnTo>
                  <a:lnTo>
                    <a:pt x="1355215" y="550758"/>
                  </a:lnTo>
                  <a:lnTo>
                    <a:pt x="1377550" y="550758"/>
                  </a:lnTo>
                  <a:lnTo>
                    <a:pt x="1427307" y="466383"/>
                  </a:lnTo>
                  <a:close/>
                </a:path>
                <a:path w="2791459" h="669925">
                  <a:moveTo>
                    <a:pt x="1330022" y="448405"/>
                  </a:moveTo>
                  <a:lnTo>
                    <a:pt x="1223826" y="448405"/>
                  </a:lnTo>
                  <a:lnTo>
                    <a:pt x="1230800" y="466383"/>
                  </a:lnTo>
                  <a:lnTo>
                    <a:pt x="1323048" y="466383"/>
                  </a:lnTo>
                  <a:lnTo>
                    <a:pt x="1330022" y="448405"/>
                  </a:lnTo>
                  <a:close/>
                </a:path>
                <a:path w="2791459" h="669925">
                  <a:moveTo>
                    <a:pt x="1446165" y="448405"/>
                  </a:moveTo>
                  <a:lnTo>
                    <a:pt x="1382690" y="448405"/>
                  </a:lnTo>
                  <a:lnTo>
                    <a:pt x="1389674" y="466383"/>
                  </a:lnTo>
                  <a:lnTo>
                    <a:pt x="1439181" y="466383"/>
                  </a:lnTo>
                  <a:lnTo>
                    <a:pt x="1446165" y="448405"/>
                  </a:lnTo>
                  <a:close/>
                </a:path>
                <a:path w="2791459" h="669925">
                  <a:moveTo>
                    <a:pt x="888527" y="448405"/>
                  </a:moveTo>
                  <a:lnTo>
                    <a:pt x="689413" y="448405"/>
                  </a:lnTo>
                  <a:lnTo>
                    <a:pt x="696387" y="466383"/>
                  </a:lnTo>
                  <a:lnTo>
                    <a:pt x="717768" y="466383"/>
                  </a:lnTo>
                  <a:lnTo>
                    <a:pt x="717768" y="651875"/>
                  </a:lnTo>
                  <a:lnTo>
                    <a:pt x="696387" y="651875"/>
                  </a:lnTo>
                  <a:lnTo>
                    <a:pt x="689413" y="669853"/>
                  </a:lnTo>
                  <a:lnTo>
                    <a:pt x="891187" y="669853"/>
                  </a:lnTo>
                  <a:lnTo>
                    <a:pt x="891187" y="649550"/>
                  </a:lnTo>
                  <a:lnTo>
                    <a:pt x="774845" y="649550"/>
                  </a:lnTo>
                  <a:lnTo>
                    <a:pt x="774845" y="559982"/>
                  </a:lnTo>
                  <a:lnTo>
                    <a:pt x="853199" y="559982"/>
                  </a:lnTo>
                  <a:lnTo>
                    <a:pt x="853199" y="539795"/>
                  </a:lnTo>
                  <a:lnTo>
                    <a:pt x="774845" y="539795"/>
                  </a:lnTo>
                  <a:lnTo>
                    <a:pt x="774845" y="468729"/>
                  </a:lnTo>
                  <a:lnTo>
                    <a:pt x="888527" y="468729"/>
                  </a:lnTo>
                  <a:lnTo>
                    <a:pt x="888527" y="448405"/>
                  </a:lnTo>
                  <a:close/>
                </a:path>
                <a:path w="2791459" h="669925">
                  <a:moveTo>
                    <a:pt x="891187" y="617625"/>
                  </a:moveTo>
                  <a:lnTo>
                    <a:pt x="870874" y="624609"/>
                  </a:lnTo>
                  <a:lnTo>
                    <a:pt x="870874" y="649550"/>
                  </a:lnTo>
                  <a:lnTo>
                    <a:pt x="891187" y="649550"/>
                  </a:lnTo>
                  <a:lnTo>
                    <a:pt x="891187" y="617625"/>
                  </a:lnTo>
                  <a:close/>
                </a:path>
                <a:path w="2791459" h="669925">
                  <a:moveTo>
                    <a:pt x="853199" y="559982"/>
                  </a:moveTo>
                  <a:lnTo>
                    <a:pt x="832896" y="559982"/>
                  </a:lnTo>
                  <a:lnTo>
                    <a:pt x="832896" y="588160"/>
                  </a:lnTo>
                  <a:lnTo>
                    <a:pt x="853199" y="588160"/>
                  </a:lnTo>
                  <a:lnTo>
                    <a:pt x="853199" y="559982"/>
                  </a:lnTo>
                  <a:close/>
                </a:path>
                <a:path w="2791459" h="669925">
                  <a:moveTo>
                    <a:pt x="853199" y="511638"/>
                  </a:moveTo>
                  <a:lnTo>
                    <a:pt x="832896" y="511638"/>
                  </a:lnTo>
                  <a:lnTo>
                    <a:pt x="832896" y="539795"/>
                  </a:lnTo>
                  <a:lnTo>
                    <a:pt x="853199" y="539795"/>
                  </a:lnTo>
                  <a:lnTo>
                    <a:pt x="853199" y="511638"/>
                  </a:lnTo>
                  <a:close/>
                </a:path>
                <a:path w="2791459" h="669925">
                  <a:moveTo>
                    <a:pt x="888527" y="468729"/>
                  </a:moveTo>
                  <a:lnTo>
                    <a:pt x="868078" y="468729"/>
                  </a:lnTo>
                  <a:lnTo>
                    <a:pt x="868078" y="493628"/>
                  </a:lnTo>
                  <a:lnTo>
                    <a:pt x="888527" y="500613"/>
                  </a:lnTo>
                  <a:lnTo>
                    <a:pt x="888527" y="468729"/>
                  </a:lnTo>
                  <a:close/>
                </a:path>
                <a:path w="2791459" h="669925">
                  <a:moveTo>
                    <a:pt x="381433" y="651875"/>
                  </a:moveTo>
                  <a:lnTo>
                    <a:pt x="318293" y="651875"/>
                  </a:lnTo>
                  <a:lnTo>
                    <a:pt x="311320" y="669853"/>
                  </a:lnTo>
                  <a:lnTo>
                    <a:pt x="388407" y="669853"/>
                  </a:lnTo>
                  <a:lnTo>
                    <a:pt x="381433" y="651875"/>
                  </a:lnTo>
                  <a:close/>
                </a:path>
                <a:path w="2791459" h="669925">
                  <a:moveTo>
                    <a:pt x="613646" y="651875"/>
                  </a:moveTo>
                  <a:lnTo>
                    <a:pt x="513670" y="651875"/>
                  </a:lnTo>
                  <a:lnTo>
                    <a:pt x="506696" y="669853"/>
                  </a:lnTo>
                  <a:lnTo>
                    <a:pt x="620630" y="669853"/>
                  </a:lnTo>
                  <a:lnTo>
                    <a:pt x="613646" y="651875"/>
                  </a:lnTo>
                  <a:close/>
                </a:path>
                <a:path w="2791459" h="669925">
                  <a:moveTo>
                    <a:pt x="402657" y="448405"/>
                  </a:moveTo>
                  <a:lnTo>
                    <a:pt x="311320" y="448405"/>
                  </a:lnTo>
                  <a:lnTo>
                    <a:pt x="318293" y="466383"/>
                  </a:lnTo>
                  <a:lnTo>
                    <a:pt x="339487" y="466383"/>
                  </a:lnTo>
                  <a:lnTo>
                    <a:pt x="339487" y="651875"/>
                  </a:lnTo>
                  <a:lnTo>
                    <a:pt x="360250" y="651875"/>
                  </a:lnTo>
                  <a:lnTo>
                    <a:pt x="360250" y="482959"/>
                  </a:lnTo>
                  <a:lnTo>
                    <a:pt x="418029" y="482959"/>
                  </a:lnTo>
                  <a:lnTo>
                    <a:pt x="402657" y="448405"/>
                  </a:lnTo>
                  <a:close/>
                </a:path>
                <a:path w="2791459" h="669925">
                  <a:moveTo>
                    <a:pt x="592264" y="482959"/>
                  </a:moveTo>
                  <a:lnTo>
                    <a:pt x="534852" y="482959"/>
                  </a:lnTo>
                  <a:lnTo>
                    <a:pt x="534852" y="651875"/>
                  </a:lnTo>
                  <a:lnTo>
                    <a:pt x="592264" y="651875"/>
                  </a:lnTo>
                  <a:lnTo>
                    <a:pt x="592264" y="482959"/>
                  </a:lnTo>
                  <a:close/>
                </a:path>
                <a:path w="2791459" h="669925">
                  <a:moveTo>
                    <a:pt x="418029" y="482959"/>
                  </a:moveTo>
                  <a:lnTo>
                    <a:pt x="360250" y="482959"/>
                  </a:lnTo>
                  <a:lnTo>
                    <a:pt x="428667" y="637383"/>
                  </a:lnTo>
                  <a:lnTo>
                    <a:pt x="466195" y="637383"/>
                  </a:lnTo>
                  <a:lnTo>
                    <a:pt x="487037" y="590505"/>
                  </a:lnTo>
                  <a:lnTo>
                    <a:pt x="465870" y="590505"/>
                  </a:lnTo>
                  <a:lnTo>
                    <a:pt x="418029" y="482959"/>
                  </a:lnTo>
                  <a:close/>
                </a:path>
                <a:path w="2791459" h="669925">
                  <a:moveTo>
                    <a:pt x="620630" y="448405"/>
                  </a:moveTo>
                  <a:lnTo>
                    <a:pt x="529355" y="448405"/>
                  </a:lnTo>
                  <a:lnTo>
                    <a:pt x="465870" y="590505"/>
                  </a:lnTo>
                  <a:lnTo>
                    <a:pt x="487037" y="590505"/>
                  </a:lnTo>
                  <a:lnTo>
                    <a:pt x="534852" y="482959"/>
                  </a:lnTo>
                  <a:lnTo>
                    <a:pt x="592264" y="482959"/>
                  </a:lnTo>
                  <a:lnTo>
                    <a:pt x="592264" y="466383"/>
                  </a:lnTo>
                  <a:lnTo>
                    <a:pt x="613646" y="466383"/>
                  </a:lnTo>
                  <a:lnTo>
                    <a:pt x="620630" y="448405"/>
                  </a:lnTo>
                  <a:close/>
                </a:path>
                <a:path w="2791459" h="669925">
                  <a:moveTo>
                    <a:pt x="248861" y="393024"/>
                  </a:moveTo>
                  <a:lnTo>
                    <a:pt x="0" y="393024"/>
                  </a:lnTo>
                  <a:lnTo>
                    <a:pt x="6973" y="415484"/>
                  </a:lnTo>
                  <a:lnTo>
                    <a:pt x="35443" y="415484"/>
                  </a:lnTo>
                  <a:lnTo>
                    <a:pt x="35443" y="647383"/>
                  </a:lnTo>
                  <a:lnTo>
                    <a:pt x="6973" y="647383"/>
                  </a:lnTo>
                  <a:lnTo>
                    <a:pt x="0" y="669853"/>
                  </a:lnTo>
                  <a:lnTo>
                    <a:pt x="252201" y="669853"/>
                  </a:lnTo>
                  <a:lnTo>
                    <a:pt x="252201" y="644482"/>
                  </a:lnTo>
                  <a:lnTo>
                    <a:pt x="106834" y="644482"/>
                  </a:lnTo>
                  <a:lnTo>
                    <a:pt x="106834" y="532444"/>
                  </a:lnTo>
                  <a:lnTo>
                    <a:pt x="204737" y="532444"/>
                  </a:lnTo>
                  <a:lnTo>
                    <a:pt x="204737" y="507262"/>
                  </a:lnTo>
                  <a:lnTo>
                    <a:pt x="106834" y="507262"/>
                  </a:lnTo>
                  <a:lnTo>
                    <a:pt x="106834" y="418406"/>
                  </a:lnTo>
                  <a:lnTo>
                    <a:pt x="248861" y="418406"/>
                  </a:lnTo>
                  <a:lnTo>
                    <a:pt x="248861" y="393024"/>
                  </a:lnTo>
                  <a:close/>
                </a:path>
                <a:path w="2791459" h="669925">
                  <a:moveTo>
                    <a:pt x="252201" y="604609"/>
                  </a:moveTo>
                  <a:lnTo>
                    <a:pt x="226055" y="611593"/>
                  </a:lnTo>
                  <a:lnTo>
                    <a:pt x="226820" y="644482"/>
                  </a:lnTo>
                  <a:lnTo>
                    <a:pt x="252201" y="644482"/>
                  </a:lnTo>
                  <a:lnTo>
                    <a:pt x="252201" y="604609"/>
                  </a:lnTo>
                  <a:close/>
                </a:path>
                <a:path w="2791459" h="669925">
                  <a:moveTo>
                    <a:pt x="204737" y="532444"/>
                  </a:moveTo>
                  <a:lnTo>
                    <a:pt x="179355" y="532444"/>
                  </a:lnTo>
                  <a:lnTo>
                    <a:pt x="179355" y="567699"/>
                  </a:lnTo>
                  <a:lnTo>
                    <a:pt x="204737" y="567699"/>
                  </a:lnTo>
                  <a:lnTo>
                    <a:pt x="204737" y="532444"/>
                  </a:lnTo>
                  <a:close/>
                </a:path>
                <a:path w="2791459" h="669925">
                  <a:moveTo>
                    <a:pt x="204737" y="472006"/>
                  </a:moveTo>
                  <a:lnTo>
                    <a:pt x="179355" y="472006"/>
                  </a:lnTo>
                  <a:lnTo>
                    <a:pt x="179355" y="507262"/>
                  </a:lnTo>
                  <a:lnTo>
                    <a:pt x="204737" y="507262"/>
                  </a:lnTo>
                  <a:lnTo>
                    <a:pt x="204737" y="472006"/>
                  </a:lnTo>
                  <a:close/>
                </a:path>
                <a:path w="2791459" h="669925">
                  <a:moveTo>
                    <a:pt x="248861" y="418406"/>
                  </a:moveTo>
                  <a:lnTo>
                    <a:pt x="223281" y="418406"/>
                  </a:lnTo>
                  <a:lnTo>
                    <a:pt x="223281" y="451305"/>
                  </a:lnTo>
                  <a:lnTo>
                    <a:pt x="248861" y="458289"/>
                  </a:lnTo>
                  <a:lnTo>
                    <a:pt x="248861" y="418406"/>
                  </a:lnTo>
                  <a:close/>
                </a:path>
              </a:pathLst>
            </a:custGeom>
            <a:solidFill>
              <a:srgbClr val="404041"/>
            </a:solid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a 11">
            <a:extLst>
              <a:ext uri="{FF2B5EF4-FFF2-40B4-BE49-F238E27FC236}">
                <a16:creationId xmlns:a16="http://schemas.microsoft.com/office/drawing/2014/main" id="{9C9836DD-9E90-413E-8F9F-E783E7FF12CD}"/>
              </a:ext>
            </a:extLst>
          </p:cNvPr>
          <p:cNvGrpSpPr/>
          <p:nvPr/>
        </p:nvGrpSpPr>
        <p:grpSpPr>
          <a:xfrm>
            <a:off x="8660083" y="8035629"/>
            <a:ext cx="2791460" cy="1953804"/>
            <a:chOff x="8660083" y="8035629"/>
            <a:chExt cx="2791460" cy="1953804"/>
          </a:xfrm>
        </p:grpSpPr>
        <p:sp>
          <p:nvSpPr>
            <p:cNvPr id="2" name="object 2"/>
            <p:cNvSpPr/>
            <p:nvPr/>
          </p:nvSpPr>
          <p:spPr>
            <a:xfrm>
              <a:off x="9668470" y="8035629"/>
              <a:ext cx="697865" cy="1116965"/>
            </a:xfrm>
            <a:custGeom>
              <a:avLst/>
              <a:gdLst/>
              <a:ahLst/>
              <a:cxnLst/>
              <a:rect l="l" t="t" r="r" b="b"/>
              <a:pathLst>
                <a:path w="697865" h="1116965">
                  <a:moveTo>
                    <a:pt x="697758" y="725674"/>
                  </a:moveTo>
                  <a:lnTo>
                    <a:pt x="628399" y="739768"/>
                  </a:lnTo>
                  <a:lnTo>
                    <a:pt x="600201" y="809682"/>
                  </a:lnTo>
                  <a:lnTo>
                    <a:pt x="21140" y="809682"/>
                  </a:lnTo>
                  <a:lnTo>
                    <a:pt x="0" y="872266"/>
                  </a:lnTo>
                  <a:lnTo>
                    <a:pt x="20847" y="893135"/>
                  </a:lnTo>
                  <a:lnTo>
                    <a:pt x="669833" y="893135"/>
                  </a:lnTo>
                  <a:lnTo>
                    <a:pt x="697758" y="865209"/>
                  </a:lnTo>
                  <a:lnTo>
                    <a:pt x="697758" y="725674"/>
                  </a:lnTo>
                  <a:close/>
                </a:path>
                <a:path w="697865" h="1116965">
                  <a:moveTo>
                    <a:pt x="188601" y="599939"/>
                  </a:moveTo>
                  <a:lnTo>
                    <a:pt x="80552" y="599939"/>
                  </a:lnTo>
                  <a:lnTo>
                    <a:pt x="76961" y="809682"/>
                  </a:lnTo>
                  <a:lnTo>
                    <a:pt x="188601" y="809682"/>
                  </a:lnTo>
                  <a:lnTo>
                    <a:pt x="188601" y="599939"/>
                  </a:lnTo>
                  <a:close/>
                </a:path>
                <a:path w="697865" h="1116965">
                  <a:moveTo>
                    <a:pt x="421212" y="354324"/>
                  </a:moveTo>
                  <a:lnTo>
                    <a:pt x="309561" y="354324"/>
                  </a:lnTo>
                  <a:lnTo>
                    <a:pt x="309561" y="762091"/>
                  </a:lnTo>
                  <a:lnTo>
                    <a:pt x="421212" y="762091"/>
                  </a:lnTo>
                  <a:lnTo>
                    <a:pt x="421212" y="354324"/>
                  </a:lnTo>
                  <a:close/>
                </a:path>
                <a:path w="697865" h="1116965">
                  <a:moveTo>
                    <a:pt x="644493" y="474477"/>
                  </a:moveTo>
                  <a:lnTo>
                    <a:pt x="532852" y="488571"/>
                  </a:lnTo>
                  <a:lnTo>
                    <a:pt x="532852" y="516476"/>
                  </a:lnTo>
                  <a:lnTo>
                    <a:pt x="454698" y="516476"/>
                  </a:lnTo>
                  <a:lnTo>
                    <a:pt x="454698" y="599939"/>
                  </a:lnTo>
                  <a:lnTo>
                    <a:pt x="532852" y="599939"/>
                  </a:lnTo>
                  <a:lnTo>
                    <a:pt x="532852" y="627844"/>
                  </a:lnTo>
                  <a:lnTo>
                    <a:pt x="644493" y="641938"/>
                  </a:lnTo>
                  <a:lnTo>
                    <a:pt x="644493" y="474477"/>
                  </a:lnTo>
                  <a:close/>
                </a:path>
                <a:path w="697865" h="1116965">
                  <a:moveTo>
                    <a:pt x="273520" y="516476"/>
                  </a:moveTo>
                  <a:lnTo>
                    <a:pt x="49328" y="516476"/>
                  </a:lnTo>
                  <a:lnTo>
                    <a:pt x="49328" y="599939"/>
                  </a:lnTo>
                  <a:lnTo>
                    <a:pt x="273520" y="599939"/>
                  </a:lnTo>
                  <a:lnTo>
                    <a:pt x="273520" y="516476"/>
                  </a:lnTo>
                  <a:close/>
                </a:path>
                <a:path w="697865" h="1116965">
                  <a:moveTo>
                    <a:pt x="188601" y="306734"/>
                  </a:moveTo>
                  <a:lnTo>
                    <a:pt x="80552" y="306734"/>
                  </a:lnTo>
                  <a:lnTo>
                    <a:pt x="80552" y="516476"/>
                  </a:lnTo>
                  <a:lnTo>
                    <a:pt x="188601" y="516476"/>
                  </a:lnTo>
                  <a:lnTo>
                    <a:pt x="188601" y="306734"/>
                  </a:lnTo>
                  <a:close/>
                </a:path>
                <a:path w="697865" h="1116965">
                  <a:moveTo>
                    <a:pt x="669833" y="223281"/>
                  </a:moveTo>
                  <a:lnTo>
                    <a:pt x="20847" y="223281"/>
                  </a:lnTo>
                  <a:lnTo>
                    <a:pt x="0" y="244149"/>
                  </a:lnTo>
                  <a:lnTo>
                    <a:pt x="21140" y="306734"/>
                  </a:lnTo>
                  <a:lnTo>
                    <a:pt x="600201" y="306734"/>
                  </a:lnTo>
                  <a:lnTo>
                    <a:pt x="628399" y="376648"/>
                  </a:lnTo>
                  <a:lnTo>
                    <a:pt x="697758" y="390742"/>
                  </a:lnTo>
                  <a:lnTo>
                    <a:pt x="697758" y="251207"/>
                  </a:lnTo>
                  <a:lnTo>
                    <a:pt x="669833" y="223281"/>
                  </a:lnTo>
                  <a:close/>
                </a:path>
                <a:path w="697865" h="1116965">
                  <a:moveTo>
                    <a:pt x="448834" y="1032963"/>
                  </a:moveTo>
                  <a:lnTo>
                    <a:pt x="281928" y="1032963"/>
                  </a:lnTo>
                  <a:lnTo>
                    <a:pt x="257238" y="1106102"/>
                  </a:lnTo>
                  <a:lnTo>
                    <a:pt x="267541" y="1116416"/>
                  </a:lnTo>
                  <a:lnTo>
                    <a:pt x="463200" y="1116416"/>
                  </a:lnTo>
                  <a:lnTo>
                    <a:pt x="473535" y="1106071"/>
                  </a:lnTo>
                  <a:lnTo>
                    <a:pt x="448834" y="1032963"/>
                  </a:lnTo>
                  <a:close/>
                </a:path>
                <a:path w="697865" h="1116965">
                  <a:moveTo>
                    <a:pt x="421212" y="926621"/>
                  </a:moveTo>
                  <a:lnTo>
                    <a:pt x="309561" y="926621"/>
                  </a:lnTo>
                  <a:lnTo>
                    <a:pt x="309561" y="1032963"/>
                  </a:lnTo>
                  <a:lnTo>
                    <a:pt x="421212" y="1032963"/>
                  </a:lnTo>
                  <a:lnTo>
                    <a:pt x="421212" y="926621"/>
                  </a:lnTo>
                  <a:close/>
                </a:path>
                <a:path w="697865" h="1116965">
                  <a:moveTo>
                    <a:pt x="421212" y="83452"/>
                  </a:moveTo>
                  <a:lnTo>
                    <a:pt x="309561" y="83452"/>
                  </a:lnTo>
                  <a:lnTo>
                    <a:pt x="309561" y="189784"/>
                  </a:lnTo>
                  <a:lnTo>
                    <a:pt x="421212" y="189784"/>
                  </a:lnTo>
                  <a:lnTo>
                    <a:pt x="421212" y="83452"/>
                  </a:lnTo>
                  <a:close/>
                </a:path>
                <a:path w="697865" h="1116965">
                  <a:moveTo>
                    <a:pt x="463200" y="0"/>
                  </a:moveTo>
                  <a:lnTo>
                    <a:pt x="267541" y="0"/>
                  </a:lnTo>
                  <a:lnTo>
                    <a:pt x="257238" y="10313"/>
                  </a:lnTo>
                  <a:lnTo>
                    <a:pt x="281928" y="83452"/>
                  </a:lnTo>
                  <a:lnTo>
                    <a:pt x="448834" y="83452"/>
                  </a:lnTo>
                  <a:lnTo>
                    <a:pt x="473535" y="10345"/>
                  </a:lnTo>
                  <a:lnTo>
                    <a:pt x="463200" y="0"/>
                  </a:lnTo>
                  <a:close/>
                </a:path>
              </a:pathLst>
            </a:custGeom>
            <a:solidFill>
              <a:srgbClr val="C48B0E"/>
            </a:solidFill>
          </p:spPr>
          <p:txBody>
            <a:bodyPr wrap="square" lIns="0" tIns="0" rIns="0" bIns="0" rtlCol="0"/>
            <a:lstStyle/>
            <a:p>
              <a:endParaRPr/>
            </a:p>
          </p:txBody>
        </p:sp>
        <p:sp>
          <p:nvSpPr>
            <p:cNvPr id="3" name="object 3"/>
            <p:cNvSpPr/>
            <p:nvPr/>
          </p:nvSpPr>
          <p:spPr>
            <a:xfrm>
              <a:off x="8660083" y="9319508"/>
              <a:ext cx="2791460" cy="669925"/>
            </a:xfrm>
            <a:custGeom>
              <a:avLst/>
              <a:gdLst/>
              <a:ahLst/>
              <a:cxnLst/>
              <a:rect l="l" t="t" r="r" b="b"/>
              <a:pathLst>
                <a:path w="2791459" h="669925">
                  <a:moveTo>
                    <a:pt x="1779767" y="651875"/>
                  </a:moveTo>
                  <a:lnTo>
                    <a:pt x="1727832" y="651875"/>
                  </a:lnTo>
                  <a:lnTo>
                    <a:pt x="1720848" y="669853"/>
                  </a:lnTo>
                  <a:lnTo>
                    <a:pt x="1786751" y="669853"/>
                  </a:lnTo>
                  <a:lnTo>
                    <a:pt x="1779767" y="651875"/>
                  </a:lnTo>
                  <a:close/>
                </a:path>
                <a:path w="2791459" h="669925">
                  <a:moveTo>
                    <a:pt x="1955375" y="651875"/>
                  </a:moveTo>
                  <a:lnTo>
                    <a:pt x="1865681" y="651875"/>
                  </a:lnTo>
                  <a:lnTo>
                    <a:pt x="1858697" y="669853"/>
                  </a:lnTo>
                  <a:lnTo>
                    <a:pt x="1962359" y="669853"/>
                  </a:lnTo>
                  <a:lnTo>
                    <a:pt x="1955375" y="651875"/>
                  </a:lnTo>
                  <a:close/>
                </a:path>
                <a:path w="2791459" h="669925">
                  <a:moveTo>
                    <a:pt x="1857807" y="448405"/>
                  </a:moveTo>
                  <a:lnTo>
                    <a:pt x="1822373" y="448405"/>
                  </a:lnTo>
                  <a:lnTo>
                    <a:pt x="1738962" y="651875"/>
                  </a:lnTo>
                  <a:lnTo>
                    <a:pt x="1760344" y="651875"/>
                  </a:lnTo>
                  <a:lnTo>
                    <a:pt x="1778898" y="606704"/>
                  </a:lnTo>
                  <a:lnTo>
                    <a:pt x="1922757" y="606704"/>
                  </a:lnTo>
                  <a:lnTo>
                    <a:pt x="1915376" y="588715"/>
                  </a:lnTo>
                  <a:lnTo>
                    <a:pt x="1786165" y="588715"/>
                  </a:lnTo>
                  <a:lnTo>
                    <a:pt x="1820729" y="504037"/>
                  </a:lnTo>
                  <a:lnTo>
                    <a:pt x="1880633" y="504037"/>
                  </a:lnTo>
                  <a:lnTo>
                    <a:pt x="1857807" y="448405"/>
                  </a:lnTo>
                  <a:close/>
                </a:path>
                <a:path w="2791459" h="669925">
                  <a:moveTo>
                    <a:pt x="1922757" y="606704"/>
                  </a:moveTo>
                  <a:lnTo>
                    <a:pt x="1862121" y="606704"/>
                  </a:lnTo>
                  <a:lnTo>
                    <a:pt x="1880351" y="651875"/>
                  </a:lnTo>
                  <a:lnTo>
                    <a:pt x="1941291" y="651875"/>
                  </a:lnTo>
                  <a:lnTo>
                    <a:pt x="1922757" y="606704"/>
                  </a:lnTo>
                  <a:close/>
                </a:path>
                <a:path w="2791459" h="669925">
                  <a:moveTo>
                    <a:pt x="1880633" y="504037"/>
                  </a:moveTo>
                  <a:lnTo>
                    <a:pt x="1820729" y="504037"/>
                  </a:lnTo>
                  <a:lnTo>
                    <a:pt x="1854844" y="588715"/>
                  </a:lnTo>
                  <a:lnTo>
                    <a:pt x="1915376" y="588715"/>
                  </a:lnTo>
                  <a:lnTo>
                    <a:pt x="1880633" y="504037"/>
                  </a:lnTo>
                  <a:close/>
                </a:path>
                <a:path w="2791459" h="669925">
                  <a:moveTo>
                    <a:pt x="502979" y="254358"/>
                  </a:moveTo>
                  <a:lnTo>
                    <a:pt x="374470" y="254358"/>
                  </a:lnTo>
                  <a:lnTo>
                    <a:pt x="367486" y="276829"/>
                  </a:lnTo>
                  <a:lnTo>
                    <a:pt x="509963" y="276829"/>
                  </a:lnTo>
                  <a:lnTo>
                    <a:pt x="502979" y="254358"/>
                  </a:lnTo>
                  <a:close/>
                </a:path>
                <a:path w="2791459" h="669925">
                  <a:moveTo>
                    <a:pt x="474331" y="22460"/>
                  </a:moveTo>
                  <a:lnTo>
                    <a:pt x="402940" y="22460"/>
                  </a:lnTo>
                  <a:lnTo>
                    <a:pt x="402940" y="254358"/>
                  </a:lnTo>
                  <a:lnTo>
                    <a:pt x="474331" y="254358"/>
                  </a:lnTo>
                  <a:lnTo>
                    <a:pt x="474331" y="22460"/>
                  </a:lnTo>
                  <a:close/>
                </a:path>
                <a:path w="2791459" h="669925">
                  <a:moveTo>
                    <a:pt x="509963" y="0"/>
                  </a:moveTo>
                  <a:lnTo>
                    <a:pt x="367486" y="0"/>
                  </a:lnTo>
                  <a:lnTo>
                    <a:pt x="374470" y="22460"/>
                  </a:lnTo>
                  <a:lnTo>
                    <a:pt x="502979" y="22460"/>
                  </a:lnTo>
                  <a:lnTo>
                    <a:pt x="509963" y="0"/>
                  </a:lnTo>
                  <a:close/>
                </a:path>
                <a:path w="2791459" h="669925">
                  <a:moveTo>
                    <a:pt x="2364933" y="258850"/>
                  </a:moveTo>
                  <a:lnTo>
                    <a:pt x="2262622" y="258850"/>
                  </a:lnTo>
                  <a:lnTo>
                    <a:pt x="2255648" y="276829"/>
                  </a:lnTo>
                  <a:lnTo>
                    <a:pt x="2371906" y="276829"/>
                  </a:lnTo>
                  <a:lnTo>
                    <a:pt x="2364933" y="258850"/>
                  </a:lnTo>
                  <a:close/>
                </a:path>
                <a:path w="2791459" h="669925">
                  <a:moveTo>
                    <a:pt x="2342410" y="75694"/>
                  </a:moveTo>
                  <a:lnTo>
                    <a:pt x="2285008" y="75694"/>
                  </a:lnTo>
                  <a:lnTo>
                    <a:pt x="2285008" y="258850"/>
                  </a:lnTo>
                  <a:lnTo>
                    <a:pt x="2342410" y="258850"/>
                  </a:lnTo>
                  <a:lnTo>
                    <a:pt x="2342410" y="75694"/>
                  </a:lnTo>
                  <a:close/>
                </a:path>
                <a:path w="2791459" h="669925">
                  <a:moveTo>
                    <a:pt x="2423549" y="55370"/>
                  </a:moveTo>
                  <a:lnTo>
                    <a:pt x="2204006" y="55370"/>
                  </a:lnTo>
                  <a:lnTo>
                    <a:pt x="2204006" y="110698"/>
                  </a:lnTo>
                  <a:lnTo>
                    <a:pt x="2224319" y="103714"/>
                  </a:lnTo>
                  <a:lnTo>
                    <a:pt x="2224319" y="75694"/>
                  </a:lnTo>
                  <a:lnTo>
                    <a:pt x="2423549" y="75694"/>
                  </a:lnTo>
                  <a:lnTo>
                    <a:pt x="2423549" y="55370"/>
                  </a:lnTo>
                  <a:close/>
                </a:path>
                <a:path w="2791459" h="669925">
                  <a:moveTo>
                    <a:pt x="2423549" y="75694"/>
                  </a:moveTo>
                  <a:lnTo>
                    <a:pt x="2403549" y="75694"/>
                  </a:lnTo>
                  <a:lnTo>
                    <a:pt x="2403549" y="103714"/>
                  </a:lnTo>
                  <a:lnTo>
                    <a:pt x="2423549" y="110698"/>
                  </a:lnTo>
                  <a:lnTo>
                    <a:pt x="2423549" y="75694"/>
                  </a:lnTo>
                  <a:close/>
                </a:path>
                <a:path w="2791459" h="669925">
                  <a:moveTo>
                    <a:pt x="1991216" y="73348"/>
                  </a:moveTo>
                  <a:lnTo>
                    <a:pt x="1933825" y="73348"/>
                  </a:lnTo>
                  <a:lnTo>
                    <a:pt x="1933844" y="187271"/>
                  </a:lnTo>
                  <a:lnTo>
                    <a:pt x="1939337" y="230349"/>
                  </a:lnTo>
                  <a:lnTo>
                    <a:pt x="1968791" y="268872"/>
                  </a:lnTo>
                  <a:lnTo>
                    <a:pt x="2005588" y="279760"/>
                  </a:lnTo>
                  <a:lnTo>
                    <a:pt x="2029519" y="281122"/>
                  </a:lnTo>
                  <a:lnTo>
                    <a:pt x="2053582" y="279760"/>
                  </a:lnTo>
                  <a:lnTo>
                    <a:pt x="2073799" y="275724"/>
                  </a:lnTo>
                  <a:lnTo>
                    <a:pt x="2090351" y="268983"/>
                  </a:lnTo>
                  <a:lnTo>
                    <a:pt x="2103182" y="259552"/>
                  </a:lnTo>
                  <a:lnTo>
                    <a:pt x="2103915" y="258588"/>
                  </a:lnTo>
                  <a:lnTo>
                    <a:pt x="2048304" y="258588"/>
                  </a:lnTo>
                  <a:lnTo>
                    <a:pt x="2033749" y="257544"/>
                  </a:lnTo>
                  <a:lnTo>
                    <a:pt x="1998487" y="232252"/>
                  </a:lnTo>
                  <a:lnTo>
                    <a:pt x="1991335" y="186957"/>
                  </a:lnTo>
                  <a:lnTo>
                    <a:pt x="1991216" y="73348"/>
                  </a:lnTo>
                  <a:close/>
                </a:path>
                <a:path w="2791459" h="669925">
                  <a:moveTo>
                    <a:pt x="2125149" y="73348"/>
                  </a:moveTo>
                  <a:lnTo>
                    <a:pt x="2104511" y="73348"/>
                  </a:lnTo>
                  <a:lnTo>
                    <a:pt x="2104393" y="186957"/>
                  </a:lnTo>
                  <a:lnTo>
                    <a:pt x="2103687" y="203279"/>
                  </a:lnTo>
                  <a:lnTo>
                    <a:pt x="2091653" y="241898"/>
                  </a:lnTo>
                  <a:lnTo>
                    <a:pt x="2048304" y="258588"/>
                  </a:lnTo>
                  <a:lnTo>
                    <a:pt x="2103915" y="258588"/>
                  </a:lnTo>
                  <a:lnTo>
                    <a:pt x="2112785" y="246945"/>
                  </a:lnTo>
                  <a:lnTo>
                    <a:pt x="2119651" y="230691"/>
                  </a:lnTo>
                  <a:lnTo>
                    <a:pt x="2123774" y="210798"/>
                  </a:lnTo>
                  <a:lnTo>
                    <a:pt x="2125149" y="187271"/>
                  </a:lnTo>
                  <a:lnTo>
                    <a:pt x="2125149" y="73348"/>
                  </a:lnTo>
                  <a:close/>
                </a:path>
                <a:path w="2791459" h="669925">
                  <a:moveTo>
                    <a:pt x="2019572" y="55370"/>
                  </a:moveTo>
                  <a:lnTo>
                    <a:pt x="1905648" y="55370"/>
                  </a:lnTo>
                  <a:lnTo>
                    <a:pt x="1912622" y="73348"/>
                  </a:lnTo>
                  <a:lnTo>
                    <a:pt x="2012598" y="73348"/>
                  </a:lnTo>
                  <a:lnTo>
                    <a:pt x="2019572" y="55370"/>
                  </a:lnTo>
                  <a:close/>
                </a:path>
                <a:path w="2791459" h="669925">
                  <a:moveTo>
                    <a:pt x="2153484" y="55370"/>
                  </a:moveTo>
                  <a:lnTo>
                    <a:pt x="2076345" y="55370"/>
                  </a:lnTo>
                  <a:lnTo>
                    <a:pt x="2083318" y="73348"/>
                  </a:lnTo>
                  <a:lnTo>
                    <a:pt x="2146510" y="73348"/>
                  </a:lnTo>
                  <a:lnTo>
                    <a:pt x="2153484" y="55370"/>
                  </a:lnTo>
                  <a:close/>
                </a:path>
                <a:path w="2791459" h="669925">
                  <a:moveTo>
                    <a:pt x="1793191" y="258850"/>
                  </a:moveTo>
                  <a:lnTo>
                    <a:pt x="1690890" y="258850"/>
                  </a:lnTo>
                  <a:lnTo>
                    <a:pt x="1683917" y="276829"/>
                  </a:lnTo>
                  <a:lnTo>
                    <a:pt x="1800175" y="276829"/>
                  </a:lnTo>
                  <a:lnTo>
                    <a:pt x="1793191" y="258850"/>
                  </a:lnTo>
                  <a:close/>
                </a:path>
                <a:path w="2791459" h="669925">
                  <a:moveTo>
                    <a:pt x="1770689" y="75694"/>
                  </a:moveTo>
                  <a:lnTo>
                    <a:pt x="1713267" y="75694"/>
                  </a:lnTo>
                  <a:lnTo>
                    <a:pt x="1713267" y="258850"/>
                  </a:lnTo>
                  <a:lnTo>
                    <a:pt x="1770689" y="258850"/>
                  </a:lnTo>
                  <a:lnTo>
                    <a:pt x="1770689" y="75694"/>
                  </a:lnTo>
                  <a:close/>
                </a:path>
                <a:path w="2791459" h="669925">
                  <a:moveTo>
                    <a:pt x="1851828" y="55370"/>
                  </a:moveTo>
                  <a:lnTo>
                    <a:pt x="1632264" y="55370"/>
                  </a:lnTo>
                  <a:lnTo>
                    <a:pt x="1632264" y="110698"/>
                  </a:lnTo>
                  <a:lnTo>
                    <a:pt x="1652577" y="103714"/>
                  </a:lnTo>
                  <a:lnTo>
                    <a:pt x="1652577" y="75694"/>
                  </a:lnTo>
                  <a:lnTo>
                    <a:pt x="1851828" y="75694"/>
                  </a:lnTo>
                  <a:lnTo>
                    <a:pt x="1851828" y="55370"/>
                  </a:lnTo>
                  <a:close/>
                </a:path>
                <a:path w="2791459" h="669925">
                  <a:moveTo>
                    <a:pt x="1851828" y="75694"/>
                  </a:moveTo>
                  <a:lnTo>
                    <a:pt x="1831829" y="75694"/>
                  </a:lnTo>
                  <a:lnTo>
                    <a:pt x="1831829" y="103714"/>
                  </a:lnTo>
                  <a:lnTo>
                    <a:pt x="1851828" y="110698"/>
                  </a:lnTo>
                  <a:lnTo>
                    <a:pt x="1851828" y="75694"/>
                  </a:lnTo>
                  <a:close/>
                </a:path>
                <a:path w="2791459" h="669925">
                  <a:moveTo>
                    <a:pt x="1533859" y="258850"/>
                  </a:moveTo>
                  <a:lnTo>
                    <a:pt x="1430794" y="258850"/>
                  </a:lnTo>
                  <a:lnTo>
                    <a:pt x="1423820" y="276829"/>
                  </a:lnTo>
                  <a:lnTo>
                    <a:pt x="1540832" y="276829"/>
                  </a:lnTo>
                  <a:lnTo>
                    <a:pt x="1533859" y="258850"/>
                  </a:lnTo>
                  <a:close/>
                </a:path>
                <a:path w="2791459" h="669925">
                  <a:moveTo>
                    <a:pt x="1450521" y="73348"/>
                  </a:moveTo>
                  <a:lnTo>
                    <a:pt x="1387800" y="73348"/>
                  </a:lnTo>
                  <a:lnTo>
                    <a:pt x="1453620" y="185177"/>
                  </a:lnTo>
                  <a:lnTo>
                    <a:pt x="1453620" y="258850"/>
                  </a:lnTo>
                  <a:lnTo>
                    <a:pt x="1511022" y="258850"/>
                  </a:lnTo>
                  <a:lnTo>
                    <a:pt x="1511022" y="177460"/>
                  </a:lnTo>
                  <a:lnTo>
                    <a:pt x="1522660" y="157722"/>
                  </a:lnTo>
                  <a:lnTo>
                    <a:pt x="1500310" y="157722"/>
                  </a:lnTo>
                  <a:lnTo>
                    <a:pt x="1450521" y="73348"/>
                  </a:lnTo>
                  <a:close/>
                </a:path>
                <a:path w="2791459" h="669925">
                  <a:moveTo>
                    <a:pt x="1572412" y="73348"/>
                  </a:moveTo>
                  <a:lnTo>
                    <a:pt x="1549879" y="73348"/>
                  </a:lnTo>
                  <a:lnTo>
                    <a:pt x="1500310" y="157722"/>
                  </a:lnTo>
                  <a:lnTo>
                    <a:pt x="1522660" y="157722"/>
                  </a:lnTo>
                  <a:lnTo>
                    <a:pt x="1572412" y="73348"/>
                  </a:lnTo>
                  <a:close/>
                </a:path>
                <a:path w="2791459" h="669925">
                  <a:moveTo>
                    <a:pt x="1475127" y="55370"/>
                  </a:moveTo>
                  <a:lnTo>
                    <a:pt x="1368932" y="55370"/>
                  </a:lnTo>
                  <a:lnTo>
                    <a:pt x="1375916" y="73348"/>
                  </a:lnTo>
                  <a:lnTo>
                    <a:pt x="1468154" y="73348"/>
                  </a:lnTo>
                  <a:lnTo>
                    <a:pt x="1475127" y="55370"/>
                  </a:lnTo>
                  <a:close/>
                </a:path>
                <a:path w="2791459" h="669925">
                  <a:moveTo>
                    <a:pt x="1591270" y="55370"/>
                  </a:moveTo>
                  <a:lnTo>
                    <a:pt x="1527796" y="55370"/>
                  </a:lnTo>
                  <a:lnTo>
                    <a:pt x="1534770" y="73348"/>
                  </a:lnTo>
                  <a:lnTo>
                    <a:pt x="1584286" y="73348"/>
                  </a:lnTo>
                  <a:lnTo>
                    <a:pt x="1591270" y="55370"/>
                  </a:lnTo>
                  <a:close/>
                </a:path>
                <a:path w="2791459" h="669925">
                  <a:moveTo>
                    <a:pt x="1269511" y="258850"/>
                  </a:moveTo>
                  <a:lnTo>
                    <a:pt x="1167200" y="258850"/>
                  </a:lnTo>
                  <a:lnTo>
                    <a:pt x="1160226" y="276829"/>
                  </a:lnTo>
                  <a:lnTo>
                    <a:pt x="1276495" y="276829"/>
                  </a:lnTo>
                  <a:lnTo>
                    <a:pt x="1269511" y="258850"/>
                  </a:lnTo>
                  <a:close/>
                </a:path>
                <a:path w="2791459" h="669925">
                  <a:moveTo>
                    <a:pt x="1247009" y="75694"/>
                  </a:moveTo>
                  <a:lnTo>
                    <a:pt x="1189597" y="75694"/>
                  </a:lnTo>
                  <a:lnTo>
                    <a:pt x="1189597" y="258850"/>
                  </a:lnTo>
                  <a:lnTo>
                    <a:pt x="1247009" y="258850"/>
                  </a:lnTo>
                  <a:lnTo>
                    <a:pt x="1247009" y="75694"/>
                  </a:lnTo>
                  <a:close/>
                </a:path>
                <a:path w="2791459" h="669925">
                  <a:moveTo>
                    <a:pt x="1328148" y="55370"/>
                  </a:moveTo>
                  <a:lnTo>
                    <a:pt x="1108584" y="55370"/>
                  </a:lnTo>
                  <a:lnTo>
                    <a:pt x="1108584" y="110698"/>
                  </a:lnTo>
                  <a:lnTo>
                    <a:pt x="1128897" y="103714"/>
                  </a:lnTo>
                  <a:lnTo>
                    <a:pt x="1128897" y="75694"/>
                  </a:lnTo>
                  <a:lnTo>
                    <a:pt x="1328148" y="75694"/>
                  </a:lnTo>
                  <a:lnTo>
                    <a:pt x="1328148" y="55370"/>
                  </a:lnTo>
                  <a:close/>
                </a:path>
                <a:path w="2791459" h="669925">
                  <a:moveTo>
                    <a:pt x="1328148" y="75694"/>
                  </a:moveTo>
                  <a:lnTo>
                    <a:pt x="1308138" y="75694"/>
                  </a:lnTo>
                  <a:lnTo>
                    <a:pt x="1308138" y="103714"/>
                  </a:lnTo>
                  <a:lnTo>
                    <a:pt x="1328148" y="110698"/>
                  </a:lnTo>
                  <a:lnTo>
                    <a:pt x="1328148" y="75694"/>
                  </a:lnTo>
                  <a:close/>
                </a:path>
                <a:path w="2791459" h="669925">
                  <a:moveTo>
                    <a:pt x="882308" y="213595"/>
                  </a:moveTo>
                  <a:lnTo>
                    <a:pt x="882308" y="266128"/>
                  </a:lnTo>
                  <a:lnTo>
                    <a:pt x="893319" y="269676"/>
                  </a:lnTo>
                  <a:lnTo>
                    <a:pt x="936487" y="279019"/>
                  </a:lnTo>
                  <a:lnTo>
                    <a:pt x="968818" y="281122"/>
                  </a:lnTo>
                  <a:lnTo>
                    <a:pt x="989917" y="280031"/>
                  </a:lnTo>
                  <a:lnTo>
                    <a:pt x="1008301" y="276765"/>
                  </a:lnTo>
                  <a:lnTo>
                    <a:pt x="1023956" y="271328"/>
                  </a:lnTo>
                  <a:lnTo>
                    <a:pt x="1036868" y="263730"/>
                  </a:lnTo>
                  <a:lnTo>
                    <a:pt x="1037468" y="263154"/>
                  </a:lnTo>
                  <a:lnTo>
                    <a:pt x="965844" y="263154"/>
                  </a:lnTo>
                  <a:lnTo>
                    <a:pt x="952468" y="262382"/>
                  </a:lnTo>
                  <a:lnTo>
                    <a:pt x="914206" y="244990"/>
                  </a:lnTo>
                  <a:lnTo>
                    <a:pt x="901166" y="220579"/>
                  </a:lnTo>
                  <a:lnTo>
                    <a:pt x="882308" y="213595"/>
                  </a:lnTo>
                  <a:close/>
                </a:path>
                <a:path w="2791459" h="669925">
                  <a:moveTo>
                    <a:pt x="962127" y="51328"/>
                  </a:moveTo>
                  <a:lnTo>
                    <a:pt x="912819" y="61598"/>
                  </a:lnTo>
                  <a:lnTo>
                    <a:pt x="884360" y="91591"/>
                  </a:lnTo>
                  <a:lnTo>
                    <a:pt x="878894" y="120875"/>
                  </a:lnTo>
                  <a:lnTo>
                    <a:pt x="879725" y="133753"/>
                  </a:lnTo>
                  <a:lnTo>
                    <a:pt x="899913" y="169932"/>
                  </a:lnTo>
                  <a:lnTo>
                    <a:pt x="937751" y="185994"/>
                  </a:lnTo>
                  <a:lnTo>
                    <a:pt x="971038" y="194172"/>
                  </a:lnTo>
                  <a:lnTo>
                    <a:pt x="982717" y="197417"/>
                  </a:lnTo>
                  <a:lnTo>
                    <a:pt x="1012880" y="219857"/>
                  </a:lnTo>
                  <a:lnTo>
                    <a:pt x="1012880" y="228726"/>
                  </a:lnTo>
                  <a:lnTo>
                    <a:pt x="986099" y="260975"/>
                  </a:lnTo>
                  <a:lnTo>
                    <a:pt x="965844" y="263154"/>
                  </a:lnTo>
                  <a:lnTo>
                    <a:pt x="1037468" y="263154"/>
                  </a:lnTo>
                  <a:lnTo>
                    <a:pt x="1046997" y="253996"/>
                  </a:lnTo>
                  <a:lnTo>
                    <a:pt x="1054232" y="242254"/>
                  </a:lnTo>
                  <a:lnTo>
                    <a:pt x="1058573" y="228494"/>
                  </a:lnTo>
                  <a:lnTo>
                    <a:pt x="1060020" y="212705"/>
                  </a:lnTo>
                  <a:lnTo>
                    <a:pt x="1059155" y="199182"/>
                  </a:lnTo>
                  <a:lnTo>
                    <a:pt x="1038162" y="160162"/>
                  </a:lnTo>
                  <a:lnTo>
                    <a:pt x="1001414" y="143723"/>
                  </a:lnTo>
                  <a:lnTo>
                    <a:pt x="968200" y="135556"/>
                  </a:lnTo>
                  <a:lnTo>
                    <a:pt x="954538" y="131745"/>
                  </a:lnTo>
                  <a:lnTo>
                    <a:pt x="922631" y="108918"/>
                  </a:lnTo>
                  <a:lnTo>
                    <a:pt x="922631" y="89620"/>
                  </a:lnTo>
                  <a:lnTo>
                    <a:pt x="956692" y="69781"/>
                  </a:lnTo>
                  <a:lnTo>
                    <a:pt x="966996" y="69306"/>
                  </a:lnTo>
                  <a:lnTo>
                    <a:pt x="1046093" y="69306"/>
                  </a:lnTo>
                  <a:lnTo>
                    <a:pt x="1046093" y="64364"/>
                  </a:lnTo>
                  <a:lnTo>
                    <a:pt x="1002545" y="54553"/>
                  </a:lnTo>
                  <a:lnTo>
                    <a:pt x="971951" y="51530"/>
                  </a:lnTo>
                  <a:lnTo>
                    <a:pt x="962127" y="51328"/>
                  </a:lnTo>
                  <a:close/>
                </a:path>
                <a:path w="2791459" h="669925">
                  <a:moveTo>
                    <a:pt x="1046093" y="69306"/>
                  </a:moveTo>
                  <a:lnTo>
                    <a:pt x="966996" y="69306"/>
                  </a:lnTo>
                  <a:lnTo>
                    <a:pt x="979655" y="69970"/>
                  </a:lnTo>
                  <a:lnTo>
                    <a:pt x="990774" y="71962"/>
                  </a:lnTo>
                  <a:lnTo>
                    <a:pt x="1024460" y="96790"/>
                  </a:lnTo>
                  <a:lnTo>
                    <a:pt x="1027256" y="106363"/>
                  </a:lnTo>
                  <a:lnTo>
                    <a:pt x="1046093" y="113347"/>
                  </a:lnTo>
                  <a:lnTo>
                    <a:pt x="1046093" y="69306"/>
                  </a:lnTo>
                  <a:close/>
                </a:path>
                <a:path w="2791459" h="669925">
                  <a:moveTo>
                    <a:pt x="638043" y="258850"/>
                  </a:moveTo>
                  <a:lnTo>
                    <a:pt x="574579" y="258850"/>
                  </a:lnTo>
                  <a:lnTo>
                    <a:pt x="567605" y="276829"/>
                  </a:lnTo>
                  <a:lnTo>
                    <a:pt x="645017" y="276829"/>
                  </a:lnTo>
                  <a:lnTo>
                    <a:pt x="638043" y="258850"/>
                  </a:lnTo>
                  <a:close/>
                </a:path>
                <a:path w="2791459" h="669925">
                  <a:moveTo>
                    <a:pt x="689264" y="116760"/>
                  </a:moveTo>
                  <a:lnTo>
                    <a:pt x="616860" y="116760"/>
                  </a:lnTo>
                  <a:lnTo>
                    <a:pt x="752615" y="276829"/>
                  </a:lnTo>
                  <a:lnTo>
                    <a:pt x="791462" y="276829"/>
                  </a:lnTo>
                  <a:lnTo>
                    <a:pt x="791462" y="212150"/>
                  </a:lnTo>
                  <a:lnTo>
                    <a:pt x="770594" y="212150"/>
                  </a:lnTo>
                  <a:lnTo>
                    <a:pt x="689264" y="116760"/>
                  </a:lnTo>
                  <a:close/>
                </a:path>
                <a:path w="2791459" h="669925">
                  <a:moveTo>
                    <a:pt x="636923" y="55370"/>
                  </a:moveTo>
                  <a:lnTo>
                    <a:pt x="567605" y="55370"/>
                  </a:lnTo>
                  <a:lnTo>
                    <a:pt x="574579" y="73348"/>
                  </a:lnTo>
                  <a:lnTo>
                    <a:pt x="595981" y="73348"/>
                  </a:lnTo>
                  <a:lnTo>
                    <a:pt x="595981" y="258850"/>
                  </a:lnTo>
                  <a:lnTo>
                    <a:pt x="616860" y="258850"/>
                  </a:lnTo>
                  <a:lnTo>
                    <a:pt x="616860" y="116760"/>
                  </a:lnTo>
                  <a:lnTo>
                    <a:pt x="689264" y="116760"/>
                  </a:lnTo>
                  <a:lnTo>
                    <a:pt x="636923" y="55370"/>
                  </a:lnTo>
                  <a:close/>
                </a:path>
                <a:path w="2791459" h="669925">
                  <a:moveTo>
                    <a:pt x="791462" y="73348"/>
                  </a:moveTo>
                  <a:lnTo>
                    <a:pt x="770594" y="73348"/>
                  </a:lnTo>
                  <a:lnTo>
                    <a:pt x="770594" y="212150"/>
                  </a:lnTo>
                  <a:lnTo>
                    <a:pt x="791462" y="212150"/>
                  </a:lnTo>
                  <a:lnTo>
                    <a:pt x="791462" y="73348"/>
                  </a:lnTo>
                  <a:close/>
                </a:path>
                <a:path w="2791459" h="669925">
                  <a:moveTo>
                    <a:pt x="819838" y="55370"/>
                  </a:moveTo>
                  <a:lnTo>
                    <a:pt x="742427" y="55370"/>
                  </a:lnTo>
                  <a:lnTo>
                    <a:pt x="749401" y="73348"/>
                  </a:lnTo>
                  <a:lnTo>
                    <a:pt x="812854" y="73348"/>
                  </a:lnTo>
                  <a:lnTo>
                    <a:pt x="819838" y="55370"/>
                  </a:lnTo>
                  <a:close/>
                </a:path>
                <a:path w="2791459" h="669925">
                  <a:moveTo>
                    <a:pt x="1075276" y="651875"/>
                  </a:moveTo>
                  <a:lnTo>
                    <a:pt x="968337" y="651875"/>
                  </a:lnTo>
                  <a:lnTo>
                    <a:pt x="961352" y="669853"/>
                  </a:lnTo>
                  <a:lnTo>
                    <a:pt x="1075276" y="669853"/>
                  </a:lnTo>
                  <a:lnTo>
                    <a:pt x="1075276" y="651875"/>
                  </a:lnTo>
                  <a:close/>
                </a:path>
                <a:path w="2791459" h="669925">
                  <a:moveTo>
                    <a:pt x="1131083" y="570809"/>
                  </a:moveTo>
                  <a:lnTo>
                    <a:pt x="1064323" y="570809"/>
                  </a:lnTo>
                  <a:lnTo>
                    <a:pt x="1071045" y="572715"/>
                  </a:lnTo>
                  <a:lnTo>
                    <a:pt x="1075789" y="576506"/>
                  </a:lnTo>
                  <a:lnTo>
                    <a:pt x="1079585" y="580298"/>
                  </a:lnTo>
                  <a:lnTo>
                    <a:pt x="1083764" y="585982"/>
                  </a:lnTo>
                  <a:lnTo>
                    <a:pt x="1088321" y="593542"/>
                  </a:lnTo>
                  <a:lnTo>
                    <a:pt x="1093254" y="602965"/>
                  </a:lnTo>
                  <a:lnTo>
                    <a:pt x="1128562" y="669853"/>
                  </a:lnTo>
                  <a:lnTo>
                    <a:pt x="1201408" y="669853"/>
                  </a:lnTo>
                  <a:lnTo>
                    <a:pt x="1194434" y="651875"/>
                  </a:lnTo>
                  <a:lnTo>
                    <a:pt x="1178697" y="651875"/>
                  </a:lnTo>
                  <a:lnTo>
                    <a:pt x="1146342" y="590233"/>
                  </a:lnTo>
                  <a:lnTo>
                    <a:pt x="1141923" y="581626"/>
                  </a:lnTo>
                  <a:lnTo>
                    <a:pt x="1136656" y="575050"/>
                  </a:lnTo>
                  <a:lnTo>
                    <a:pt x="1131083" y="570809"/>
                  </a:lnTo>
                  <a:close/>
                </a:path>
                <a:path w="2791459" h="669925">
                  <a:moveTo>
                    <a:pt x="1046784" y="466383"/>
                  </a:moveTo>
                  <a:lnTo>
                    <a:pt x="989718" y="466383"/>
                  </a:lnTo>
                  <a:lnTo>
                    <a:pt x="989718" y="651875"/>
                  </a:lnTo>
                  <a:lnTo>
                    <a:pt x="1046784" y="651875"/>
                  </a:lnTo>
                  <a:lnTo>
                    <a:pt x="1046784" y="570809"/>
                  </a:lnTo>
                  <a:lnTo>
                    <a:pt x="1131083" y="570809"/>
                  </a:lnTo>
                  <a:lnTo>
                    <a:pt x="1124646" y="565993"/>
                  </a:lnTo>
                  <a:lnTo>
                    <a:pt x="1117243" y="563019"/>
                  </a:lnTo>
                  <a:lnTo>
                    <a:pt x="1108447" y="561752"/>
                  </a:lnTo>
                  <a:lnTo>
                    <a:pt x="1122543" y="559241"/>
                  </a:lnTo>
                  <a:lnTo>
                    <a:pt x="1134737" y="555509"/>
                  </a:lnTo>
                  <a:lnTo>
                    <a:pt x="1139938" y="553019"/>
                  </a:lnTo>
                  <a:lnTo>
                    <a:pt x="1046784" y="553019"/>
                  </a:lnTo>
                  <a:lnTo>
                    <a:pt x="1046784" y="466383"/>
                  </a:lnTo>
                  <a:close/>
                </a:path>
                <a:path w="2791459" h="669925">
                  <a:moveTo>
                    <a:pt x="1087746" y="448405"/>
                  </a:moveTo>
                  <a:lnTo>
                    <a:pt x="961352" y="448405"/>
                  </a:lnTo>
                  <a:lnTo>
                    <a:pt x="968337" y="466383"/>
                  </a:lnTo>
                  <a:lnTo>
                    <a:pt x="1066229" y="466383"/>
                  </a:lnTo>
                  <a:lnTo>
                    <a:pt x="1076029" y="467081"/>
                  </a:lnTo>
                  <a:lnTo>
                    <a:pt x="1106652" y="491087"/>
                  </a:lnTo>
                  <a:lnTo>
                    <a:pt x="1109463" y="509544"/>
                  </a:lnTo>
                  <a:lnTo>
                    <a:pt x="1108759" y="519415"/>
                  </a:lnTo>
                  <a:lnTo>
                    <a:pt x="1084634" y="550213"/>
                  </a:lnTo>
                  <a:lnTo>
                    <a:pt x="1066229" y="553019"/>
                  </a:lnTo>
                  <a:lnTo>
                    <a:pt x="1139938" y="553019"/>
                  </a:lnTo>
                  <a:lnTo>
                    <a:pt x="1167382" y="518872"/>
                  </a:lnTo>
                  <a:lnTo>
                    <a:pt x="1168309" y="507900"/>
                  </a:lnTo>
                  <a:lnTo>
                    <a:pt x="1166995" y="494464"/>
                  </a:lnTo>
                  <a:lnTo>
                    <a:pt x="1135717" y="457138"/>
                  </a:lnTo>
                  <a:lnTo>
                    <a:pt x="1105955" y="449377"/>
                  </a:lnTo>
                  <a:lnTo>
                    <a:pt x="1087746" y="448405"/>
                  </a:lnTo>
                  <a:close/>
                </a:path>
                <a:path w="2791459" h="669925">
                  <a:moveTo>
                    <a:pt x="2733623" y="651875"/>
                  </a:moveTo>
                  <a:lnTo>
                    <a:pt x="2630569" y="651875"/>
                  </a:lnTo>
                  <a:lnTo>
                    <a:pt x="2623585" y="669853"/>
                  </a:lnTo>
                  <a:lnTo>
                    <a:pt x="2740607" y="669853"/>
                  </a:lnTo>
                  <a:lnTo>
                    <a:pt x="2733623" y="651875"/>
                  </a:lnTo>
                  <a:close/>
                </a:path>
                <a:path w="2791459" h="669925">
                  <a:moveTo>
                    <a:pt x="2650285" y="466383"/>
                  </a:moveTo>
                  <a:lnTo>
                    <a:pt x="2587565" y="466383"/>
                  </a:lnTo>
                  <a:lnTo>
                    <a:pt x="2653385" y="578202"/>
                  </a:lnTo>
                  <a:lnTo>
                    <a:pt x="2653385" y="651875"/>
                  </a:lnTo>
                  <a:lnTo>
                    <a:pt x="2710797" y="651875"/>
                  </a:lnTo>
                  <a:lnTo>
                    <a:pt x="2710797" y="570485"/>
                  </a:lnTo>
                  <a:lnTo>
                    <a:pt x="2722428" y="550758"/>
                  </a:lnTo>
                  <a:lnTo>
                    <a:pt x="2700095" y="550758"/>
                  </a:lnTo>
                  <a:lnTo>
                    <a:pt x="2650285" y="466383"/>
                  </a:lnTo>
                  <a:close/>
                </a:path>
                <a:path w="2791459" h="669925">
                  <a:moveTo>
                    <a:pt x="2772177" y="466383"/>
                  </a:moveTo>
                  <a:lnTo>
                    <a:pt x="2749644" y="466383"/>
                  </a:lnTo>
                  <a:lnTo>
                    <a:pt x="2700095" y="550758"/>
                  </a:lnTo>
                  <a:lnTo>
                    <a:pt x="2722428" y="550758"/>
                  </a:lnTo>
                  <a:lnTo>
                    <a:pt x="2772177" y="466383"/>
                  </a:lnTo>
                  <a:close/>
                </a:path>
                <a:path w="2791459" h="669925">
                  <a:moveTo>
                    <a:pt x="2674902" y="448405"/>
                  </a:moveTo>
                  <a:lnTo>
                    <a:pt x="2568707" y="448405"/>
                  </a:lnTo>
                  <a:lnTo>
                    <a:pt x="2575680" y="466383"/>
                  </a:lnTo>
                  <a:lnTo>
                    <a:pt x="2667918" y="466383"/>
                  </a:lnTo>
                  <a:lnTo>
                    <a:pt x="2674902" y="448405"/>
                  </a:lnTo>
                  <a:close/>
                </a:path>
                <a:path w="2791459" h="669925">
                  <a:moveTo>
                    <a:pt x="2791035" y="448405"/>
                  </a:moveTo>
                  <a:lnTo>
                    <a:pt x="2727571" y="448405"/>
                  </a:lnTo>
                  <a:lnTo>
                    <a:pt x="2734545" y="466383"/>
                  </a:lnTo>
                  <a:lnTo>
                    <a:pt x="2784061" y="466383"/>
                  </a:lnTo>
                  <a:lnTo>
                    <a:pt x="2791035" y="448405"/>
                  </a:lnTo>
                  <a:close/>
                </a:path>
                <a:path w="2791459" h="669925">
                  <a:moveTo>
                    <a:pt x="2337059" y="651875"/>
                  </a:moveTo>
                  <a:lnTo>
                    <a:pt x="2273606" y="651875"/>
                  </a:lnTo>
                  <a:lnTo>
                    <a:pt x="2266632" y="669853"/>
                  </a:lnTo>
                  <a:lnTo>
                    <a:pt x="2344043" y="669853"/>
                  </a:lnTo>
                  <a:lnTo>
                    <a:pt x="2337059" y="651875"/>
                  </a:lnTo>
                  <a:close/>
                </a:path>
                <a:path w="2791459" h="669925">
                  <a:moveTo>
                    <a:pt x="2388277" y="509795"/>
                  </a:moveTo>
                  <a:lnTo>
                    <a:pt x="2315877" y="509795"/>
                  </a:lnTo>
                  <a:lnTo>
                    <a:pt x="2451632" y="669853"/>
                  </a:lnTo>
                  <a:lnTo>
                    <a:pt x="2490479" y="669853"/>
                  </a:lnTo>
                  <a:lnTo>
                    <a:pt x="2490479" y="605185"/>
                  </a:lnTo>
                  <a:lnTo>
                    <a:pt x="2469600" y="605185"/>
                  </a:lnTo>
                  <a:lnTo>
                    <a:pt x="2388277" y="509795"/>
                  </a:lnTo>
                  <a:close/>
                </a:path>
                <a:path w="2791459" h="669925">
                  <a:moveTo>
                    <a:pt x="2335939" y="448405"/>
                  </a:moveTo>
                  <a:lnTo>
                    <a:pt x="2266632" y="448405"/>
                  </a:lnTo>
                  <a:lnTo>
                    <a:pt x="2273606" y="466383"/>
                  </a:lnTo>
                  <a:lnTo>
                    <a:pt x="2294998" y="466383"/>
                  </a:lnTo>
                  <a:lnTo>
                    <a:pt x="2294998" y="651875"/>
                  </a:lnTo>
                  <a:lnTo>
                    <a:pt x="2315877" y="651875"/>
                  </a:lnTo>
                  <a:lnTo>
                    <a:pt x="2315877" y="509795"/>
                  </a:lnTo>
                  <a:lnTo>
                    <a:pt x="2388277" y="509795"/>
                  </a:lnTo>
                  <a:lnTo>
                    <a:pt x="2335939" y="448405"/>
                  </a:lnTo>
                  <a:close/>
                </a:path>
                <a:path w="2791459" h="669925">
                  <a:moveTo>
                    <a:pt x="2490479" y="466383"/>
                  </a:moveTo>
                  <a:lnTo>
                    <a:pt x="2469600" y="466383"/>
                  </a:lnTo>
                  <a:lnTo>
                    <a:pt x="2469600" y="605185"/>
                  </a:lnTo>
                  <a:lnTo>
                    <a:pt x="2490479" y="605185"/>
                  </a:lnTo>
                  <a:lnTo>
                    <a:pt x="2490479" y="466383"/>
                  </a:lnTo>
                  <a:close/>
                </a:path>
                <a:path w="2791459" h="669925">
                  <a:moveTo>
                    <a:pt x="2518855" y="448405"/>
                  </a:moveTo>
                  <a:lnTo>
                    <a:pt x="2441443" y="448405"/>
                  </a:lnTo>
                  <a:lnTo>
                    <a:pt x="2448417" y="466383"/>
                  </a:lnTo>
                  <a:lnTo>
                    <a:pt x="2511881" y="466383"/>
                  </a:lnTo>
                  <a:lnTo>
                    <a:pt x="2518855" y="448405"/>
                  </a:lnTo>
                  <a:close/>
                </a:path>
                <a:path w="2791459" h="669925">
                  <a:moveTo>
                    <a:pt x="2098983" y="466383"/>
                  </a:moveTo>
                  <a:lnTo>
                    <a:pt x="2041906" y="466383"/>
                  </a:lnTo>
                  <a:lnTo>
                    <a:pt x="2041906" y="651875"/>
                  </a:lnTo>
                  <a:lnTo>
                    <a:pt x="2020524" y="651875"/>
                  </a:lnTo>
                  <a:lnTo>
                    <a:pt x="2013551" y="669853"/>
                  </a:lnTo>
                  <a:lnTo>
                    <a:pt x="2206267" y="669853"/>
                  </a:lnTo>
                  <a:lnTo>
                    <a:pt x="2206267" y="649550"/>
                  </a:lnTo>
                  <a:lnTo>
                    <a:pt x="2098983" y="649550"/>
                  </a:lnTo>
                  <a:lnTo>
                    <a:pt x="2098983" y="466383"/>
                  </a:lnTo>
                  <a:close/>
                </a:path>
                <a:path w="2791459" h="669925">
                  <a:moveTo>
                    <a:pt x="2206267" y="614546"/>
                  </a:moveTo>
                  <a:lnTo>
                    <a:pt x="2186268" y="621520"/>
                  </a:lnTo>
                  <a:lnTo>
                    <a:pt x="2186268" y="649550"/>
                  </a:lnTo>
                  <a:lnTo>
                    <a:pt x="2206267" y="649550"/>
                  </a:lnTo>
                  <a:lnTo>
                    <a:pt x="2206267" y="614546"/>
                  </a:lnTo>
                  <a:close/>
                </a:path>
                <a:path w="2791459" h="669925">
                  <a:moveTo>
                    <a:pt x="2127464" y="448405"/>
                  </a:moveTo>
                  <a:lnTo>
                    <a:pt x="2013551" y="448405"/>
                  </a:lnTo>
                  <a:lnTo>
                    <a:pt x="2020524" y="466383"/>
                  </a:lnTo>
                  <a:lnTo>
                    <a:pt x="2120490" y="466383"/>
                  </a:lnTo>
                  <a:lnTo>
                    <a:pt x="2127464" y="448405"/>
                  </a:lnTo>
                  <a:close/>
                </a:path>
                <a:path w="2791459" h="669925">
                  <a:moveTo>
                    <a:pt x="1648096" y="651875"/>
                  </a:moveTo>
                  <a:lnTo>
                    <a:pt x="1545785" y="651875"/>
                  </a:lnTo>
                  <a:lnTo>
                    <a:pt x="1538801" y="669853"/>
                  </a:lnTo>
                  <a:lnTo>
                    <a:pt x="1655070" y="669853"/>
                  </a:lnTo>
                  <a:lnTo>
                    <a:pt x="1648096" y="651875"/>
                  </a:lnTo>
                  <a:close/>
                </a:path>
                <a:path w="2791459" h="669925">
                  <a:moveTo>
                    <a:pt x="1625573" y="468729"/>
                  </a:moveTo>
                  <a:lnTo>
                    <a:pt x="1568172" y="468729"/>
                  </a:lnTo>
                  <a:lnTo>
                    <a:pt x="1568172" y="651875"/>
                  </a:lnTo>
                  <a:lnTo>
                    <a:pt x="1625573" y="651875"/>
                  </a:lnTo>
                  <a:lnTo>
                    <a:pt x="1625573" y="468729"/>
                  </a:lnTo>
                  <a:close/>
                </a:path>
                <a:path w="2791459" h="669925">
                  <a:moveTo>
                    <a:pt x="1706712" y="448405"/>
                  </a:moveTo>
                  <a:lnTo>
                    <a:pt x="1487158" y="448405"/>
                  </a:lnTo>
                  <a:lnTo>
                    <a:pt x="1487158" y="503722"/>
                  </a:lnTo>
                  <a:lnTo>
                    <a:pt x="1507482" y="496749"/>
                  </a:lnTo>
                  <a:lnTo>
                    <a:pt x="1507482" y="468729"/>
                  </a:lnTo>
                  <a:lnTo>
                    <a:pt x="1706712" y="468729"/>
                  </a:lnTo>
                  <a:lnTo>
                    <a:pt x="1706712" y="448405"/>
                  </a:lnTo>
                  <a:close/>
                </a:path>
                <a:path w="2791459" h="669925">
                  <a:moveTo>
                    <a:pt x="1706712" y="468729"/>
                  </a:moveTo>
                  <a:lnTo>
                    <a:pt x="1686713" y="468729"/>
                  </a:lnTo>
                  <a:lnTo>
                    <a:pt x="1686713" y="496749"/>
                  </a:lnTo>
                  <a:lnTo>
                    <a:pt x="1706712" y="503722"/>
                  </a:lnTo>
                  <a:lnTo>
                    <a:pt x="1706712" y="468729"/>
                  </a:lnTo>
                  <a:close/>
                </a:path>
                <a:path w="2791459" h="669925">
                  <a:moveTo>
                    <a:pt x="1388743" y="651875"/>
                  </a:moveTo>
                  <a:lnTo>
                    <a:pt x="1285688" y="651875"/>
                  </a:lnTo>
                  <a:lnTo>
                    <a:pt x="1278704" y="669853"/>
                  </a:lnTo>
                  <a:lnTo>
                    <a:pt x="1395727" y="669853"/>
                  </a:lnTo>
                  <a:lnTo>
                    <a:pt x="1388743" y="651875"/>
                  </a:lnTo>
                  <a:close/>
                </a:path>
                <a:path w="2791459" h="669925">
                  <a:moveTo>
                    <a:pt x="1305405" y="466383"/>
                  </a:moveTo>
                  <a:lnTo>
                    <a:pt x="1242684" y="466383"/>
                  </a:lnTo>
                  <a:lnTo>
                    <a:pt x="1308515" y="578202"/>
                  </a:lnTo>
                  <a:lnTo>
                    <a:pt x="1308515" y="651875"/>
                  </a:lnTo>
                  <a:lnTo>
                    <a:pt x="1365916" y="651875"/>
                  </a:lnTo>
                  <a:lnTo>
                    <a:pt x="1365916" y="570485"/>
                  </a:lnTo>
                  <a:lnTo>
                    <a:pt x="1377550" y="550758"/>
                  </a:lnTo>
                  <a:lnTo>
                    <a:pt x="1355215" y="550758"/>
                  </a:lnTo>
                  <a:lnTo>
                    <a:pt x="1305405" y="466383"/>
                  </a:lnTo>
                  <a:close/>
                </a:path>
                <a:path w="2791459" h="669925">
                  <a:moveTo>
                    <a:pt x="1427307" y="466383"/>
                  </a:moveTo>
                  <a:lnTo>
                    <a:pt x="1404763" y="466383"/>
                  </a:lnTo>
                  <a:lnTo>
                    <a:pt x="1355215" y="550758"/>
                  </a:lnTo>
                  <a:lnTo>
                    <a:pt x="1377550" y="550758"/>
                  </a:lnTo>
                  <a:lnTo>
                    <a:pt x="1427307" y="466383"/>
                  </a:lnTo>
                  <a:close/>
                </a:path>
                <a:path w="2791459" h="669925">
                  <a:moveTo>
                    <a:pt x="1330022" y="448405"/>
                  </a:moveTo>
                  <a:lnTo>
                    <a:pt x="1223826" y="448405"/>
                  </a:lnTo>
                  <a:lnTo>
                    <a:pt x="1230800" y="466383"/>
                  </a:lnTo>
                  <a:lnTo>
                    <a:pt x="1323048" y="466383"/>
                  </a:lnTo>
                  <a:lnTo>
                    <a:pt x="1330022" y="448405"/>
                  </a:lnTo>
                  <a:close/>
                </a:path>
                <a:path w="2791459" h="669925">
                  <a:moveTo>
                    <a:pt x="1446165" y="448405"/>
                  </a:moveTo>
                  <a:lnTo>
                    <a:pt x="1382690" y="448405"/>
                  </a:lnTo>
                  <a:lnTo>
                    <a:pt x="1389674" y="466383"/>
                  </a:lnTo>
                  <a:lnTo>
                    <a:pt x="1439181" y="466383"/>
                  </a:lnTo>
                  <a:lnTo>
                    <a:pt x="1446165" y="448405"/>
                  </a:lnTo>
                  <a:close/>
                </a:path>
                <a:path w="2791459" h="669925">
                  <a:moveTo>
                    <a:pt x="888527" y="448405"/>
                  </a:moveTo>
                  <a:lnTo>
                    <a:pt x="689413" y="448405"/>
                  </a:lnTo>
                  <a:lnTo>
                    <a:pt x="696387" y="466383"/>
                  </a:lnTo>
                  <a:lnTo>
                    <a:pt x="717768" y="466383"/>
                  </a:lnTo>
                  <a:lnTo>
                    <a:pt x="717768" y="651875"/>
                  </a:lnTo>
                  <a:lnTo>
                    <a:pt x="696387" y="651875"/>
                  </a:lnTo>
                  <a:lnTo>
                    <a:pt x="689413" y="669853"/>
                  </a:lnTo>
                  <a:lnTo>
                    <a:pt x="891187" y="669853"/>
                  </a:lnTo>
                  <a:lnTo>
                    <a:pt x="891187" y="649550"/>
                  </a:lnTo>
                  <a:lnTo>
                    <a:pt x="774845" y="649550"/>
                  </a:lnTo>
                  <a:lnTo>
                    <a:pt x="774845" y="559982"/>
                  </a:lnTo>
                  <a:lnTo>
                    <a:pt x="853199" y="559982"/>
                  </a:lnTo>
                  <a:lnTo>
                    <a:pt x="853199" y="539795"/>
                  </a:lnTo>
                  <a:lnTo>
                    <a:pt x="774845" y="539795"/>
                  </a:lnTo>
                  <a:lnTo>
                    <a:pt x="774845" y="468729"/>
                  </a:lnTo>
                  <a:lnTo>
                    <a:pt x="888527" y="468729"/>
                  </a:lnTo>
                  <a:lnTo>
                    <a:pt x="888527" y="448405"/>
                  </a:lnTo>
                  <a:close/>
                </a:path>
                <a:path w="2791459" h="669925">
                  <a:moveTo>
                    <a:pt x="891187" y="617625"/>
                  </a:moveTo>
                  <a:lnTo>
                    <a:pt x="870874" y="624609"/>
                  </a:lnTo>
                  <a:lnTo>
                    <a:pt x="870874" y="649550"/>
                  </a:lnTo>
                  <a:lnTo>
                    <a:pt x="891187" y="649550"/>
                  </a:lnTo>
                  <a:lnTo>
                    <a:pt x="891187" y="617625"/>
                  </a:lnTo>
                  <a:close/>
                </a:path>
                <a:path w="2791459" h="669925">
                  <a:moveTo>
                    <a:pt x="853199" y="559982"/>
                  </a:moveTo>
                  <a:lnTo>
                    <a:pt x="832896" y="559982"/>
                  </a:lnTo>
                  <a:lnTo>
                    <a:pt x="832896" y="588160"/>
                  </a:lnTo>
                  <a:lnTo>
                    <a:pt x="853199" y="588160"/>
                  </a:lnTo>
                  <a:lnTo>
                    <a:pt x="853199" y="559982"/>
                  </a:lnTo>
                  <a:close/>
                </a:path>
                <a:path w="2791459" h="669925">
                  <a:moveTo>
                    <a:pt x="853199" y="511638"/>
                  </a:moveTo>
                  <a:lnTo>
                    <a:pt x="832896" y="511638"/>
                  </a:lnTo>
                  <a:lnTo>
                    <a:pt x="832896" y="539795"/>
                  </a:lnTo>
                  <a:lnTo>
                    <a:pt x="853199" y="539795"/>
                  </a:lnTo>
                  <a:lnTo>
                    <a:pt x="853199" y="511638"/>
                  </a:lnTo>
                  <a:close/>
                </a:path>
                <a:path w="2791459" h="669925">
                  <a:moveTo>
                    <a:pt x="888527" y="468729"/>
                  </a:moveTo>
                  <a:lnTo>
                    <a:pt x="868078" y="468729"/>
                  </a:lnTo>
                  <a:lnTo>
                    <a:pt x="868078" y="493628"/>
                  </a:lnTo>
                  <a:lnTo>
                    <a:pt x="888527" y="500613"/>
                  </a:lnTo>
                  <a:lnTo>
                    <a:pt x="888527" y="468729"/>
                  </a:lnTo>
                  <a:close/>
                </a:path>
                <a:path w="2791459" h="669925">
                  <a:moveTo>
                    <a:pt x="381433" y="651875"/>
                  </a:moveTo>
                  <a:lnTo>
                    <a:pt x="318293" y="651875"/>
                  </a:lnTo>
                  <a:lnTo>
                    <a:pt x="311320" y="669853"/>
                  </a:lnTo>
                  <a:lnTo>
                    <a:pt x="388407" y="669853"/>
                  </a:lnTo>
                  <a:lnTo>
                    <a:pt x="381433" y="651875"/>
                  </a:lnTo>
                  <a:close/>
                </a:path>
                <a:path w="2791459" h="669925">
                  <a:moveTo>
                    <a:pt x="613646" y="651875"/>
                  </a:moveTo>
                  <a:lnTo>
                    <a:pt x="513670" y="651875"/>
                  </a:lnTo>
                  <a:lnTo>
                    <a:pt x="506696" y="669853"/>
                  </a:lnTo>
                  <a:lnTo>
                    <a:pt x="620630" y="669853"/>
                  </a:lnTo>
                  <a:lnTo>
                    <a:pt x="613646" y="651875"/>
                  </a:lnTo>
                  <a:close/>
                </a:path>
                <a:path w="2791459" h="669925">
                  <a:moveTo>
                    <a:pt x="402657" y="448405"/>
                  </a:moveTo>
                  <a:lnTo>
                    <a:pt x="311320" y="448405"/>
                  </a:lnTo>
                  <a:lnTo>
                    <a:pt x="318293" y="466383"/>
                  </a:lnTo>
                  <a:lnTo>
                    <a:pt x="339487" y="466383"/>
                  </a:lnTo>
                  <a:lnTo>
                    <a:pt x="339487" y="651875"/>
                  </a:lnTo>
                  <a:lnTo>
                    <a:pt x="360250" y="651875"/>
                  </a:lnTo>
                  <a:lnTo>
                    <a:pt x="360250" y="482959"/>
                  </a:lnTo>
                  <a:lnTo>
                    <a:pt x="418029" y="482959"/>
                  </a:lnTo>
                  <a:lnTo>
                    <a:pt x="402657" y="448405"/>
                  </a:lnTo>
                  <a:close/>
                </a:path>
                <a:path w="2791459" h="669925">
                  <a:moveTo>
                    <a:pt x="592264" y="482959"/>
                  </a:moveTo>
                  <a:lnTo>
                    <a:pt x="534852" y="482959"/>
                  </a:lnTo>
                  <a:lnTo>
                    <a:pt x="534852" y="651875"/>
                  </a:lnTo>
                  <a:lnTo>
                    <a:pt x="592264" y="651875"/>
                  </a:lnTo>
                  <a:lnTo>
                    <a:pt x="592264" y="482959"/>
                  </a:lnTo>
                  <a:close/>
                </a:path>
                <a:path w="2791459" h="669925">
                  <a:moveTo>
                    <a:pt x="418029" y="482959"/>
                  </a:moveTo>
                  <a:lnTo>
                    <a:pt x="360250" y="482959"/>
                  </a:lnTo>
                  <a:lnTo>
                    <a:pt x="428667" y="637383"/>
                  </a:lnTo>
                  <a:lnTo>
                    <a:pt x="466195" y="637383"/>
                  </a:lnTo>
                  <a:lnTo>
                    <a:pt x="487037" y="590505"/>
                  </a:lnTo>
                  <a:lnTo>
                    <a:pt x="465870" y="590505"/>
                  </a:lnTo>
                  <a:lnTo>
                    <a:pt x="418029" y="482959"/>
                  </a:lnTo>
                  <a:close/>
                </a:path>
                <a:path w="2791459" h="669925">
                  <a:moveTo>
                    <a:pt x="620630" y="448405"/>
                  </a:moveTo>
                  <a:lnTo>
                    <a:pt x="529355" y="448405"/>
                  </a:lnTo>
                  <a:lnTo>
                    <a:pt x="465870" y="590505"/>
                  </a:lnTo>
                  <a:lnTo>
                    <a:pt x="487037" y="590505"/>
                  </a:lnTo>
                  <a:lnTo>
                    <a:pt x="534852" y="482959"/>
                  </a:lnTo>
                  <a:lnTo>
                    <a:pt x="592264" y="482959"/>
                  </a:lnTo>
                  <a:lnTo>
                    <a:pt x="592264" y="466383"/>
                  </a:lnTo>
                  <a:lnTo>
                    <a:pt x="613646" y="466383"/>
                  </a:lnTo>
                  <a:lnTo>
                    <a:pt x="620630" y="448405"/>
                  </a:lnTo>
                  <a:close/>
                </a:path>
                <a:path w="2791459" h="669925">
                  <a:moveTo>
                    <a:pt x="248861" y="393024"/>
                  </a:moveTo>
                  <a:lnTo>
                    <a:pt x="0" y="393024"/>
                  </a:lnTo>
                  <a:lnTo>
                    <a:pt x="6973" y="415484"/>
                  </a:lnTo>
                  <a:lnTo>
                    <a:pt x="35443" y="415484"/>
                  </a:lnTo>
                  <a:lnTo>
                    <a:pt x="35443" y="647383"/>
                  </a:lnTo>
                  <a:lnTo>
                    <a:pt x="6973" y="647383"/>
                  </a:lnTo>
                  <a:lnTo>
                    <a:pt x="0" y="669853"/>
                  </a:lnTo>
                  <a:lnTo>
                    <a:pt x="252201" y="669853"/>
                  </a:lnTo>
                  <a:lnTo>
                    <a:pt x="252201" y="644482"/>
                  </a:lnTo>
                  <a:lnTo>
                    <a:pt x="106834" y="644482"/>
                  </a:lnTo>
                  <a:lnTo>
                    <a:pt x="106834" y="532444"/>
                  </a:lnTo>
                  <a:lnTo>
                    <a:pt x="204737" y="532444"/>
                  </a:lnTo>
                  <a:lnTo>
                    <a:pt x="204737" y="507262"/>
                  </a:lnTo>
                  <a:lnTo>
                    <a:pt x="106834" y="507262"/>
                  </a:lnTo>
                  <a:lnTo>
                    <a:pt x="106834" y="418406"/>
                  </a:lnTo>
                  <a:lnTo>
                    <a:pt x="248861" y="418406"/>
                  </a:lnTo>
                  <a:lnTo>
                    <a:pt x="248861" y="393024"/>
                  </a:lnTo>
                  <a:close/>
                </a:path>
                <a:path w="2791459" h="669925">
                  <a:moveTo>
                    <a:pt x="252201" y="604609"/>
                  </a:moveTo>
                  <a:lnTo>
                    <a:pt x="226055" y="611593"/>
                  </a:lnTo>
                  <a:lnTo>
                    <a:pt x="226820" y="644482"/>
                  </a:lnTo>
                  <a:lnTo>
                    <a:pt x="252201" y="644482"/>
                  </a:lnTo>
                  <a:lnTo>
                    <a:pt x="252201" y="604609"/>
                  </a:lnTo>
                  <a:close/>
                </a:path>
                <a:path w="2791459" h="669925">
                  <a:moveTo>
                    <a:pt x="204737" y="532444"/>
                  </a:moveTo>
                  <a:lnTo>
                    <a:pt x="179355" y="532444"/>
                  </a:lnTo>
                  <a:lnTo>
                    <a:pt x="179355" y="567699"/>
                  </a:lnTo>
                  <a:lnTo>
                    <a:pt x="204737" y="567699"/>
                  </a:lnTo>
                  <a:lnTo>
                    <a:pt x="204737" y="532444"/>
                  </a:lnTo>
                  <a:close/>
                </a:path>
                <a:path w="2791459" h="669925">
                  <a:moveTo>
                    <a:pt x="204737" y="472006"/>
                  </a:moveTo>
                  <a:lnTo>
                    <a:pt x="179355" y="472006"/>
                  </a:lnTo>
                  <a:lnTo>
                    <a:pt x="179355" y="507262"/>
                  </a:lnTo>
                  <a:lnTo>
                    <a:pt x="204737" y="507262"/>
                  </a:lnTo>
                  <a:lnTo>
                    <a:pt x="204737" y="472006"/>
                  </a:lnTo>
                  <a:close/>
                </a:path>
                <a:path w="2791459" h="669925">
                  <a:moveTo>
                    <a:pt x="248861" y="418406"/>
                  </a:moveTo>
                  <a:lnTo>
                    <a:pt x="223281" y="418406"/>
                  </a:lnTo>
                  <a:lnTo>
                    <a:pt x="223281" y="451305"/>
                  </a:lnTo>
                  <a:lnTo>
                    <a:pt x="248861" y="458289"/>
                  </a:lnTo>
                  <a:lnTo>
                    <a:pt x="248861" y="418406"/>
                  </a:lnTo>
                  <a:close/>
                </a:path>
              </a:pathLst>
            </a:custGeom>
            <a:solidFill>
              <a:srgbClr val="404041"/>
            </a:solidFill>
          </p:spPr>
          <p:txBody>
            <a:bodyPr wrap="square" lIns="0" tIns="0" rIns="0" bIns="0" rtlCol="0"/>
            <a:lstStyle/>
            <a:p>
              <a:endParaRPr/>
            </a:p>
          </p:txBody>
        </p:sp>
      </p:grpSp>
      <p:sp>
        <p:nvSpPr>
          <p:cNvPr id="6" name="Prostokąt 5">
            <a:extLst>
              <a:ext uri="{FF2B5EF4-FFF2-40B4-BE49-F238E27FC236}">
                <a16:creationId xmlns:a16="http://schemas.microsoft.com/office/drawing/2014/main" id="{7CDFF6E3-8A63-46D7-8897-C5A0ED278622}"/>
              </a:ext>
            </a:extLst>
          </p:cNvPr>
          <p:cNvSpPr/>
          <p:nvPr/>
        </p:nvSpPr>
        <p:spPr>
          <a:xfrm>
            <a:off x="5494369" y="4359275"/>
            <a:ext cx="9046066" cy="1523495"/>
          </a:xfrm>
          <a:prstGeom prst="rect">
            <a:avLst/>
          </a:prstGeom>
        </p:spPr>
        <p:txBody>
          <a:bodyPr wrap="none">
            <a:noAutofit/>
          </a:bodyPr>
          <a:lstStyle/>
          <a:p>
            <a:pPr marL="2988945" marR="5080" lvl="0" indent="-2976880" algn="ctr">
              <a:spcBef>
                <a:spcPts val="100"/>
              </a:spcBef>
            </a:pPr>
            <a:r>
              <a:rPr lang="pl-PL" sz="8400" kern="0" spc="-5" dirty="0">
                <a:solidFill>
                  <a:srgbClr val="C48B0E"/>
                </a:solidFill>
                <a:latin typeface="Liberation Serif"/>
              </a:rPr>
              <a:t>1. </a:t>
            </a:r>
            <a:r>
              <a:rPr lang="en-US" sz="8400" kern="0" spc="-5" dirty="0">
                <a:solidFill>
                  <a:srgbClr val="404041"/>
                </a:solidFill>
                <a:latin typeface="Liberation Serif"/>
              </a:rPr>
              <a:t>PPK. The main </a:t>
            </a:r>
            <a:r>
              <a:rPr lang="pl-PL" sz="8400" kern="0" spc="-5" dirty="0" err="1">
                <a:solidFill>
                  <a:srgbClr val="404041"/>
                </a:solidFill>
                <a:latin typeface="Liberation Serif"/>
              </a:rPr>
              <a:t>rules</a:t>
            </a:r>
            <a:endParaRPr lang="pl-PL" dirty="0"/>
          </a:p>
        </p:txBody>
      </p:sp>
    </p:spTree>
    <p:extLst>
      <p:ext uri="{BB962C8B-B14F-4D97-AF65-F5344CB8AC3E}">
        <p14:creationId xmlns:p14="http://schemas.microsoft.com/office/powerpoint/2010/main" val="12176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upa 53">
            <a:extLst>
              <a:ext uri="{FF2B5EF4-FFF2-40B4-BE49-F238E27FC236}">
                <a16:creationId xmlns:a16="http://schemas.microsoft.com/office/drawing/2014/main" id="{50C065CC-C3AE-4CE0-96E6-52BC82A542E1}"/>
              </a:ext>
            </a:extLst>
          </p:cNvPr>
          <p:cNvGrpSpPr/>
          <p:nvPr/>
        </p:nvGrpSpPr>
        <p:grpSpPr>
          <a:xfrm>
            <a:off x="1536470" y="3015714"/>
            <a:ext cx="18264507" cy="6442388"/>
            <a:chOff x="2025650" y="2957513"/>
            <a:chExt cx="18078451" cy="6376761"/>
          </a:xfrm>
        </p:grpSpPr>
        <p:sp>
          <p:nvSpPr>
            <p:cNvPr id="55" name="Freeform 9">
              <a:extLst>
                <a:ext uri="{FF2B5EF4-FFF2-40B4-BE49-F238E27FC236}">
                  <a16:creationId xmlns:a16="http://schemas.microsoft.com/office/drawing/2014/main" id="{56408BBB-8283-4F63-8B01-C301965F8638}"/>
                </a:ext>
              </a:extLst>
            </p:cNvPr>
            <p:cNvSpPr>
              <a:spLocks/>
            </p:cNvSpPr>
            <p:nvPr/>
          </p:nvSpPr>
          <p:spPr bwMode="auto">
            <a:xfrm>
              <a:off x="6924086" y="2969373"/>
              <a:ext cx="2641600" cy="1030288"/>
            </a:xfrm>
            <a:custGeom>
              <a:avLst/>
              <a:gdLst>
                <a:gd name="T0" fmla="*/ 1017 w 1024"/>
                <a:gd name="T1" fmla="*/ 236 h 399"/>
                <a:gd name="T2" fmla="*/ 1017 w 1024"/>
                <a:gd name="T3" fmla="*/ 250 h 399"/>
                <a:gd name="T4" fmla="*/ 1000 w 1024"/>
                <a:gd name="T5" fmla="*/ 250 h 399"/>
                <a:gd name="T6" fmla="*/ 1000 w 1024"/>
                <a:gd name="T7" fmla="*/ 227 h 399"/>
                <a:gd name="T8" fmla="*/ 1013 w 1024"/>
                <a:gd name="T9" fmla="*/ 227 h 399"/>
                <a:gd name="T10" fmla="*/ 1013 w 1024"/>
                <a:gd name="T11" fmla="*/ 51 h 399"/>
                <a:gd name="T12" fmla="*/ 1000 w 1024"/>
                <a:gd name="T13" fmla="*/ 51 h 399"/>
                <a:gd name="T14" fmla="*/ 1000 w 1024"/>
                <a:gd name="T15" fmla="*/ 37 h 399"/>
                <a:gd name="T16" fmla="*/ 964 w 1024"/>
                <a:gd name="T17" fmla="*/ 0 h 399"/>
                <a:gd name="T18" fmla="*/ 60 w 1024"/>
                <a:gd name="T19" fmla="*/ 0 h 399"/>
                <a:gd name="T20" fmla="*/ 24 w 1024"/>
                <a:gd name="T21" fmla="*/ 37 h 399"/>
                <a:gd name="T22" fmla="*/ 24 w 1024"/>
                <a:gd name="T23" fmla="*/ 52 h 399"/>
                <a:gd name="T24" fmla="*/ 11 w 1024"/>
                <a:gd name="T25" fmla="*/ 52 h 399"/>
                <a:gd name="T26" fmla="*/ 11 w 1024"/>
                <a:gd name="T27" fmla="*/ 227 h 399"/>
                <a:gd name="T28" fmla="*/ 24 w 1024"/>
                <a:gd name="T29" fmla="*/ 227 h 399"/>
                <a:gd name="T30" fmla="*/ 24 w 1024"/>
                <a:gd name="T31" fmla="*/ 250 h 399"/>
                <a:gd name="T32" fmla="*/ 7 w 1024"/>
                <a:gd name="T33" fmla="*/ 250 h 399"/>
                <a:gd name="T34" fmla="*/ 7 w 1024"/>
                <a:gd name="T35" fmla="*/ 236 h 399"/>
                <a:gd name="T36" fmla="*/ 0 w 1024"/>
                <a:gd name="T37" fmla="*/ 236 h 399"/>
                <a:gd name="T38" fmla="*/ 0 w 1024"/>
                <a:gd name="T39" fmla="*/ 287 h 399"/>
                <a:gd name="T40" fmla="*/ 7 w 1024"/>
                <a:gd name="T41" fmla="*/ 287 h 399"/>
                <a:gd name="T42" fmla="*/ 7 w 1024"/>
                <a:gd name="T43" fmla="*/ 273 h 399"/>
                <a:gd name="T44" fmla="*/ 24 w 1024"/>
                <a:gd name="T45" fmla="*/ 273 h 399"/>
                <a:gd name="T46" fmla="*/ 24 w 1024"/>
                <a:gd name="T47" fmla="*/ 296 h 399"/>
                <a:gd name="T48" fmla="*/ 93 w 1024"/>
                <a:gd name="T49" fmla="*/ 296 h 399"/>
                <a:gd name="T50" fmla="*/ 93 w 1024"/>
                <a:gd name="T51" fmla="*/ 329 h 399"/>
                <a:gd name="T52" fmla="*/ 103 w 1024"/>
                <a:gd name="T53" fmla="*/ 329 h 399"/>
                <a:gd name="T54" fmla="*/ 100 w 1024"/>
                <a:gd name="T55" fmla="*/ 348 h 399"/>
                <a:gd name="T56" fmla="*/ 151 w 1024"/>
                <a:gd name="T57" fmla="*/ 399 h 399"/>
                <a:gd name="T58" fmla="*/ 202 w 1024"/>
                <a:gd name="T59" fmla="*/ 348 h 399"/>
                <a:gd name="T60" fmla="*/ 199 w 1024"/>
                <a:gd name="T61" fmla="*/ 329 h 399"/>
                <a:gd name="T62" fmla="*/ 248 w 1024"/>
                <a:gd name="T63" fmla="*/ 329 h 399"/>
                <a:gd name="T64" fmla="*/ 245 w 1024"/>
                <a:gd name="T65" fmla="*/ 348 h 399"/>
                <a:gd name="T66" fmla="*/ 296 w 1024"/>
                <a:gd name="T67" fmla="*/ 399 h 399"/>
                <a:gd name="T68" fmla="*/ 347 w 1024"/>
                <a:gd name="T69" fmla="*/ 348 h 399"/>
                <a:gd name="T70" fmla="*/ 344 w 1024"/>
                <a:gd name="T71" fmla="*/ 329 h 399"/>
                <a:gd name="T72" fmla="*/ 354 w 1024"/>
                <a:gd name="T73" fmla="*/ 329 h 399"/>
                <a:gd name="T74" fmla="*/ 354 w 1024"/>
                <a:gd name="T75" fmla="*/ 296 h 399"/>
                <a:gd name="T76" fmla="*/ 380 w 1024"/>
                <a:gd name="T77" fmla="*/ 296 h 399"/>
                <a:gd name="T78" fmla="*/ 380 w 1024"/>
                <a:gd name="T79" fmla="*/ 329 h 399"/>
                <a:gd name="T80" fmla="*/ 642 w 1024"/>
                <a:gd name="T81" fmla="*/ 329 h 399"/>
                <a:gd name="T82" fmla="*/ 642 w 1024"/>
                <a:gd name="T83" fmla="*/ 296 h 399"/>
                <a:gd name="T84" fmla="*/ 670 w 1024"/>
                <a:gd name="T85" fmla="*/ 296 h 399"/>
                <a:gd name="T86" fmla="*/ 670 w 1024"/>
                <a:gd name="T87" fmla="*/ 329 h 399"/>
                <a:gd name="T88" fmla="*/ 681 w 1024"/>
                <a:gd name="T89" fmla="*/ 329 h 399"/>
                <a:gd name="T90" fmla="*/ 677 w 1024"/>
                <a:gd name="T91" fmla="*/ 348 h 399"/>
                <a:gd name="T92" fmla="*/ 729 w 1024"/>
                <a:gd name="T93" fmla="*/ 399 h 399"/>
                <a:gd name="T94" fmla="*/ 780 w 1024"/>
                <a:gd name="T95" fmla="*/ 348 h 399"/>
                <a:gd name="T96" fmla="*/ 776 w 1024"/>
                <a:gd name="T97" fmla="*/ 329 h 399"/>
                <a:gd name="T98" fmla="*/ 826 w 1024"/>
                <a:gd name="T99" fmla="*/ 329 h 399"/>
                <a:gd name="T100" fmla="*/ 822 w 1024"/>
                <a:gd name="T101" fmla="*/ 348 h 399"/>
                <a:gd name="T102" fmla="*/ 874 w 1024"/>
                <a:gd name="T103" fmla="*/ 399 h 399"/>
                <a:gd name="T104" fmla="*/ 925 w 1024"/>
                <a:gd name="T105" fmla="*/ 348 h 399"/>
                <a:gd name="T106" fmla="*/ 921 w 1024"/>
                <a:gd name="T107" fmla="*/ 329 h 399"/>
                <a:gd name="T108" fmla="*/ 932 w 1024"/>
                <a:gd name="T109" fmla="*/ 329 h 399"/>
                <a:gd name="T110" fmla="*/ 932 w 1024"/>
                <a:gd name="T111" fmla="*/ 296 h 399"/>
                <a:gd name="T112" fmla="*/ 1000 w 1024"/>
                <a:gd name="T113" fmla="*/ 296 h 399"/>
                <a:gd name="T114" fmla="*/ 1000 w 1024"/>
                <a:gd name="T115" fmla="*/ 273 h 399"/>
                <a:gd name="T116" fmla="*/ 1017 w 1024"/>
                <a:gd name="T117" fmla="*/ 273 h 399"/>
                <a:gd name="T118" fmla="*/ 1017 w 1024"/>
                <a:gd name="T119" fmla="*/ 287 h 399"/>
                <a:gd name="T120" fmla="*/ 1024 w 1024"/>
                <a:gd name="T121" fmla="*/ 287 h 399"/>
                <a:gd name="T122" fmla="*/ 1024 w 1024"/>
                <a:gd name="T123" fmla="*/ 236 h 399"/>
                <a:gd name="T124" fmla="*/ 1017 w 1024"/>
                <a:gd name="T125" fmla="*/ 23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4" h="399">
                  <a:moveTo>
                    <a:pt x="1017" y="236"/>
                  </a:moveTo>
                  <a:cubicBezTo>
                    <a:pt x="1017" y="250"/>
                    <a:pt x="1017" y="250"/>
                    <a:pt x="1017" y="250"/>
                  </a:cubicBezTo>
                  <a:cubicBezTo>
                    <a:pt x="1000" y="250"/>
                    <a:pt x="1000" y="250"/>
                    <a:pt x="1000" y="250"/>
                  </a:cubicBezTo>
                  <a:cubicBezTo>
                    <a:pt x="1000" y="227"/>
                    <a:pt x="1000" y="227"/>
                    <a:pt x="1000" y="227"/>
                  </a:cubicBezTo>
                  <a:cubicBezTo>
                    <a:pt x="1013" y="227"/>
                    <a:pt x="1013" y="227"/>
                    <a:pt x="1013" y="227"/>
                  </a:cubicBezTo>
                  <a:cubicBezTo>
                    <a:pt x="1013" y="51"/>
                    <a:pt x="1013" y="51"/>
                    <a:pt x="1013" y="51"/>
                  </a:cubicBezTo>
                  <a:cubicBezTo>
                    <a:pt x="1000" y="51"/>
                    <a:pt x="1000" y="51"/>
                    <a:pt x="1000" y="51"/>
                  </a:cubicBezTo>
                  <a:cubicBezTo>
                    <a:pt x="1000" y="37"/>
                    <a:pt x="1000" y="37"/>
                    <a:pt x="1000" y="37"/>
                  </a:cubicBezTo>
                  <a:cubicBezTo>
                    <a:pt x="1000" y="16"/>
                    <a:pt x="984" y="0"/>
                    <a:pt x="964" y="0"/>
                  </a:cubicBezTo>
                  <a:cubicBezTo>
                    <a:pt x="60" y="0"/>
                    <a:pt x="60" y="0"/>
                    <a:pt x="60" y="0"/>
                  </a:cubicBezTo>
                  <a:cubicBezTo>
                    <a:pt x="40" y="0"/>
                    <a:pt x="24" y="16"/>
                    <a:pt x="24" y="37"/>
                  </a:cubicBezTo>
                  <a:cubicBezTo>
                    <a:pt x="24" y="52"/>
                    <a:pt x="24" y="52"/>
                    <a:pt x="24" y="52"/>
                  </a:cubicBezTo>
                  <a:cubicBezTo>
                    <a:pt x="11" y="52"/>
                    <a:pt x="11" y="52"/>
                    <a:pt x="11" y="52"/>
                  </a:cubicBezTo>
                  <a:cubicBezTo>
                    <a:pt x="11" y="227"/>
                    <a:pt x="11" y="227"/>
                    <a:pt x="11" y="227"/>
                  </a:cubicBezTo>
                  <a:cubicBezTo>
                    <a:pt x="24" y="227"/>
                    <a:pt x="24" y="227"/>
                    <a:pt x="24" y="227"/>
                  </a:cubicBezTo>
                  <a:cubicBezTo>
                    <a:pt x="24" y="250"/>
                    <a:pt x="24" y="250"/>
                    <a:pt x="24" y="250"/>
                  </a:cubicBezTo>
                  <a:cubicBezTo>
                    <a:pt x="7" y="250"/>
                    <a:pt x="7" y="250"/>
                    <a:pt x="7" y="250"/>
                  </a:cubicBezTo>
                  <a:cubicBezTo>
                    <a:pt x="7" y="236"/>
                    <a:pt x="7" y="236"/>
                    <a:pt x="7" y="236"/>
                  </a:cubicBezTo>
                  <a:cubicBezTo>
                    <a:pt x="0" y="236"/>
                    <a:pt x="0" y="236"/>
                    <a:pt x="0" y="236"/>
                  </a:cubicBezTo>
                  <a:cubicBezTo>
                    <a:pt x="0" y="287"/>
                    <a:pt x="0" y="287"/>
                    <a:pt x="0" y="287"/>
                  </a:cubicBezTo>
                  <a:cubicBezTo>
                    <a:pt x="7" y="287"/>
                    <a:pt x="7" y="287"/>
                    <a:pt x="7" y="287"/>
                  </a:cubicBezTo>
                  <a:cubicBezTo>
                    <a:pt x="7" y="273"/>
                    <a:pt x="7" y="273"/>
                    <a:pt x="7" y="273"/>
                  </a:cubicBezTo>
                  <a:cubicBezTo>
                    <a:pt x="24" y="273"/>
                    <a:pt x="24" y="273"/>
                    <a:pt x="24" y="273"/>
                  </a:cubicBezTo>
                  <a:cubicBezTo>
                    <a:pt x="24" y="296"/>
                    <a:pt x="24" y="296"/>
                    <a:pt x="24" y="296"/>
                  </a:cubicBezTo>
                  <a:cubicBezTo>
                    <a:pt x="93" y="296"/>
                    <a:pt x="93" y="296"/>
                    <a:pt x="93" y="296"/>
                  </a:cubicBezTo>
                  <a:cubicBezTo>
                    <a:pt x="93" y="329"/>
                    <a:pt x="93" y="329"/>
                    <a:pt x="93" y="329"/>
                  </a:cubicBezTo>
                  <a:cubicBezTo>
                    <a:pt x="103" y="329"/>
                    <a:pt x="103" y="329"/>
                    <a:pt x="103" y="329"/>
                  </a:cubicBezTo>
                  <a:cubicBezTo>
                    <a:pt x="101" y="335"/>
                    <a:pt x="100" y="341"/>
                    <a:pt x="100" y="348"/>
                  </a:cubicBezTo>
                  <a:cubicBezTo>
                    <a:pt x="100" y="376"/>
                    <a:pt x="123" y="399"/>
                    <a:pt x="151" y="399"/>
                  </a:cubicBezTo>
                  <a:cubicBezTo>
                    <a:pt x="179" y="399"/>
                    <a:pt x="202" y="376"/>
                    <a:pt x="202" y="348"/>
                  </a:cubicBezTo>
                  <a:cubicBezTo>
                    <a:pt x="202" y="341"/>
                    <a:pt x="201" y="335"/>
                    <a:pt x="199" y="329"/>
                  </a:cubicBezTo>
                  <a:cubicBezTo>
                    <a:pt x="248" y="329"/>
                    <a:pt x="248" y="329"/>
                    <a:pt x="248" y="329"/>
                  </a:cubicBezTo>
                  <a:cubicBezTo>
                    <a:pt x="246" y="335"/>
                    <a:pt x="245" y="341"/>
                    <a:pt x="245" y="348"/>
                  </a:cubicBezTo>
                  <a:cubicBezTo>
                    <a:pt x="245" y="376"/>
                    <a:pt x="268" y="399"/>
                    <a:pt x="296" y="399"/>
                  </a:cubicBezTo>
                  <a:cubicBezTo>
                    <a:pt x="324" y="399"/>
                    <a:pt x="347" y="376"/>
                    <a:pt x="347" y="348"/>
                  </a:cubicBezTo>
                  <a:cubicBezTo>
                    <a:pt x="347" y="341"/>
                    <a:pt x="346" y="335"/>
                    <a:pt x="344" y="329"/>
                  </a:cubicBezTo>
                  <a:cubicBezTo>
                    <a:pt x="354" y="329"/>
                    <a:pt x="354" y="329"/>
                    <a:pt x="354" y="329"/>
                  </a:cubicBezTo>
                  <a:cubicBezTo>
                    <a:pt x="354" y="296"/>
                    <a:pt x="354" y="296"/>
                    <a:pt x="354" y="296"/>
                  </a:cubicBezTo>
                  <a:cubicBezTo>
                    <a:pt x="380" y="296"/>
                    <a:pt x="380" y="296"/>
                    <a:pt x="380" y="296"/>
                  </a:cubicBezTo>
                  <a:cubicBezTo>
                    <a:pt x="380" y="329"/>
                    <a:pt x="380" y="329"/>
                    <a:pt x="380" y="329"/>
                  </a:cubicBezTo>
                  <a:cubicBezTo>
                    <a:pt x="642" y="329"/>
                    <a:pt x="642" y="329"/>
                    <a:pt x="642" y="329"/>
                  </a:cubicBezTo>
                  <a:cubicBezTo>
                    <a:pt x="642" y="296"/>
                    <a:pt x="642" y="296"/>
                    <a:pt x="642" y="296"/>
                  </a:cubicBezTo>
                  <a:cubicBezTo>
                    <a:pt x="670" y="296"/>
                    <a:pt x="670" y="296"/>
                    <a:pt x="670" y="296"/>
                  </a:cubicBezTo>
                  <a:cubicBezTo>
                    <a:pt x="670" y="329"/>
                    <a:pt x="670" y="329"/>
                    <a:pt x="670" y="329"/>
                  </a:cubicBezTo>
                  <a:cubicBezTo>
                    <a:pt x="681" y="329"/>
                    <a:pt x="681" y="329"/>
                    <a:pt x="681" y="329"/>
                  </a:cubicBezTo>
                  <a:cubicBezTo>
                    <a:pt x="679" y="335"/>
                    <a:pt x="677" y="341"/>
                    <a:pt x="677" y="348"/>
                  </a:cubicBezTo>
                  <a:cubicBezTo>
                    <a:pt x="677" y="376"/>
                    <a:pt x="700" y="399"/>
                    <a:pt x="729" y="399"/>
                  </a:cubicBezTo>
                  <a:cubicBezTo>
                    <a:pt x="757" y="399"/>
                    <a:pt x="780" y="376"/>
                    <a:pt x="780" y="348"/>
                  </a:cubicBezTo>
                  <a:cubicBezTo>
                    <a:pt x="780" y="341"/>
                    <a:pt x="779" y="335"/>
                    <a:pt x="776" y="329"/>
                  </a:cubicBezTo>
                  <a:cubicBezTo>
                    <a:pt x="826" y="329"/>
                    <a:pt x="826" y="329"/>
                    <a:pt x="826" y="329"/>
                  </a:cubicBezTo>
                  <a:cubicBezTo>
                    <a:pt x="824" y="335"/>
                    <a:pt x="822" y="341"/>
                    <a:pt x="822" y="348"/>
                  </a:cubicBezTo>
                  <a:cubicBezTo>
                    <a:pt x="822" y="376"/>
                    <a:pt x="845" y="399"/>
                    <a:pt x="874" y="399"/>
                  </a:cubicBezTo>
                  <a:cubicBezTo>
                    <a:pt x="902" y="399"/>
                    <a:pt x="925" y="376"/>
                    <a:pt x="925" y="348"/>
                  </a:cubicBezTo>
                  <a:cubicBezTo>
                    <a:pt x="925" y="341"/>
                    <a:pt x="924" y="335"/>
                    <a:pt x="921" y="329"/>
                  </a:cubicBezTo>
                  <a:cubicBezTo>
                    <a:pt x="932" y="329"/>
                    <a:pt x="932" y="329"/>
                    <a:pt x="932" y="329"/>
                  </a:cubicBezTo>
                  <a:cubicBezTo>
                    <a:pt x="932" y="296"/>
                    <a:pt x="932" y="296"/>
                    <a:pt x="932" y="296"/>
                  </a:cubicBezTo>
                  <a:cubicBezTo>
                    <a:pt x="1000" y="296"/>
                    <a:pt x="1000" y="296"/>
                    <a:pt x="1000" y="296"/>
                  </a:cubicBezTo>
                  <a:cubicBezTo>
                    <a:pt x="1000" y="273"/>
                    <a:pt x="1000" y="273"/>
                    <a:pt x="1000" y="273"/>
                  </a:cubicBezTo>
                  <a:cubicBezTo>
                    <a:pt x="1017" y="273"/>
                    <a:pt x="1017" y="273"/>
                    <a:pt x="1017" y="273"/>
                  </a:cubicBezTo>
                  <a:cubicBezTo>
                    <a:pt x="1017" y="287"/>
                    <a:pt x="1017" y="287"/>
                    <a:pt x="1017" y="287"/>
                  </a:cubicBezTo>
                  <a:cubicBezTo>
                    <a:pt x="1024" y="287"/>
                    <a:pt x="1024" y="287"/>
                    <a:pt x="1024" y="287"/>
                  </a:cubicBezTo>
                  <a:cubicBezTo>
                    <a:pt x="1024" y="236"/>
                    <a:pt x="1024" y="236"/>
                    <a:pt x="1024" y="236"/>
                  </a:cubicBezTo>
                  <a:lnTo>
                    <a:pt x="1017" y="236"/>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56" name="Freeform 10">
              <a:extLst>
                <a:ext uri="{FF2B5EF4-FFF2-40B4-BE49-F238E27FC236}">
                  <a16:creationId xmlns:a16="http://schemas.microsoft.com/office/drawing/2014/main" id="{18F77258-1251-4680-B97A-D7EC312C8B42}"/>
                </a:ext>
              </a:extLst>
            </p:cNvPr>
            <p:cNvSpPr>
              <a:spLocks/>
            </p:cNvSpPr>
            <p:nvPr/>
          </p:nvSpPr>
          <p:spPr bwMode="auto">
            <a:xfrm>
              <a:off x="10092736" y="2969373"/>
              <a:ext cx="2644775" cy="1030288"/>
            </a:xfrm>
            <a:custGeom>
              <a:avLst/>
              <a:gdLst>
                <a:gd name="T0" fmla="*/ 1017 w 1025"/>
                <a:gd name="T1" fmla="*/ 236 h 399"/>
                <a:gd name="T2" fmla="*/ 1017 w 1025"/>
                <a:gd name="T3" fmla="*/ 250 h 399"/>
                <a:gd name="T4" fmla="*/ 1001 w 1025"/>
                <a:gd name="T5" fmla="*/ 250 h 399"/>
                <a:gd name="T6" fmla="*/ 1001 w 1025"/>
                <a:gd name="T7" fmla="*/ 227 h 399"/>
                <a:gd name="T8" fmla="*/ 1013 w 1025"/>
                <a:gd name="T9" fmla="*/ 227 h 399"/>
                <a:gd name="T10" fmla="*/ 1013 w 1025"/>
                <a:gd name="T11" fmla="*/ 51 h 399"/>
                <a:gd name="T12" fmla="*/ 1001 w 1025"/>
                <a:gd name="T13" fmla="*/ 51 h 399"/>
                <a:gd name="T14" fmla="*/ 1001 w 1025"/>
                <a:gd name="T15" fmla="*/ 37 h 399"/>
                <a:gd name="T16" fmla="*/ 964 w 1025"/>
                <a:gd name="T17" fmla="*/ 0 h 399"/>
                <a:gd name="T18" fmla="*/ 61 w 1025"/>
                <a:gd name="T19" fmla="*/ 0 h 399"/>
                <a:gd name="T20" fmla="*/ 24 w 1025"/>
                <a:gd name="T21" fmla="*/ 37 h 399"/>
                <a:gd name="T22" fmla="*/ 24 w 1025"/>
                <a:gd name="T23" fmla="*/ 52 h 399"/>
                <a:gd name="T24" fmla="*/ 11 w 1025"/>
                <a:gd name="T25" fmla="*/ 52 h 399"/>
                <a:gd name="T26" fmla="*/ 11 w 1025"/>
                <a:gd name="T27" fmla="*/ 227 h 399"/>
                <a:gd name="T28" fmla="*/ 24 w 1025"/>
                <a:gd name="T29" fmla="*/ 227 h 399"/>
                <a:gd name="T30" fmla="*/ 24 w 1025"/>
                <a:gd name="T31" fmla="*/ 250 h 399"/>
                <a:gd name="T32" fmla="*/ 7 w 1025"/>
                <a:gd name="T33" fmla="*/ 250 h 399"/>
                <a:gd name="T34" fmla="*/ 7 w 1025"/>
                <a:gd name="T35" fmla="*/ 236 h 399"/>
                <a:gd name="T36" fmla="*/ 0 w 1025"/>
                <a:gd name="T37" fmla="*/ 236 h 399"/>
                <a:gd name="T38" fmla="*/ 0 w 1025"/>
                <a:gd name="T39" fmla="*/ 287 h 399"/>
                <a:gd name="T40" fmla="*/ 7 w 1025"/>
                <a:gd name="T41" fmla="*/ 287 h 399"/>
                <a:gd name="T42" fmla="*/ 7 w 1025"/>
                <a:gd name="T43" fmla="*/ 273 h 399"/>
                <a:gd name="T44" fmla="*/ 24 w 1025"/>
                <a:gd name="T45" fmla="*/ 273 h 399"/>
                <a:gd name="T46" fmla="*/ 24 w 1025"/>
                <a:gd name="T47" fmla="*/ 296 h 399"/>
                <a:gd name="T48" fmla="*/ 93 w 1025"/>
                <a:gd name="T49" fmla="*/ 296 h 399"/>
                <a:gd name="T50" fmla="*/ 93 w 1025"/>
                <a:gd name="T51" fmla="*/ 329 h 399"/>
                <a:gd name="T52" fmla="*/ 103 w 1025"/>
                <a:gd name="T53" fmla="*/ 329 h 399"/>
                <a:gd name="T54" fmla="*/ 100 w 1025"/>
                <a:gd name="T55" fmla="*/ 348 h 399"/>
                <a:gd name="T56" fmla="*/ 151 w 1025"/>
                <a:gd name="T57" fmla="*/ 399 h 399"/>
                <a:gd name="T58" fmla="*/ 203 w 1025"/>
                <a:gd name="T59" fmla="*/ 348 h 399"/>
                <a:gd name="T60" fmla="*/ 199 w 1025"/>
                <a:gd name="T61" fmla="*/ 329 h 399"/>
                <a:gd name="T62" fmla="*/ 248 w 1025"/>
                <a:gd name="T63" fmla="*/ 329 h 399"/>
                <a:gd name="T64" fmla="*/ 245 w 1025"/>
                <a:gd name="T65" fmla="*/ 348 h 399"/>
                <a:gd name="T66" fmla="*/ 296 w 1025"/>
                <a:gd name="T67" fmla="*/ 399 h 399"/>
                <a:gd name="T68" fmla="*/ 348 w 1025"/>
                <a:gd name="T69" fmla="*/ 348 h 399"/>
                <a:gd name="T70" fmla="*/ 344 w 1025"/>
                <a:gd name="T71" fmla="*/ 329 h 399"/>
                <a:gd name="T72" fmla="*/ 355 w 1025"/>
                <a:gd name="T73" fmla="*/ 329 h 399"/>
                <a:gd name="T74" fmla="*/ 355 w 1025"/>
                <a:gd name="T75" fmla="*/ 296 h 399"/>
                <a:gd name="T76" fmla="*/ 381 w 1025"/>
                <a:gd name="T77" fmla="*/ 296 h 399"/>
                <a:gd name="T78" fmla="*/ 381 w 1025"/>
                <a:gd name="T79" fmla="*/ 329 h 399"/>
                <a:gd name="T80" fmla="*/ 642 w 1025"/>
                <a:gd name="T81" fmla="*/ 329 h 399"/>
                <a:gd name="T82" fmla="*/ 642 w 1025"/>
                <a:gd name="T83" fmla="*/ 296 h 399"/>
                <a:gd name="T84" fmla="*/ 671 w 1025"/>
                <a:gd name="T85" fmla="*/ 296 h 399"/>
                <a:gd name="T86" fmla="*/ 671 w 1025"/>
                <a:gd name="T87" fmla="*/ 329 h 399"/>
                <a:gd name="T88" fmla="*/ 681 w 1025"/>
                <a:gd name="T89" fmla="*/ 329 h 399"/>
                <a:gd name="T90" fmla="*/ 678 w 1025"/>
                <a:gd name="T91" fmla="*/ 348 h 399"/>
                <a:gd name="T92" fmla="*/ 729 w 1025"/>
                <a:gd name="T93" fmla="*/ 399 h 399"/>
                <a:gd name="T94" fmla="*/ 780 w 1025"/>
                <a:gd name="T95" fmla="*/ 348 h 399"/>
                <a:gd name="T96" fmla="*/ 777 w 1025"/>
                <a:gd name="T97" fmla="*/ 329 h 399"/>
                <a:gd name="T98" fmla="*/ 826 w 1025"/>
                <a:gd name="T99" fmla="*/ 329 h 399"/>
                <a:gd name="T100" fmla="*/ 823 w 1025"/>
                <a:gd name="T101" fmla="*/ 348 h 399"/>
                <a:gd name="T102" fmla="*/ 874 w 1025"/>
                <a:gd name="T103" fmla="*/ 399 h 399"/>
                <a:gd name="T104" fmla="*/ 925 w 1025"/>
                <a:gd name="T105" fmla="*/ 348 h 399"/>
                <a:gd name="T106" fmla="*/ 922 w 1025"/>
                <a:gd name="T107" fmla="*/ 329 h 399"/>
                <a:gd name="T108" fmla="*/ 932 w 1025"/>
                <a:gd name="T109" fmla="*/ 329 h 399"/>
                <a:gd name="T110" fmla="*/ 932 w 1025"/>
                <a:gd name="T111" fmla="*/ 296 h 399"/>
                <a:gd name="T112" fmla="*/ 1001 w 1025"/>
                <a:gd name="T113" fmla="*/ 296 h 399"/>
                <a:gd name="T114" fmla="*/ 1001 w 1025"/>
                <a:gd name="T115" fmla="*/ 273 h 399"/>
                <a:gd name="T116" fmla="*/ 1017 w 1025"/>
                <a:gd name="T117" fmla="*/ 273 h 399"/>
                <a:gd name="T118" fmla="*/ 1017 w 1025"/>
                <a:gd name="T119" fmla="*/ 287 h 399"/>
                <a:gd name="T120" fmla="*/ 1025 w 1025"/>
                <a:gd name="T121" fmla="*/ 287 h 399"/>
                <a:gd name="T122" fmla="*/ 1025 w 1025"/>
                <a:gd name="T123" fmla="*/ 236 h 399"/>
                <a:gd name="T124" fmla="*/ 1017 w 1025"/>
                <a:gd name="T125" fmla="*/ 23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5" h="399">
                  <a:moveTo>
                    <a:pt x="1017" y="236"/>
                  </a:moveTo>
                  <a:cubicBezTo>
                    <a:pt x="1017" y="250"/>
                    <a:pt x="1017" y="250"/>
                    <a:pt x="1017" y="250"/>
                  </a:cubicBezTo>
                  <a:cubicBezTo>
                    <a:pt x="1001" y="250"/>
                    <a:pt x="1001" y="250"/>
                    <a:pt x="1001" y="250"/>
                  </a:cubicBezTo>
                  <a:cubicBezTo>
                    <a:pt x="1001" y="227"/>
                    <a:pt x="1001" y="227"/>
                    <a:pt x="1001" y="227"/>
                  </a:cubicBezTo>
                  <a:cubicBezTo>
                    <a:pt x="1013" y="227"/>
                    <a:pt x="1013" y="227"/>
                    <a:pt x="1013" y="227"/>
                  </a:cubicBezTo>
                  <a:cubicBezTo>
                    <a:pt x="1013" y="51"/>
                    <a:pt x="1013" y="51"/>
                    <a:pt x="1013" y="51"/>
                  </a:cubicBezTo>
                  <a:cubicBezTo>
                    <a:pt x="1001" y="51"/>
                    <a:pt x="1001" y="51"/>
                    <a:pt x="1001" y="51"/>
                  </a:cubicBezTo>
                  <a:cubicBezTo>
                    <a:pt x="1001" y="37"/>
                    <a:pt x="1001" y="37"/>
                    <a:pt x="1001" y="37"/>
                  </a:cubicBezTo>
                  <a:cubicBezTo>
                    <a:pt x="1001" y="16"/>
                    <a:pt x="984" y="0"/>
                    <a:pt x="964" y="0"/>
                  </a:cubicBezTo>
                  <a:cubicBezTo>
                    <a:pt x="61" y="0"/>
                    <a:pt x="61" y="0"/>
                    <a:pt x="61" y="0"/>
                  </a:cubicBezTo>
                  <a:cubicBezTo>
                    <a:pt x="41" y="0"/>
                    <a:pt x="24" y="16"/>
                    <a:pt x="24" y="37"/>
                  </a:cubicBezTo>
                  <a:cubicBezTo>
                    <a:pt x="24" y="52"/>
                    <a:pt x="24" y="52"/>
                    <a:pt x="24" y="52"/>
                  </a:cubicBezTo>
                  <a:cubicBezTo>
                    <a:pt x="11" y="52"/>
                    <a:pt x="11" y="52"/>
                    <a:pt x="11" y="52"/>
                  </a:cubicBezTo>
                  <a:cubicBezTo>
                    <a:pt x="11" y="227"/>
                    <a:pt x="11" y="227"/>
                    <a:pt x="11" y="227"/>
                  </a:cubicBezTo>
                  <a:cubicBezTo>
                    <a:pt x="24" y="227"/>
                    <a:pt x="24" y="227"/>
                    <a:pt x="24" y="227"/>
                  </a:cubicBezTo>
                  <a:cubicBezTo>
                    <a:pt x="24" y="250"/>
                    <a:pt x="24" y="250"/>
                    <a:pt x="24" y="250"/>
                  </a:cubicBezTo>
                  <a:cubicBezTo>
                    <a:pt x="7" y="250"/>
                    <a:pt x="7" y="250"/>
                    <a:pt x="7" y="250"/>
                  </a:cubicBezTo>
                  <a:cubicBezTo>
                    <a:pt x="7" y="236"/>
                    <a:pt x="7" y="236"/>
                    <a:pt x="7" y="236"/>
                  </a:cubicBezTo>
                  <a:cubicBezTo>
                    <a:pt x="0" y="236"/>
                    <a:pt x="0" y="236"/>
                    <a:pt x="0" y="236"/>
                  </a:cubicBezTo>
                  <a:cubicBezTo>
                    <a:pt x="0" y="287"/>
                    <a:pt x="0" y="287"/>
                    <a:pt x="0" y="287"/>
                  </a:cubicBezTo>
                  <a:cubicBezTo>
                    <a:pt x="7" y="287"/>
                    <a:pt x="7" y="287"/>
                    <a:pt x="7" y="287"/>
                  </a:cubicBezTo>
                  <a:cubicBezTo>
                    <a:pt x="7" y="273"/>
                    <a:pt x="7" y="273"/>
                    <a:pt x="7" y="273"/>
                  </a:cubicBezTo>
                  <a:cubicBezTo>
                    <a:pt x="24" y="273"/>
                    <a:pt x="24" y="273"/>
                    <a:pt x="24" y="273"/>
                  </a:cubicBezTo>
                  <a:cubicBezTo>
                    <a:pt x="24" y="296"/>
                    <a:pt x="24" y="296"/>
                    <a:pt x="24" y="296"/>
                  </a:cubicBezTo>
                  <a:cubicBezTo>
                    <a:pt x="93" y="296"/>
                    <a:pt x="93" y="296"/>
                    <a:pt x="93" y="296"/>
                  </a:cubicBezTo>
                  <a:cubicBezTo>
                    <a:pt x="93" y="329"/>
                    <a:pt x="93" y="329"/>
                    <a:pt x="93" y="329"/>
                  </a:cubicBezTo>
                  <a:cubicBezTo>
                    <a:pt x="103" y="329"/>
                    <a:pt x="103" y="329"/>
                    <a:pt x="103" y="329"/>
                  </a:cubicBezTo>
                  <a:cubicBezTo>
                    <a:pt x="101" y="335"/>
                    <a:pt x="100" y="341"/>
                    <a:pt x="100" y="348"/>
                  </a:cubicBezTo>
                  <a:cubicBezTo>
                    <a:pt x="100" y="376"/>
                    <a:pt x="123" y="399"/>
                    <a:pt x="151" y="399"/>
                  </a:cubicBezTo>
                  <a:cubicBezTo>
                    <a:pt x="180" y="399"/>
                    <a:pt x="203" y="376"/>
                    <a:pt x="203" y="348"/>
                  </a:cubicBezTo>
                  <a:cubicBezTo>
                    <a:pt x="203" y="341"/>
                    <a:pt x="201" y="335"/>
                    <a:pt x="199" y="329"/>
                  </a:cubicBezTo>
                  <a:cubicBezTo>
                    <a:pt x="248" y="329"/>
                    <a:pt x="248" y="329"/>
                    <a:pt x="248" y="329"/>
                  </a:cubicBezTo>
                  <a:cubicBezTo>
                    <a:pt x="246" y="335"/>
                    <a:pt x="245" y="341"/>
                    <a:pt x="245" y="348"/>
                  </a:cubicBezTo>
                  <a:cubicBezTo>
                    <a:pt x="245" y="376"/>
                    <a:pt x="268" y="399"/>
                    <a:pt x="296" y="399"/>
                  </a:cubicBezTo>
                  <a:cubicBezTo>
                    <a:pt x="325" y="399"/>
                    <a:pt x="348" y="376"/>
                    <a:pt x="348" y="348"/>
                  </a:cubicBezTo>
                  <a:cubicBezTo>
                    <a:pt x="348" y="341"/>
                    <a:pt x="346" y="335"/>
                    <a:pt x="344" y="329"/>
                  </a:cubicBezTo>
                  <a:cubicBezTo>
                    <a:pt x="355" y="329"/>
                    <a:pt x="355" y="329"/>
                    <a:pt x="355" y="329"/>
                  </a:cubicBezTo>
                  <a:cubicBezTo>
                    <a:pt x="355" y="296"/>
                    <a:pt x="355" y="296"/>
                    <a:pt x="355" y="296"/>
                  </a:cubicBezTo>
                  <a:cubicBezTo>
                    <a:pt x="381" y="296"/>
                    <a:pt x="381" y="296"/>
                    <a:pt x="381" y="296"/>
                  </a:cubicBezTo>
                  <a:cubicBezTo>
                    <a:pt x="381" y="329"/>
                    <a:pt x="381" y="329"/>
                    <a:pt x="381" y="329"/>
                  </a:cubicBezTo>
                  <a:cubicBezTo>
                    <a:pt x="642" y="329"/>
                    <a:pt x="642" y="329"/>
                    <a:pt x="642" y="329"/>
                  </a:cubicBezTo>
                  <a:cubicBezTo>
                    <a:pt x="642" y="296"/>
                    <a:pt x="642" y="296"/>
                    <a:pt x="642" y="296"/>
                  </a:cubicBezTo>
                  <a:cubicBezTo>
                    <a:pt x="671" y="296"/>
                    <a:pt x="671" y="296"/>
                    <a:pt x="671" y="296"/>
                  </a:cubicBezTo>
                  <a:cubicBezTo>
                    <a:pt x="671" y="329"/>
                    <a:pt x="671" y="329"/>
                    <a:pt x="671" y="329"/>
                  </a:cubicBezTo>
                  <a:cubicBezTo>
                    <a:pt x="681" y="329"/>
                    <a:pt x="681" y="329"/>
                    <a:pt x="681" y="329"/>
                  </a:cubicBezTo>
                  <a:cubicBezTo>
                    <a:pt x="679" y="335"/>
                    <a:pt x="678" y="341"/>
                    <a:pt x="678" y="348"/>
                  </a:cubicBezTo>
                  <a:cubicBezTo>
                    <a:pt x="678" y="376"/>
                    <a:pt x="701" y="399"/>
                    <a:pt x="729" y="399"/>
                  </a:cubicBezTo>
                  <a:cubicBezTo>
                    <a:pt x="757" y="399"/>
                    <a:pt x="780" y="376"/>
                    <a:pt x="780" y="348"/>
                  </a:cubicBezTo>
                  <a:cubicBezTo>
                    <a:pt x="780" y="341"/>
                    <a:pt x="779" y="335"/>
                    <a:pt x="777" y="329"/>
                  </a:cubicBezTo>
                  <a:cubicBezTo>
                    <a:pt x="826" y="329"/>
                    <a:pt x="826" y="329"/>
                    <a:pt x="826" y="329"/>
                  </a:cubicBezTo>
                  <a:cubicBezTo>
                    <a:pt x="824" y="335"/>
                    <a:pt x="823" y="341"/>
                    <a:pt x="823" y="348"/>
                  </a:cubicBezTo>
                  <a:cubicBezTo>
                    <a:pt x="823" y="376"/>
                    <a:pt x="846" y="399"/>
                    <a:pt x="874" y="399"/>
                  </a:cubicBezTo>
                  <a:cubicBezTo>
                    <a:pt x="902" y="399"/>
                    <a:pt x="925" y="376"/>
                    <a:pt x="925" y="348"/>
                  </a:cubicBezTo>
                  <a:cubicBezTo>
                    <a:pt x="925" y="341"/>
                    <a:pt x="924" y="335"/>
                    <a:pt x="922" y="329"/>
                  </a:cubicBezTo>
                  <a:cubicBezTo>
                    <a:pt x="932" y="329"/>
                    <a:pt x="932" y="329"/>
                    <a:pt x="932" y="329"/>
                  </a:cubicBezTo>
                  <a:cubicBezTo>
                    <a:pt x="932" y="296"/>
                    <a:pt x="932" y="296"/>
                    <a:pt x="932" y="296"/>
                  </a:cubicBezTo>
                  <a:cubicBezTo>
                    <a:pt x="1001" y="296"/>
                    <a:pt x="1001" y="296"/>
                    <a:pt x="1001" y="296"/>
                  </a:cubicBezTo>
                  <a:cubicBezTo>
                    <a:pt x="1001" y="273"/>
                    <a:pt x="1001" y="273"/>
                    <a:pt x="1001" y="273"/>
                  </a:cubicBezTo>
                  <a:cubicBezTo>
                    <a:pt x="1017" y="273"/>
                    <a:pt x="1017" y="273"/>
                    <a:pt x="1017" y="273"/>
                  </a:cubicBezTo>
                  <a:cubicBezTo>
                    <a:pt x="1017" y="287"/>
                    <a:pt x="1017" y="287"/>
                    <a:pt x="1017" y="287"/>
                  </a:cubicBezTo>
                  <a:cubicBezTo>
                    <a:pt x="1025" y="287"/>
                    <a:pt x="1025" y="287"/>
                    <a:pt x="1025" y="287"/>
                  </a:cubicBezTo>
                  <a:cubicBezTo>
                    <a:pt x="1025" y="236"/>
                    <a:pt x="1025" y="236"/>
                    <a:pt x="1025" y="236"/>
                  </a:cubicBezTo>
                  <a:lnTo>
                    <a:pt x="1017" y="236"/>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7" name="Freeform 11">
              <a:extLst>
                <a:ext uri="{FF2B5EF4-FFF2-40B4-BE49-F238E27FC236}">
                  <a16:creationId xmlns:a16="http://schemas.microsoft.com/office/drawing/2014/main" id="{728F24AF-59B1-4353-9E88-DD5E8ECDC5EC}"/>
                </a:ext>
              </a:extLst>
            </p:cNvPr>
            <p:cNvSpPr>
              <a:spLocks/>
            </p:cNvSpPr>
            <p:nvPr/>
          </p:nvSpPr>
          <p:spPr bwMode="auto">
            <a:xfrm>
              <a:off x="13199474" y="2969373"/>
              <a:ext cx="2644775" cy="1030288"/>
            </a:xfrm>
            <a:custGeom>
              <a:avLst/>
              <a:gdLst>
                <a:gd name="T0" fmla="*/ 1018 w 1025"/>
                <a:gd name="T1" fmla="*/ 236 h 399"/>
                <a:gd name="T2" fmla="*/ 1018 w 1025"/>
                <a:gd name="T3" fmla="*/ 250 h 399"/>
                <a:gd name="T4" fmla="*/ 1001 w 1025"/>
                <a:gd name="T5" fmla="*/ 250 h 399"/>
                <a:gd name="T6" fmla="*/ 1001 w 1025"/>
                <a:gd name="T7" fmla="*/ 227 h 399"/>
                <a:gd name="T8" fmla="*/ 1014 w 1025"/>
                <a:gd name="T9" fmla="*/ 227 h 399"/>
                <a:gd name="T10" fmla="*/ 1014 w 1025"/>
                <a:gd name="T11" fmla="*/ 51 h 399"/>
                <a:gd name="T12" fmla="*/ 1001 w 1025"/>
                <a:gd name="T13" fmla="*/ 51 h 399"/>
                <a:gd name="T14" fmla="*/ 1001 w 1025"/>
                <a:gd name="T15" fmla="*/ 37 h 399"/>
                <a:gd name="T16" fmla="*/ 964 w 1025"/>
                <a:gd name="T17" fmla="*/ 0 h 399"/>
                <a:gd name="T18" fmla="*/ 61 w 1025"/>
                <a:gd name="T19" fmla="*/ 0 h 399"/>
                <a:gd name="T20" fmla="*/ 24 w 1025"/>
                <a:gd name="T21" fmla="*/ 37 h 399"/>
                <a:gd name="T22" fmla="*/ 24 w 1025"/>
                <a:gd name="T23" fmla="*/ 52 h 399"/>
                <a:gd name="T24" fmla="*/ 11 w 1025"/>
                <a:gd name="T25" fmla="*/ 52 h 399"/>
                <a:gd name="T26" fmla="*/ 11 w 1025"/>
                <a:gd name="T27" fmla="*/ 227 h 399"/>
                <a:gd name="T28" fmla="*/ 24 w 1025"/>
                <a:gd name="T29" fmla="*/ 227 h 399"/>
                <a:gd name="T30" fmla="*/ 24 w 1025"/>
                <a:gd name="T31" fmla="*/ 250 h 399"/>
                <a:gd name="T32" fmla="*/ 7 w 1025"/>
                <a:gd name="T33" fmla="*/ 250 h 399"/>
                <a:gd name="T34" fmla="*/ 7 w 1025"/>
                <a:gd name="T35" fmla="*/ 236 h 399"/>
                <a:gd name="T36" fmla="*/ 0 w 1025"/>
                <a:gd name="T37" fmla="*/ 236 h 399"/>
                <a:gd name="T38" fmla="*/ 0 w 1025"/>
                <a:gd name="T39" fmla="*/ 287 h 399"/>
                <a:gd name="T40" fmla="*/ 7 w 1025"/>
                <a:gd name="T41" fmla="*/ 287 h 399"/>
                <a:gd name="T42" fmla="*/ 7 w 1025"/>
                <a:gd name="T43" fmla="*/ 273 h 399"/>
                <a:gd name="T44" fmla="*/ 24 w 1025"/>
                <a:gd name="T45" fmla="*/ 273 h 399"/>
                <a:gd name="T46" fmla="*/ 24 w 1025"/>
                <a:gd name="T47" fmla="*/ 296 h 399"/>
                <a:gd name="T48" fmla="*/ 93 w 1025"/>
                <a:gd name="T49" fmla="*/ 296 h 399"/>
                <a:gd name="T50" fmla="*/ 93 w 1025"/>
                <a:gd name="T51" fmla="*/ 329 h 399"/>
                <a:gd name="T52" fmla="*/ 104 w 1025"/>
                <a:gd name="T53" fmla="*/ 329 h 399"/>
                <a:gd name="T54" fmla="*/ 100 w 1025"/>
                <a:gd name="T55" fmla="*/ 348 h 399"/>
                <a:gd name="T56" fmla="*/ 152 w 1025"/>
                <a:gd name="T57" fmla="*/ 399 h 399"/>
                <a:gd name="T58" fmla="*/ 203 w 1025"/>
                <a:gd name="T59" fmla="*/ 348 h 399"/>
                <a:gd name="T60" fmla="*/ 199 w 1025"/>
                <a:gd name="T61" fmla="*/ 329 h 399"/>
                <a:gd name="T62" fmla="*/ 249 w 1025"/>
                <a:gd name="T63" fmla="*/ 329 h 399"/>
                <a:gd name="T64" fmla="*/ 245 w 1025"/>
                <a:gd name="T65" fmla="*/ 348 h 399"/>
                <a:gd name="T66" fmla="*/ 297 w 1025"/>
                <a:gd name="T67" fmla="*/ 399 h 399"/>
                <a:gd name="T68" fmla="*/ 348 w 1025"/>
                <a:gd name="T69" fmla="*/ 348 h 399"/>
                <a:gd name="T70" fmla="*/ 344 w 1025"/>
                <a:gd name="T71" fmla="*/ 329 h 399"/>
                <a:gd name="T72" fmla="*/ 355 w 1025"/>
                <a:gd name="T73" fmla="*/ 329 h 399"/>
                <a:gd name="T74" fmla="*/ 355 w 1025"/>
                <a:gd name="T75" fmla="*/ 296 h 399"/>
                <a:gd name="T76" fmla="*/ 381 w 1025"/>
                <a:gd name="T77" fmla="*/ 296 h 399"/>
                <a:gd name="T78" fmla="*/ 381 w 1025"/>
                <a:gd name="T79" fmla="*/ 329 h 399"/>
                <a:gd name="T80" fmla="*/ 643 w 1025"/>
                <a:gd name="T81" fmla="*/ 329 h 399"/>
                <a:gd name="T82" fmla="*/ 643 w 1025"/>
                <a:gd name="T83" fmla="*/ 296 h 399"/>
                <a:gd name="T84" fmla="*/ 671 w 1025"/>
                <a:gd name="T85" fmla="*/ 296 h 399"/>
                <a:gd name="T86" fmla="*/ 671 w 1025"/>
                <a:gd name="T87" fmla="*/ 329 h 399"/>
                <a:gd name="T88" fmla="*/ 681 w 1025"/>
                <a:gd name="T89" fmla="*/ 329 h 399"/>
                <a:gd name="T90" fmla="*/ 678 w 1025"/>
                <a:gd name="T91" fmla="*/ 348 h 399"/>
                <a:gd name="T92" fmla="*/ 729 w 1025"/>
                <a:gd name="T93" fmla="*/ 399 h 399"/>
                <a:gd name="T94" fmla="*/ 781 w 1025"/>
                <a:gd name="T95" fmla="*/ 348 h 399"/>
                <a:gd name="T96" fmla="*/ 777 w 1025"/>
                <a:gd name="T97" fmla="*/ 329 h 399"/>
                <a:gd name="T98" fmla="*/ 826 w 1025"/>
                <a:gd name="T99" fmla="*/ 329 h 399"/>
                <a:gd name="T100" fmla="*/ 823 w 1025"/>
                <a:gd name="T101" fmla="*/ 348 h 399"/>
                <a:gd name="T102" fmla="*/ 874 w 1025"/>
                <a:gd name="T103" fmla="*/ 399 h 399"/>
                <a:gd name="T104" fmla="*/ 926 w 1025"/>
                <a:gd name="T105" fmla="*/ 348 h 399"/>
                <a:gd name="T106" fmla="*/ 922 w 1025"/>
                <a:gd name="T107" fmla="*/ 329 h 399"/>
                <a:gd name="T108" fmla="*/ 933 w 1025"/>
                <a:gd name="T109" fmla="*/ 329 h 399"/>
                <a:gd name="T110" fmla="*/ 933 w 1025"/>
                <a:gd name="T111" fmla="*/ 296 h 399"/>
                <a:gd name="T112" fmla="*/ 1001 w 1025"/>
                <a:gd name="T113" fmla="*/ 296 h 399"/>
                <a:gd name="T114" fmla="*/ 1001 w 1025"/>
                <a:gd name="T115" fmla="*/ 273 h 399"/>
                <a:gd name="T116" fmla="*/ 1018 w 1025"/>
                <a:gd name="T117" fmla="*/ 273 h 399"/>
                <a:gd name="T118" fmla="*/ 1018 w 1025"/>
                <a:gd name="T119" fmla="*/ 287 h 399"/>
                <a:gd name="T120" fmla="*/ 1025 w 1025"/>
                <a:gd name="T121" fmla="*/ 287 h 399"/>
                <a:gd name="T122" fmla="*/ 1025 w 1025"/>
                <a:gd name="T123" fmla="*/ 236 h 399"/>
                <a:gd name="T124" fmla="*/ 1018 w 1025"/>
                <a:gd name="T125" fmla="*/ 23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5" h="399">
                  <a:moveTo>
                    <a:pt x="1018" y="236"/>
                  </a:moveTo>
                  <a:cubicBezTo>
                    <a:pt x="1018" y="250"/>
                    <a:pt x="1018" y="250"/>
                    <a:pt x="1018" y="250"/>
                  </a:cubicBezTo>
                  <a:cubicBezTo>
                    <a:pt x="1001" y="250"/>
                    <a:pt x="1001" y="250"/>
                    <a:pt x="1001" y="250"/>
                  </a:cubicBezTo>
                  <a:cubicBezTo>
                    <a:pt x="1001" y="227"/>
                    <a:pt x="1001" y="227"/>
                    <a:pt x="1001" y="227"/>
                  </a:cubicBezTo>
                  <a:cubicBezTo>
                    <a:pt x="1014" y="227"/>
                    <a:pt x="1014" y="227"/>
                    <a:pt x="1014" y="227"/>
                  </a:cubicBezTo>
                  <a:cubicBezTo>
                    <a:pt x="1014" y="51"/>
                    <a:pt x="1014" y="51"/>
                    <a:pt x="1014" y="51"/>
                  </a:cubicBezTo>
                  <a:cubicBezTo>
                    <a:pt x="1001" y="51"/>
                    <a:pt x="1001" y="51"/>
                    <a:pt x="1001" y="51"/>
                  </a:cubicBezTo>
                  <a:cubicBezTo>
                    <a:pt x="1001" y="37"/>
                    <a:pt x="1001" y="37"/>
                    <a:pt x="1001" y="37"/>
                  </a:cubicBezTo>
                  <a:cubicBezTo>
                    <a:pt x="1001" y="16"/>
                    <a:pt x="985" y="0"/>
                    <a:pt x="964" y="0"/>
                  </a:cubicBezTo>
                  <a:cubicBezTo>
                    <a:pt x="61" y="0"/>
                    <a:pt x="61" y="0"/>
                    <a:pt x="61" y="0"/>
                  </a:cubicBezTo>
                  <a:cubicBezTo>
                    <a:pt x="41" y="0"/>
                    <a:pt x="24" y="16"/>
                    <a:pt x="24" y="37"/>
                  </a:cubicBezTo>
                  <a:cubicBezTo>
                    <a:pt x="24" y="52"/>
                    <a:pt x="24" y="52"/>
                    <a:pt x="24" y="52"/>
                  </a:cubicBezTo>
                  <a:cubicBezTo>
                    <a:pt x="11" y="52"/>
                    <a:pt x="11" y="52"/>
                    <a:pt x="11" y="52"/>
                  </a:cubicBezTo>
                  <a:cubicBezTo>
                    <a:pt x="11" y="227"/>
                    <a:pt x="11" y="227"/>
                    <a:pt x="11" y="227"/>
                  </a:cubicBezTo>
                  <a:cubicBezTo>
                    <a:pt x="24" y="227"/>
                    <a:pt x="24" y="227"/>
                    <a:pt x="24" y="227"/>
                  </a:cubicBezTo>
                  <a:cubicBezTo>
                    <a:pt x="24" y="250"/>
                    <a:pt x="24" y="250"/>
                    <a:pt x="24" y="250"/>
                  </a:cubicBezTo>
                  <a:cubicBezTo>
                    <a:pt x="7" y="250"/>
                    <a:pt x="7" y="250"/>
                    <a:pt x="7" y="250"/>
                  </a:cubicBezTo>
                  <a:cubicBezTo>
                    <a:pt x="7" y="236"/>
                    <a:pt x="7" y="236"/>
                    <a:pt x="7" y="236"/>
                  </a:cubicBezTo>
                  <a:cubicBezTo>
                    <a:pt x="0" y="236"/>
                    <a:pt x="0" y="236"/>
                    <a:pt x="0" y="236"/>
                  </a:cubicBezTo>
                  <a:cubicBezTo>
                    <a:pt x="0" y="287"/>
                    <a:pt x="0" y="287"/>
                    <a:pt x="0" y="287"/>
                  </a:cubicBezTo>
                  <a:cubicBezTo>
                    <a:pt x="7" y="287"/>
                    <a:pt x="7" y="287"/>
                    <a:pt x="7" y="287"/>
                  </a:cubicBezTo>
                  <a:cubicBezTo>
                    <a:pt x="7" y="273"/>
                    <a:pt x="7" y="273"/>
                    <a:pt x="7" y="273"/>
                  </a:cubicBezTo>
                  <a:cubicBezTo>
                    <a:pt x="24" y="273"/>
                    <a:pt x="24" y="273"/>
                    <a:pt x="24" y="273"/>
                  </a:cubicBezTo>
                  <a:cubicBezTo>
                    <a:pt x="24" y="296"/>
                    <a:pt x="24" y="296"/>
                    <a:pt x="24" y="296"/>
                  </a:cubicBezTo>
                  <a:cubicBezTo>
                    <a:pt x="93" y="296"/>
                    <a:pt x="93" y="296"/>
                    <a:pt x="93" y="296"/>
                  </a:cubicBezTo>
                  <a:cubicBezTo>
                    <a:pt x="93" y="329"/>
                    <a:pt x="93" y="329"/>
                    <a:pt x="93" y="329"/>
                  </a:cubicBezTo>
                  <a:cubicBezTo>
                    <a:pt x="104" y="329"/>
                    <a:pt x="104" y="329"/>
                    <a:pt x="104" y="329"/>
                  </a:cubicBezTo>
                  <a:cubicBezTo>
                    <a:pt x="102" y="335"/>
                    <a:pt x="100" y="341"/>
                    <a:pt x="100" y="348"/>
                  </a:cubicBezTo>
                  <a:cubicBezTo>
                    <a:pt x="100" y="376"/>
                    <a:pt x="123" y="399"/>
                    <a:pt x="152" y="399"/>
                  </a:cubicBezTo>
                  <a:cubicBezTo>
                    <a:pt x="180" y="399"/>
                    <a:pt x="203" y="376"/>
                    <a:pt x="203" y="348"/>
                  </a:cubicBezTo>
                  <a:cubicBezTo>
                    <a:pt x="203" y="341"/>
                    <a:pt x="202" y="335"/>
                    <a:pt x="199" y="329"/>
                  </a:cubicBezTo>
                  <a:cubicBezTo>
                    <a:pt x="249" y="329"/>
                    <a:pt x="249" y="329"/>
                    <a:pt x="249" y="329"/>
                  </a:cubicBezTo>
                  <a:cubicBezTo>
                    <a:pt x="247" y="335"/>
                    <a:pt x="245" y="341"/>
                    <a:pt x="245" y="348"/>
                  </a:cubicBezTo>
                  <a:cubicBezTo>
                    <a:pt x="245" y="376"/>
                    <a:pt x="268" y="399"/>
                    <a:pt x="297" y="399"/>
                  </a:cubicBezTo>
                  <a:cubicBezTo>
                    <a:pt x="325" y="399"/>
                    <a:pt x="348" y="376"/>
                    <a:pt x="348" y="348"/>
                  </a:cubicBezTo>
                  <a:cubicBezTo>
                    <a:pt x="348" y="341"/>
                    <a:pt x="347" y="335"/>
                    <a:pt x="344" y="329"/>
                  </a:cubicBezTo>
                  <a:cubicBezTo>
                    <a:pt x="355" y="329"/>
                    <a:pt x="355" y="329"/>
                    <a:pt x="355" y="329"/>
                  </a:cubicBezTo>
                  <a:cubicBezTo>
                    <a:pt x="355" y="296"/>
                    <a:pt x="355" y="296"/>
                    <a:pt x="355" y="296"/>
                  </a:cubicBezTo>
                  <a:cubicBezTo>
                    <a:pt x="381" y="296"/>
                    <a:pt x="381" y="296"/>
                    <a:pt x="381" y="296"/>
                  </a:cubicBezTo>
                  <a:cubicBezTo>
                    <a:pt x="381" y="329"/>
                    <a:pt x="381" y="329"/>
                    <a:pt x="381" y="329"/>
                  </a:cubicBezTo>
                  <a:cubicBezTo>
                    <a:pt x="643" y="329"/>
                    <a:pt x="643" y="329"/>
                    <a:pt x="643" y="329"/>
                  </a:cubicBezTo>
                  <a:cubicBezTo>
                    <a:pt x="643" y="296"/>
                    <a:pt x="643" y="296"/>
                    <a:pt x="643" y="296"/>
                  </a:cubicBezTo>
                  <a:cubicBezTo>
                    <a:pt x="671" y="296"/>
                    <a:pt x="671" y="296"/>
                    <a:pt x="671" y="296"/>
                  </a:cubicBezTo>
                  <a:cubicBezTo>
                    <a:pt x="671" y="329"/>
                    <a:pt x="671" y="329"/>
                    <a:pt x="671" y="329"/>
                  </a:cubicBezTo>
                  <a:cubicBezTo>
                    <a:pt x="681" y="329"/>
                    <a:pt x="681" y="329"/>
                    <a:pt x="681" y="329"/>
                  </a:cubicBezTo>
                  <a:cubicBezTo>
                    <a:pt x="679" y="335"/>
                    <a:pt x="678" y="341"/>
                    <a:pt x="678" y="348"/>
                  </a:cubicBezTo>
                  <a:cubicBezTo>
                    <a:pt x="678" y="376"/>
                    <a:pt x="701" y="399"/>
                    <a:pt x="729" y="399"/>
                  </a:cubicBezTo>
                  <a:cubicBezTo>
                    <a:pt x="758" y="399"/>
                    <a:pt x="781" y="376"/>
                    <a:pt x="781" y="348"/>
                  </a:cubicBezTo>
                  <a:cubicBezTo>
                    <a:pt x="781" y="341"/>
                    <a:pt x="779" y="335"/>
                    <a:pt x="777" y="329"/>
                  </a:cubicBezTo>
                  <a:cubicBezTo>
                    <a:pt x="826" y="329"/>
                    <a:pt x="826" y="329"/>
                    <a:pt x="826" y="329"/>
                  </a:cubicBezTo>
                  <a:cubicBezTo>
                    <a:pt x="824" y="335"/>
                    <a:pt x="823" y="341"/>
                    <a:pt x="823" y="348"/>
                  </a:cubicBezTo>
                  <a:cubicBezTo>
                    <a:pt x="823" y="376"/>
                    <a:pt x="846" y="399"/>
                    <a:pt x="874" y="399"/>
                  </a:cubicBezTo>
                  <a:cubicBezTo>
                    <a:pt x="903" y="399"/>
                    <a:pt x="926" y="376"/>
                    <a:pt x="926" y="348"/>
                  </a:cubicBezTo>
                  <a:cubicBezTo>
                    <a:pt x="926" y="341"/>
                    <a:pt x="924" y="335"/>
                    <a:pt x="922" y="329"/>
                  </a:cubicBezTo>
                  <a:cubicBezTo>
                    <a:pt x="933" y="329"/>
                    <a:pt x="933" y="329"/>
                    <a:pt x="933" y="329"/>
                  </a:cubicBezTo>
                  <a:cubicBezTo>
                    <a:pt x="933" y="296"/>
                    <a:pt x="933" y="296"/>
                    <a:pt x="933" y="296"/>
                  </a:cubicBezTo>
                  <a:cubicBezTo>
                    <a:pt x="1001" y="296"/>
                    <a:pt x="1001" y="296"/>
                    <a:pt x="1001" y="296"/>
                  </a:cubicBezTo>
                  <a:cubicBezTo>
                    <a:pt x="1001" y="273"/>
                    <a:pt x="1001" y="273"/>
                    <a:pt x="1001" y="273"/>
                  </a:cubicBezTo>
                  <a:cubicBezTo>
                    <a:pt x="1018" y="273"/>
                    <a:pt x="1018" y="273"/>
                    <a:pt x="1018" y="273"/>
                  </a:cubicBezTo>
                  <a:cubicBezTo>
                    <a:pt x="1018" y="287"/>
                    <a:pt x="1018" y="287"/>
                    <a:pt x="1018" y="287"/>
                  </a:cubicBezTo>
                  <a:cubicBezTo>
                    <a:pt x="1025" y="287"/>
                    <a:pt x="1025" y="287"/>
                    <a:pt x="1025" y="287"/>
                  </a:cubicBezTo>
                  <a:cubicBezTo>
                    <a:pt x="1025" y="236"/>
                    <a:pt x="1025" y="236"/>
                    <a:pt x="1025" y="236"/>
                  </a:cubicBezTo>
                  <a:lnTo>
                    <a:pt x="1018" y="236"/>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8" name="Freeform 12">
              <a:extLst>
                <a:ext uri="{FF2B5EF4-FFF2-40B4-BE49-F238E27FC236}">
                  <a16:creationId xmlns:a16="http://schemas.microsoft.com/office/drawing/2014/main" id="{377E094A-18D1-466B-96C7-AEA73E785527}"/>
                </a:ext>
              </a:extLst>
            </p:cNvPr>
            <p:cNvSpPr>
              <a:spLocks/>
            </p:cNvSpPr>
            <p:nvPr/>
          </p:nvSpPr>
          <p:spPr bwMode="auto">
            <a:xfrm>
              <a:off x="16306211" y="2957513"/>
              <a:ext cx="2643188" cy="1030288"/>
            </a:xfrm>
            <a:custGeom>
              <a:avLst/>
              <a:gdLst>
                <a:gd name="T0" fmla="*/ 1017 w 1024"/>
                <a:gd name="T1" fmla="*/ 236 h 399"/>
                <a:gd name="T2" fmla="*/ 1017 w 1024"/>
                <a:gd name="T3" fmla="*/ 250 h 399"/>
                <a:gd name="T4" fmla="*/ 1001 w 1024"/>
                <a:gd name="T5" fmla="*/ 250 h 399"/>
                <a:gd name="T6" fmla="*/ 1001 w 1024"/>
                <a:gd name="T7" fmla="*/ 227 h 399"/>
                <a:gd name="T8" fmla="*/ 1013 w 1024"/>
                <a:gd name="T9" fmla="*/ 227 h 399"/>
                <a:gd name="T10" fmla="*/ 1013 w 1024"/>
                <a:gd name="T11" fmla="*/ 51 h 399"/>
                <a:gd name="T12" fmla="*/ 1001 w 1024"/>
                <a:gd name="T13" fmla="*/ 51 h 399"/>
                <a:gd name="T14" fmla="*/ 1001 w 1024"/>
                <a:gd name="T15" fmla="*/ 37 h 399"/>
                <a:gd name="T16" fmla="*/ 964 w 1024"/>
                <a:gd name="T17" fmla="*/ 0 h 399"/>
                <a:gd name="T18" fmla="*/ 61 w 1024"/>
                <a:gd name="T19" fmla="*/ 0 h 399"/>
                <a:gd name="T20" fmla="*/ 24 w 1024"/>
                <a:gd name="T21" fmla="*/ 37 h 399"/>
                <a:gd name="T22" fmla="*/ 24 w 1024"/>
                <a:gd name="T23" fmla="*/ 52 h 399"/>
                <a:gd name="T24" fmla="*/ 11 w 1024"/>
                <a:gd name="T25" fmla="*/ 52 h 399"/>
                <a:gd name="T26" fmla="*/ 11 w 1024"/>
                <a:gd name="T27" fmla="*/ 227 h 399"/>
                <a:gd name="T28" fmla="*/ 24 w 1024"/>
                <a:gd name="T29" fmla="*/ 227 h 399"/>
                <a:gd name="T30" fmla="*/ 24 w 1024"/>
                <a:gd name="T31" fmla="*/ 250 h 399"/>
                <a:gd name="T32" fmla="*/ 7 w 1024"/>
                <a:gd name="T33" fmla="*/ 250 h 399"/>
                <a:gd name="T34" fmla="*/ 7 w 1024"/>
                <a:gd name="T35" fmla="*/ 236 h 399"/>
                <a:gd name="T36" fmla="*/ 0 w 1024"/>
                <a:gd name="T37" fmla="*/ 236 h 399"/>
                <a:gd name="T38" fmla="*/ 0 w 1024"/>
                <a:gd name="T39" fmla="*/ 287 h 399"/>
                <a:gd name="T40" fmla="*/ 7 w 1024"/>
                <a:gd name="T41" fmla="*/ 287 h 399"/>
                <a:gd name="T42" fmla="*/ 7 w 1024"/>
                <a:gd name="T43" fmla="*/ 273 h 399"/>
                <a:gd name="T44" fmla="*/ 24 w 1024"/>
                <a:gd name="T45" fmla="*/ 273 h 399"/>
                <a:gd name="T46" fmla="*/ 24 w 1024"/>
                <a:gd name="T47" fmla="*/ 296 h 399"/>
                <a:gd name="T48" fmla="*/ 93 w 1024"/>
                <a:gd name="T49" fmla="*/ 296 h 399"/>
                <a:gd name="T50" fmla="*/ 93 w 1024"/>
                <a:gd name="T51" fmla="*/ 329 h 399"/>
                <a:gd name="T52" fmla="*/ 103 w 1024"/>
                <a:gd name="T53" fmla="*/ 329 h 399"/>
                <a:gd name="T54" fmla="*/ 100 w 1024"/>
                <a:gd name="T55" fmla="*/ 348 h 399"/>
                <a:gd name="T56" fmla="*/ 151 w 1024"/>
                <a:gd name="T57" fmla="*/ 399 h 399"/>
                <a:gd name="T58" fmla="*/ 203 w 1024"/>
                <a:gd name="T59" fmla="*/ 348 h 399"/>
                <a:gd name="T60" fmla="*/ 199 w 1024"/>
                <a:gd name="T61" fmla="*/ 329 h 399"/>
                <a:gd name="T62" fmla="*/ 248 w 1024"/>
                <a:gd name="T63" fmla="*/ 329 h 399"/>
                <a:gd name="T64" fmla="*/ 245 w 1024"/>
                <a:gd name="T65" fmla="*/ 348 h 399"/>
                <a:gd name="T66" fmla="*/ 296 w 1024"/>
                <a:gd name="T67" fmla="*/ 399 h 399"/>
                <a:gd name="T68" fmla="*/ 348 w 1024"/>
                <a:gd name="T69" fmla="*/ 348 h 399"/>
                <a:gd name="T70" fmla="*/ 344 w 1024"/>
                <a:gd name="T71" fmla="*/ 329 h 399"/>
                <a:gd name="T72" fmla="*/ 355 w 1024"/>
                <a:gd name="T73" fmla="*/ 329 h 399"/>
                <a:gd name="T74" fmla="*/ 355 w 1024"/>
                <a:gd name="T75" fmla="*/ 296 h 399"/>
                <a:gd name="T76" fmla="*/ 381 w 1024"/>
                <a:gd name="T77" fmla="*/ 296 h 399"/>
                <a:gd name="T78" fmla="*/ 381 w 1024"/>
                <a:gd name="T79" fmla="*/ 329 h 399"/>
                <a:gd name="T80" fmla="*/ 642 w 1024"/>
                <a:gd name="T81" fmla="*/ 329 h 399"/>
                <a:gd name="T82" fmla="*/ 642 w 1024"/>
                <a:gd name="T83" fmla="*/ 296 h 399"/>
                <a:gd name="T84" fmla="*/ 671 w 1024"/>
                <a:gd name="T85" fmla="*/ 296 h 399"/>
                <a:gd name="T86" fmla="*/ 671 w 1024"/>
                <a:gd name="T87" fmla="*/ 329 h 399"/>
                <a:gd name="T88" fmla="*/ 681 w 1024"/>
                <a:gd name="T89" fmla="*/ 329 h 399"/>
                <a:gd name="T90" fmla="*/ 678 w 1024"/>
                <a:gd name="T91" fmla="*/ 348 h 399"/>
                <a:gd name="T92" fmla="*/ 729 w 1024"/>
                <a:gd name="T93" fmla="*/ 399 h 399"/>
                <a:gd name="T94" fmla="*/ 780 w 1024"/>
                <a:gd name="T95" fmla="*/ 348 h 399"/>
                <a:gd name="T96" fmla="*/ 777 w 1024"/>
                <a:gd name="T97" fmla="*/ 329 h 399"/>
                <a:gd name="T98" fmla="*/ 826 w 1024"/>
                <a:gd name="T99" fmla="*/ 329 h 399"/>
                <a:gd name="T100" fmla="*/ 823 w 1024"/>
                <a:gd name="T101" fmla="*/ 348 h 399"/>
                <a:gd name="T102" fmla="*/ 874 w 1024"/>
                <a:gd name="T103" fmla="*/ 399 h 399"/>
                <a:gd name="T104" fmla="*/ 925 w 1024"/>
                <a:gd name="T105" fmla="*/ 348 h 399"/>
                <a:gd name="T106" fmla="*/ 922 w 1024"/>
                <a:gd name="T107" fmla="*/ 329 h 399"/>
                <a:gd name="T108" fmla="*/ 932 w 1024"/>
                <a:gd name="T109" fmla="*/ 329 h 399"/>
                <a:gd name="T110" fmla="*/ 932 w 1024"/>
                <a:gd name="T111" fmla="*/ 296 h 399"/>
                <a:gd name="T112" fmla="*/ 1001 w 1024"/>
                <a:gd name="T113" fmla="*/ 296 h 399"/>
                <a:gd name="T114" fmla="*/ 1001 w 1024"/>
                <a:gd name="T115" fmla="*/ 273 h 399"/>
                <a:gd name="T116" fmla="*/ 1017 w 1024"/>
                <a:gd name="T117" fmla="*/ 273 h 399"/>
                <a:gd name="T118" fmla="*/ 1017 w 1024"/>
                <a:gd name="T119" fmla="*/ 287 h 399"/>
                <a:gd name="T120" fmla="*/ 1024 w 1024"/>
                <a:gd name="T121" fmla="*/ 287 h 399"/>
                <a:gd name="T122" fmla="*/ 1024 w 1024"/>
                <a:gd name="T123" fmla="*/ 236 h 399"/>
                <a:gd name="T124" fmla="*/ 1017 w 1024"/>
                <a:gd name="T125" fmla="*/ 23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4" h="399">
                  <a:moveTo>
                    <a:pt x="1017" y="236"/>
                  </a:moveTo>
                  <a:cubicBezTo>
                    <a:pt x="1017" y="250"/>
                    <a:pt x="1017" y="250"/>
                    <a:pt x="1017" y="250"/>
                  </a:cubicBezTo>
                  <a:cubicBezTo>
                    <a:pt x="1001" y="250"/>
                    <a:pt x="1001" y="250"/>
                    <a:pt x="1001" y="250"/>
                  </a:cubicBezTo>
                  <a:cubicBezTo>
                    <a:pt x="1001" y="227"/>
                    <a:pt x="1001" y="227"/>
                    <a:pt x="1001" y="227"/>
                  </a:cubicBezTo>
                  <a:cubicBezTo>
                    <a:pt x="1013" y="227"/>
                    <a:pt x="1013" y="227"/>
                    <a:pt x="1013" y="227"/>
                  </a:cubicBezTo>
                  <a:cubicBezTo>
                    <a:pt x="1013" y="51"/>
                    <a:pt x="1013" y="51"/>
                    <a:pt x="1013" y="51"/>
                  </a:cubicBezTo>
                  <a:cubicBezTo>
                    <a:pt x="1001" y="51"/>
                    <a:pt x="1001" y="51"/>
                    <a:pt x="1001" y="51"/>
                  </a:cubicBezTo>
                  <a:cubicBezTo>
                    <a:pt x="1001" y="37"/>
                    <a:pt x="1001" y="37"/>
                    <a:pt x="1001" y="37"/>
                  </a:cubicBezTo>
                  <a:cubicBezTo>
                    <a:pt x="1001" y="16"/>
                    <a:pt x="984" y="0"/>
                    <a:pt x="964" y="0"/>
                  </a:cubicBezTo>
                  <a:cubicBezTo>
                    <a:pt x="61" y="0"/>
                    <a:pt x="61" y="0"/>
                    <a:pt x="61" y="0"/>
                  </a:cubicBezTo>
                  <a:cubicBezTo>
                    <a:pt x="41" y="0"/>
                    <a:pt x="24" y="16"/>
                    <a:pt x="24" y="37"/>
                  </a:cubicBezTo>
                  <a:cubicBezTo>
                    <a:pt x="24" y="52"/>
                    <a:pt x="24" y="52"/>
                    <a:pt x="24" y="52"/>
                  </a:cubicBezTo>
                  <a:cubicBezTo>
                    <a:pt x="11" y="52"/>
                    <a:pt x="11" y="52"/>
                    <a:pt x="11" y="52"/>
                  </a:cubicBezTo>
                  <a:cubicBezTo>
                    <a:pt x="11" y="227"/>
                    <a:pt x="11" y="227"/>
                    <a:pt x="11" y="227"/>
                  </a:cubicBezTo>
                  <a:cubicBezTo>
                    <a:pt x="24" y="227"/>
                    <a:pt x="24" y="227"/>
                    <a:pt x="24" y="227"/>
                  </a:cubicBezTo>
                  <a:cubicBezTo>
                    <a:pt x="24" y="250"/>
                    <a:pt x="24" y="250"/>
                    <a:pt x="24" y="250"/>
                  </a:cubicBezTo>
                  <a:cubicBezTo>
                    <a:pt x="7" y="250"/>
                    <a:pt x="7" y="250"/>
                    <a:pt x="7" y="250"/>
                  </a:cubicBezTo>
                  <a:cubicBezTo>
                    <a:pt x="7" y="236"/>
                    <a:pt x="7" y="236"/>
                    <a:pt x="7" y="236"/>
                  </a:cubicBezTo>
                  <a:cubicBezTo>
                    <a:pt x="0" y="236"/>
                    <a:pt x="0" y="236"/>
                    <a:pt x="0" y="236"/>
                  </a:cubicBezTo>
                  <a:cubicBezTo>
                    <a:pt x="0" y="287"/>
                    <a:pt x="0" y="287"/>
                    <a:pt x="0" y="287"/>
                  </a:cubicBezTo>
                  <a:cubicBezTo>
                    <a:pt x="7" y="287"/>
                    <a:pt x="7" y="287"/>
                    <a:pt x="7" y="287"/>
                  </a:cubicBezTo>
                  <a:cubicBezTo>
                    <a:pt x="7" y="273"/>
                    <a:pt x="7" y="273"/>
                    <a:pt x="7" y="273"/>
                  </a:cubicBezTo>
                  <a:cubicBezTo>
                    <a:pt x="24" y="273"/>
                    <a:pt x="24" y="273"/>
                    <a:pt x="24" y="273"/>
                  </a:cubicBezTo>
                  <a:cubicBezTo>
                    <a:pt x="24" y="296"/>
                    <a:pt x="24" y="296"/>
                    <a:pt x="24" y="296"/>
                  </a:cubicBezTo>
                  <a:cubicBezTo>
                    <a:pt x="93" y="296"/>
                    <a:pt x="93" y="296"/>
                    <a:pt x="93" y="296"/>
                  </a:cubicBezTo>
                  <a:cubicBezTo>
                    <a:pt x="93" y="329"/>
                    <a:pt x="93" y="329"/>
                    <a:pt x="93" y="329"/>
                  </a:cubicBezTo>
                  <a:cubicBezTo>
                    <a:pt x="103" y="329"/>
                    <a:pt x="103" y="329"/>
                    <a:pt x="103" y="329"/>
                  </a:cubicBezTo>
                  <a:cubicBezTo>
                    <a:pt x="101" y="335"/>
                    <a:pt x="100" y="341"/>
                    <a:pt x="100" y="348"/>
                  </a:cubicBezTo>
                  <a:cubicBezTo>
                    <a:pt x="100" y="376"/>
                    <a:pt x="123" y="399"/>
                    <a:pt x="151" y="399"/>
                  </a:cubicBezTo>
                  <a:cubicBezTo>
                    <a:pt x="180" y="399"/>
                    <a:pt x="203" y="376"/>
                    <a:pt x="203" y="348"/>
                  </a:cubicBezTo>
                  <a:cubicBezTo>
                    <a:pt x="203" y="341"/>
                    <a:pt x="201" y="335"/>
                    <a:pt x="199" y="329"/>
                  </a:cubicBezTo>
                  <a:cubicBezTo>
                    <a:pt x="248" y="329"/>
                    <a:pt x="248" y="329"/>
                    <a:pt x="248" y="329"/>
                  </a:cubicBezTo>
                  <a:cubicBezTo>
                    <a:pt x="246" y="335"/>
                    <a:pt x="245" y="341"/>
                    <a:pt x="245" y="348"/>
                  </a:cubicBezTo>
                  <a:cubicBezTo>
                    <a:pt x="245" y="376"/>
                    <a:pt x="268" y="399"/>
                    <a:pt x="296" y="399"/>
                  </a:cubicBezTo>
                  <a:cubicBezTo>
                    <a:pt x="325" y="399"/>
                    <a:pt x="348" y="376"/>
                    <a:pt x="348" y="348"/>
                  </a:cubicBezTo>
                  <a:cubicBezTo>
                    <a:pt x="348" y="341"/>
                    <a:pt x="346" y="335"/>
                    <a:pt x="344" y="329"/>
                  </a:cubicBezTo>
                  <a:cubicBezTo>
                    <a:pt x="355" y="329"/>
                    <a:pt x="355" y="329"/>
                    <a:pt x="355" y="329"/>
                  </a:cubicBezTo>
                  <a:cubicBezTo>
                    <a:pt x="355" y="296"/>
                    <a:pt x="355" y="296"/>
                    <a:pt x="355" y="296"/>
                  </a:cubicBezTo>
                  <a:cubicBezTo>
                    <a:pt x="381" y="296"/>
                    <a:pt x="381" y="296"/>
                    <a:pt x="381" y="296"/>
                  </a:cubicBezTo>
                  <a:cubicBezTo>
                    <a:pt x="381" y="329"/>
                    <a:pt x="381" y="329"/>
                    <a:pt x="381" y="329"/>
                  </a:cubicBezTo>
                  <a:cubicBezTo>
                    <a:pt x="642" y="329"/>
                    <a:pt x="642" y="329"/>
                    <a:pt x="642" y="329"/>
                  </a:cubicBezTo>
                  <a:cubicBezTo>
                    <a:pt x="642" y="296"/>
                    <a:pt x="642" y="296"/>
                    <a:pt x="642" y="296"/>
                  </a:cubicBezTo>
                  <a:cubicBezTo>
                    <a:pt x="671" y="296"/>
                    <a:pt x="671" y="296"/>
                    <a:pt x="671" y="296"/>
                  </a:cubicBezTo>
                  <a:cubicBezTo>
                    <a:pt x="671" y="329"/>
                    <a:pt x="671" y="329"/>
                    <a:pt x="671" y="329"/>
                  </a:cubicBezTo>
                  <a:cubicBezTo>
                    <a:pt x="681" y="329"/>
                    <a:pt x="681" y="329"/>
                    <a:pt x="681" y="329"/>
                  </a:cubicBezTo>
                  <a:cubicBezTo>
                    <a:pt x="679" y="335"/>
                    <a:pt x="678" y="341"/>
                    <a:pt x="678" y="348"/>
                  </a:cubicBezTo>
                  <a:cubicBezTo>
                    <a:pt x="678" y="376"/>
                    <a:pt x="701" y="399"/>
                    <a:pt x="729" y="399"/>
                  </a:cubicBezTo>
                  <a:cubicBezTo>
                    <a:pt x="757" y="399"/>
                    <a:pt x="780" y="376"/>
                    <a:pt x="780" y="348"/>
                  </a:cubicBezTo>
                  <a:cubicBezTo>
                    <a:pt x="780" y="341"/>
                    <a:pt x="779" y="335"/>
                    <a:pt x="777" y="329"/>
                  </a:cubicBezTo>
                  <a:cubicBezTo>
                    <a:pt x="826" y="329"/>
                    <a:pt x="826" y="329"/>
                    <a:pt x="826" y="329"/>
                  </a:cubicBezTo>
                  <a:cubicBezTo>
                    <a:pt x="824" y="335"/>
                    <a:pt x="823" y="341"/>
                    <a:pt x="823" y="348"/>
                  </a:cubicBezTo>
                  <a:cubicBezTo>
                    <a:pt x="823" y="376"/>
                    <a:pt x="846" y="399"/>
                    <a:pt x="874" y="399"/>
                  </a:cubicBezTo>
                  <a:cubicBezTo>
                    <a:pt x="902" y="399"/>
                    <a:pt x="925" y="376"/>
                    <a:pt x="925" y="348"/>
                  </a:cubicBezTo>
                  <a:cubicBezTo>
                    <a:pt x="925" y="341"/>
                    <a:pt x="924" y="335"/>
                    <a:pt x="922" y="329"/>
                  </a:cubicBezTo>
                  <a:cubicBezTo>
                    <a:pt x="932" y="329"/>
                    <a:pt x="932" y="329"/>
                    <a:pt x="932" y="329"/>
                  </a:cubicBezTo>
                  <a:cubicBezTo>
                    <a:pt x="932" y="296"/>
                    <a:pt x="932" y="296"/>
                    <a:pt x="932" y="296"/>
                  </a:cubicBezTo>
                  <a:cubicBezTo>
                    <a:pt x="1001" y="296"/>
                    <a:pt x="1001" y="296"/>
                    <a:pt x="1001" y="296"/>
                  </a:cubicBezTo>
                  <a:cubicBezTo>
                    <a:pt x="1001" y="273"/>
                    <a:pt x="1001" y="273"/>
                    <a:pt x="1001" y="273"/>
                  </a:cubicBezTo>
                  <a:cubicBezTo>
                    <a:pt x="1017" y="273"/>
                    <a:pt x="1017" y="273"/>
                    <a:pt x="1017" y="273"/>
                  </a:cubicBezTo>
                  <a:cubicBezTo>
                    <a:pt x="1017" y="287"/>
                    <a:pt x="1017" y="287"/>
                    <a:pt x="1017" y="287"/>
                  </a:cubicBezTo>
                  <a:cubicBezTo>
                    <a:pt x="1024" y="287"/>
                    <a:pt x="1024" y="287"/>
                    <a:pt x="1024" y="287"/>
                  </a:cubicBezTo>
                  <a:cubicBezTo>
                    <a:pt x="1024" y="236"/>
                    <a:pt x="1024" y="236"/>
                    <a:pt x="1024" y="236"/>
                  </a:cubicBezTo>
                  <a:lnTo>
                    <a:pt x="1017" y="236"/>
                  </a:ln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59" name="Freeform 13">
              <a:extLst>
                <a:ext uri="{FF2B5EF4-FFF2-40B4-BE49-F238E27FC236}">
                  <a16:creationId xmlns:a16="http://schemas.microsoft.com/office/drawing/2014/main" id="{4DEFE14E-D9D6-4E4D-8A78-C4FCAE81A20C}"/>
                </a:ext>
              </a:extLst>
            </p:cNvPr>
            <p:cNvSpPr>
              <a:spLocks/>
            </p:cNvSpPr>
            <p:nvPr/>
          </p:nvSpPr>
          <p:spPr bwMode="auto">
            <a:xfrm>
              <a:off x="6931297" y="5611272"/>
              <a:ext cx="2643188" cy="1028700"/>
            </a:xfrm>
            <a:custGeom>
              <a:avLst/>
              <a:gdLst>
                <a:gd name="T0" fmla="*/ 1017 w 1024"/>
                <a:gd name="T1" fmla="*/ 236 h 399"/>
                <a:gd name="T2" fmla="*/ 1017 w 1024"/>
                <a:gd name="T3" fmla="*/ 250 h 399"/>
                <a:gd name="T4" fmla="*/ 1001 w 1024"/>
                <a:gd name="T5" fmla="*/ 250 h 399"/>
                <a:gd name="T6" fmla="*/ 1001 w 1024"/>
                <a:gd name="T7" fmla="*/ 227 h 399"/>
                <a:gd name="T8" fmla="*/ 1013 w 1024"/>
                <a:gd name="T9" fmla="*/ 227 h 399"/>
                <a:gd name="T10" fmla="*/ 1013 w 1024"/>
                <a:gd name="T11" fmla="*/ 51 h 399"/>
                <a:gd name="T12" fmla="*/ 1001 w 1024"/>
                <a:gd name="T13" fmla="*/ 51 h 399"/>
                <a:gd name="T14" fmla="*/ 1001 w 1024"/>
                <a:gd name="T15" fmla="*/ 36 h 399"/>
                <a:gd name="T16" fmla="*/ 964 w 1024"/>
                <a:gd name="T17" fmla="*/ 0 h 399"/>
                <a:gd name="T18" fmla="*/ 61 w 1024"/>
                <a:gd name="T19" fmla="*/ 0 h 399"/>
                <a:gd name="T20" fmla="*/ 24 w 1024"/>
                <a:gd name="T21" fmla="*/ 36 h 399"/>
                <a:gd name="T22" fmla="*/ 24 w 1024"/>
                <a:gd name="T23" fmla="*/ 52 h 399"/>
                <a:gd name="T24" fmla="*/ 11 w 1024"/>
                <a:gd name="T25" fmla="*/ 52 h 399"/>
                <a:gd name="T26" fmla="*/ 11 w 1024"/>
                <a:gd name="T27" fmla="*/ 227 h 399"/>
                <a:gd name="T28" fmla="*/ 24 w 1024"/>
                <a:gd name="T29" fmla="*/ 227 h 399"/>
                <a:gd name="T30" fmla="*/ 24 w 1024"/>
                <a:gd name="T31" fmla="*/ 250 h 399"/>
                <a:gd name="T32" fmla="*/ 7 w 1024"/>
                <a:gd name="T33" fmla="*/ 250 h 399"/>
                <a:gd name="T34" fmla="*/ 7 w 1024"/>
                <a:gd name="T35" fmla="*/ 236 h 399"/>
                <a:gd name="T36" fmla="*/ 0 w 1024"/>
                <a:gd name="T37" fmla="*/ 236 h 399"/>
                <a:gd name="T38" fmla="*/ 0 w 1024"/>
                <a:gd name="T39" fmla="*/ 287 h 399"/>
                <a:gd name="T40" fmla="*/ 7 w 1024"/>
                <a:gd name="T41" fmla="*/ 287 h 399"/>
                <a:gd name="T42" fmla="*/ 7 w 1024"/>
                <a:gd name="T43" fmla="*/ 273 h 399"/>
                <a:gd name="T44" fmla="*/ 24 w 1024"/>
                <a:gd name="T45" fmla="*/ 273 h 399"/>
                <a:gd name="T46" fmla="*/ 24 w 1024"/>
                <a:gd name="T47" fmla="*/ 296 h 399"/>
                <a:gd name="T48" fmla="*/ 93 w 1024"/>
                <a:gd name="T49" fmla="*/ 296 h 399"/>
                <a:gd name="T50" fmla="*/ 93 w 1024"/>
                <a:gd name="T51" fmla="*/ 329 h 399"/>
                <a:gd name="T52" fmla="*/ 103 w 1024"/>
                <a:gd name="T53" fmla="*/ 329 h 399"/>
                <a:gd name="T54" fmla="*/ 100 w 1024"/>
                <a:gd name="T55" fmla="*/ 347 h 399"/>
                <a:gd name="T56" fmla="*/ 151 w 1024"/>
                <a:gd name="T57" fmla="*/ 399 h 399"/>
                <a:gd name="T58" fmla="*/ 203 w 1024"/>
                <a:gd name="T59" fmla="*/ 347 h 399"/>
                <a:gd name="T60" fmla="*/ 199 w 1024"/>
                <a:gd name="T61" fmla="*/ 329 h 399"/>
                <a:gd name="T62" fmla="*/ 248 w 1024"/>
                <a:gd name="T63" fmla="*/ 329 h 399"/>
                <a:gd name="T64" fmla="*/ 245 w 1024"/>
                <a:gd name="T65" fmla="*/ 347 h 399"/>
                <a:gd name="T66" fmla="*/ 296 w 1024"/>
                <a:gd name="T67" fmla="*/ 399 h 399"/>
                <a:gd name="T68" fmla="*/ 348 w 1024"/>
                <a:gd name="T69" fmla="*/ 347 h 399"/>
                <a:gd name="T70" fmla="*/ 344 w 1024"/>
                <a:gd name="T71" fmla="*/ 329 h 399"/>
                <a:gd name="T72" fmla="*/ 355 w 1024"/>
                <a:gd name="T73" fmla="*/ 329 h 399"/>
                <a:gd name="T74" fmla="*/ 355 w 1024"/>
                <a:gd name="T75" fmla="*/ 296 h 399"/>
                <a:gd name="T76" fmla="*/ 381 w 1024"/>
                <a:gd name="T77" fmla="*/ 296 h 399"/>
                <a:gd name="T78" fmla="*/ 381 w 1024"/>
                <a:gd name="T79" fmla="*/ 329 h 399"/>
                <a:gd name="T80" fmla="*/ 642 w 1024"/>
                <a:gd name="T81" fmla="*/ 329 h 399"/>
                <a:gd name="T82" fmla="*/ 642 w 1024"/>
                <a:gd name="T83" fmla="*/ 296 h 399"/>
                <a:gd name="T84" fmla="*/ 671 w 1024"/>
                <a:gd name="T85" fmla="*/ 296 h 399"/>
                <a:gd name="T86" fmla="*/ 671 w 1024"/>
                <a:gd name="T87" fmla="*/ 329 h 399"/>
                <a:gd name="T88" fmla="*/ 681 w 1024"/>
                <a:gd name="T89" fmla="*/ 329 h 399"/>
                <a:gd name="T90" fmla="*/ 678 w 1024"/>
                <a:gd name="T91" fmla="*/ 347 h 399"/>
                <a:gd name="T92" fmla="*/ 729 w 1024"/>
                <a:gd name="T93" fmla="*/ 399 h 399"/>
                <a:gd name="T94" fmla="*/ 780 w 1024"/>
                <a:gd name="T95" fmla="*/ 347 h 399"/>
                <a:gd name="T96" fmla="*/ 777 w 1024"/>
                <a:gd name="T97" fmla="*/ 329 h 399"/>
                <a:gd name="T98" fmla="*/ 826 w 1024"/>
                <a:gd name="T99" fmla="*/ 329 h 399"/>
                <a:gd name="T100" fmla="*/ 823 w 1024"/>
                <a:gd name="T101" fmla="*/ 347 h 399"/>
                <a:gd name="T102" fmla="*/ 874 w 1024"/>
                <a:gd name="T103" fmla="*/ 399 h 399"/>
                <a:gd name="T104" fmla="*/ 925 w 1024"/>
                <a:gd name="T105" fmla="*/ 347 h 399"/>
                <a:gd name="T106" fmla="*/ 922 w 1024"/>
                <a:gd name="T107" fmla="*/ 329 h 399"/>
                <a:gd name="T108" fmla="*/ 932 w 1024"/>
                <a:gd name="T109" fmla="*/ 329 h 399"/>
                <a:gd name="T110" fmla="*/ 932 w 1024"/>
                <a:gd name="T111" fmla="*/ 296 h 399"/>
                <a:gd name="T112" fmla="*/ 1001 w 1024"/>
                <a:gd name="T113" fmla="*/ 296 h 399"/>
                <a:gd name="T114" fmla="*/ 1001 w 1024"/>
                <a:gd name="T115" fmla="*/ 273 h 399"/>
                <a:gd name="T116" fmla="*/ 1017 w 1024"/>
                <a:gd name="T117" fmla="*/ 273 h 399"/>
                <a:gd name="T118" fmla="*/ 1017 w 1024"/>
                <a:gd name="T119" fmla="*/ 287 h 399"/>
                <a:gd name="T120" fmla="*/ 1024 w 1024"/>
                <a:gd name="T121" fmla="*/ 287 h 399"/>
                <a:gd name="T122" fmla="*/ 1024 w 1024"/>
                <a:gd name="T123" fmla="*/ 236 h 399"/>
                <a:gd name="T124" fmla="*/ 1017 w 1024"/>
                <a:gd name="T125" fmla="*/ 23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4" h="399">
                  <a:moveTo>
                    <a:pt x="1017" y="236"/>
                  </a:moveTo>
                  <a:cubicBezTo>
                    <a:pt x="1017" y="250"/>
                    <a:pt x="1017" y="250"/>
                    <a:pt x="1017" y="250"/>
                  </a:cubicBezTo>
                  <a:cubicBezTo>
                    <a:pt x="1001" y="250"/>
                    <a:pt x="1001" y="250"/>
                    <a:pt x="1001" y="250"/>
                  </a:cubicBezTo>
                  <a:cubicBezTo>
                    <a:pt x="1001" y="227"/>
                    <a:pt x="1001" y="227"/>
                    <a:pt x="1001" y="227"/>
                  </a:cubicBezTo>
                  <a:cubicBezTo>
                    <a:pt x="1013" y="227"/>
                    <a:pt x="1013" y="227"/>
                    <a:pt x="1013" y="227"/>
                  </a:cubicBezTo>
                  <a:cubicBezTo>
                    <a:pt x="1013" y="51"/>
                    <a:pt x="1013" y="51"/>
                    <a:pt x="1013" y="51"/>
                  </a:cubicBezTo>
                  <a:cubicBezTo>
                    <a:pt x="1001" y="51"/>
                    <a:pt x="1001" y="51"/>
                    <a:pt x="1001" y="51"/>
                  </a:cubicBezTo>
                  <a:cubicBezTo>
                    <a:pt x="1001" y="36"/>
                    <a:pt x="1001" y="36"/>
                    <a:pt x="1001" y="36"/>
                  </a:cubicBezTo>
                  <a:cubicBezTo>
                    <a:pt x="1001" y="16"/>
                    <a:pt x="984" y="0"/>
                    <a:pt x="964" y="0"/>
                  </a:cubicBezTo>
                  <a:cubicBezTo>
                    <a:pt x="61" y="0"/>
                    <a:pt x="61" y="0"/>
                    <a:pt x="61" y="0"/>
                  </a:cubicBezTo>
                  <a:cubicBezTo>
                    <a:pt x="41" y="0"/>
                    <a:pt x="24" y="16"/>
                    <a:pt x="24" y="36"/>
                  </a:cubicBezTo>
                  <a:cubicBezTo>
                    <a:pt x="24" y="52"/>
                    <a:pt x="24" y="52"/>
                    <a:pt x="24" y="52"/>
                  </a:cubicBezTo>
                  <a:cubicBezTo>
                    <a:pt x="11" y="52"/>
                    <a:pt x="11" y="52"/>
                    <a:pt x="11" y="52"/>
                  </a:cubicBezTo>
                  <a:cubicBezTo>
                    <a:pt x="11" y="227"/>
                    <a:pt x="11" y="227"/>
                    <a:pt x="11" y="227"/>
                  </a:cubicBezTo>
                  <a:cubicBezTo>
                    <a:pt x="24" y="227"/>
                    <a:pt x="24" y="227"/>
                    <a:pt x="24" y="227"/>
                  </a:cubicBezTo>
                  <a:cubicBezTo>
                    <a:pt x="24" y="250"/>
                    <a:pt x="24" y="250"/>
                    <a:pt x="24" y="250"/>
                  </a:cubicBezTo>
                  <a:cubicBezTo>
                    <a:pt x="7" y="250"/>
                    <a:pt x="7" y="250"/>
                    <a:pt x="7" y="250"/>
                  </a:cubicBezTo>
                  <a:cubicBezTo>
                    <a:pt x="7" y="236"/>
                    <a:pt x="7" y="236"/>
                    <a:pt x="7" y="236"/>
                  </a:cubicBezTo>
                  <a:cubicBezTo>
                    <a:pt x="0" y="236"/>
                    <a:pt x="0" y="236"/>
                    <a:pt x="0" y="236"/>
                  </a:cubicBezTo>
                  <a:cubicBezTo>
                    <a:pt x="0" y="287"/>
                    <a:pt x="0" y="287"/>
                    <a:pt x="0" y="287"/>
                  </a:cubicBezTo>
                  <a:cubicBezTo>
                    <a:pt x="7" y="287"/>
                    <a:pt x="7" y="287"/>
                    <a:pt x="7" y="287"/>
                  </a:cubicBezTo>
                  <a:cubicBezTo>
                    <a:pt x="7" y="273"/>
                    <a:pt x="7" y="273"/>
                    <a:pt x="7" y="273"/>
                  </a:cubicBezTo>
                  <a:cubicBezTo>
                    <a:pt x="24" y="273"/>
                    <a:pt x="24" y="273"/>
                    <a:pt x="24" y="273"/>
                  </a:cubicBezTo>
                  <a:cubicBezTo>
                    <a:pt x="24" y="296"/>
                    <a:pt x="24" y="296"/>
                    <a:pt x="24" y="296"/>
                  </a:cubicBezTo>
                  <a:cubicBezTo>
                    <a:pt x="93" y="296"/>
                    <a:pt x="93" y="296"/>
                    <a:pt x="93" y="296"/>
                  </a:cubicBezTo>
                  <a:cubicBezTo>
                    <a:pt x="93" y="329"/>
                    <a:pt x="93" y="329"/>
                    <a:pt x="93" y="329"/>
                  </a:cubicBezTo>
                  <a:cubicBezTo>
                    <a:pt x="103" y="329"/>
                    <a:pt x="103" y="329"/>
                    <a:pt x="103" y="329"/>
                  </a:cubicBezTo>
                  <a:cubicBezTo>
                    <a:pt x="101" y="335"/>
                    <a:pt x="100" y="341"/>
                    <a:pt x="100" y="347"/>
                  </a:cubicBezTo>
                  <a:cubicBezTo>
                    <a:pt x="100" y="376"/>
                    <a:pt x="123" y="399"/>
                    <a:pt x="151" y="399"/>
                  </a:cubicBezTo>
                  <a:cubicBezTo>
                    <a:pt x="180" y="399"/>
                    <a:pt x="203" y="376"/>
                    <a:pt x="203" y="347"/>
                  </a:cubicBezTo>
                  <a:cubicBezTo>
                    <a:pt x="203" y="341"/>
                    <a:pt x="201" y="335"/>
                    <a:pt x="199" y="329"/>
                  </a:cubicBezTo>
                  <a:cubicBezTo>
                    <a:pt x="248" y="329"/>
                    <a:pt x="248" y="329"/>
                    <a:pt x="248" y="329"/>
                  </a:cubicBezTo>
                  <a:cubicBezTo>
                    <a:pt x="246" y="335"/>
                    <a:pt x="245" y="341"/>
                    <a:pt x="245" y="347"/>
                  </a:cubicBezTo>
                  <a:cubicBezTo>
                    <a:pt x="245" y="376"/>
                    <a:pt x="268" y="399"/>
                    <a:pt x="296" y="399"/>
                  </a:cubicBezTo>
                  <a:cubicBezTo>
                    <a:pt x="325" y="399"/>
                    <a:pt x="348" y="376"/>
                    <a:pt x="348" y="347"/>
                  </a:cubicBezTo>
                  <a:cubicBezTo>
                    <a:pt x="348" y="341"/>
                    <a:pt x="346" y="335"/>
                    <a:pt x="344" y="329"/>
                  </a:cubicBezTo>
                  <a:cubicBezTo>
                    <a:pt x="355" y="329"/>
                    <a:pt x="355" y="329"/>
                    <a:pt x="355" y="329"/>
                  </a:cubicBezTo>
                  <a:cubicBezTo>
                    <a:pt x="355" y="296"/>
                    <a:pt x="355" y="296"/>
                    <a:pt x="355" y="296"/>
                  </a:cubicBezTo>
                  <a:cubicBezTo>
                    <a:pt x="381" y="296"/>
                    <a:pt x="381" y="296"/>
                    <a:pt x="381" y="296"/>
                  </a:cubicBezTo>
                  <a:cubicBezTo>
                    <a:pt x="381" y="329"/>
                    <a:pt x="381" y="329"/>
                    <a:pt x="381" y="329"/>
                  </a:cubicBezTo>
                  <a:cubicBezTo>
                    <a:pt x="642" y="329"/>
                    <a:pt x="642" y="329"/>
                    <a:pt x="642" y="329"/>
                  </a:cubicBezTo>
                  <a:cubicBezTo>
                    <a:pt x="642" y="296"/>
                    <a:pt x="642" y="296"/>
                    <a:pt x="642" y="296"/>
                  </a:cubicBezTo>
                  <a:cubicBezTo>
                    <a:pt x="671" y="296"/>
                    <a:pt x="671" y="296"/>
                    <a:pt x="671" y="296"/>
                  </a:cubicBezTo>
                  <a:cubicBezTo>
                    <a:pt x="671" y="329"/>
                    <a:pt x="671" y="329"/>
                    <a:pt x="671" y="329"/>
                  </a:cubicBezTo>
                  <a:cubicBezTo>
                    <a:pt x="681" y="329"/>
                    <a:pt x="681" y="329"/>
                    <a:pt x="681" y="329"/>
                  </a:cubicBezTo>
                  <a:cubicBezTo>
                    <a:pt x="679" y="335"/>
                    <a:pt x="678" y="341"/>
                    <a:pt x="678" y="347"/>
                  </a:cubicBezTo>
                  <a:cubicBezTo>
                    <a:pt x="678" y="376"/>
                    <a:pt x="701" y="399"/>
                    <a:pt x="729" y="399"/>
                  </a:cubicBezTo>
                  <a:cubicBezTo>
                    <a:pt x="757" y="399"/>
                    <a:pt x="780" y="376"/>
                    <a:pt x="780" y="347"/>
                  </a:cubicBezTo>
                  <a:cubicBezTo>
                    <a:pt x="780" y="341"/>
                    <a:pt x="779" y="335"/>
                    <a:pt x="777" y="329"/>
                  </a:cubicBezTo>
                  <a:cubicBezTo>
                    <a:pt x="826" y="329"/>
                    <a:pt x="826" y="329"/>
                    <a:pt x="826" y="329"/>
                  </a:cubicBezTo>
                  <a:cubicBezTo>
                    <a:pt x="824" y="335"/>
                    <a:pt x="823" y="341"/>
                    <a:pt x="823" y="347"/>
                  </a:cubicBezTo>
                  <a:cubicBezTo>
                    <a:pt x="823" y="376"/>
                    <a:pt x="846" y="399"/>
                    <a:pt x="874" y="399"/>
                  </a:cubicBezTo>
                  <a:cubicBezTo>
                    <a:pt x="902" y="399"/>
                    <a:pt x="925" y="376"/>
                    <a:pt x="925" y="347"/>
                  </a:cubicBezTo>
                  <a:cubicBezTo>
                    <a:pt x="925" y="341"/>
                    <a:pt x="924" y="335"/>
                    <a:pt x="922" y="329"/>
                  </a:cubicBezTo>
                  <a:cubicBezTo>
                    <a:pt x="932" y="329"/>
                    <a:pt x="932" y="329"/>
                    <a:pt x="932" y="329"/>
                  </a:cubicBezTo>
                  <a:cubicBezTo>
                    <a:pt x="932" y="296"/>
                    <a:pt x="932" y="296"/>
                    <a:pt x="932" y="296"/>
                  </a:cubicBezTo>
                  <a:cubicBezTo>
                    <a:pt x="1001" y="296"/>
                    <a:pt x="1001" y="296"/>
                    <a:pt x="1001" y="296"/>
                  </a:cubicBezTo>
                  <a:cubicBezTo>
                    <a:pt x="1001" y="273"/>
                    <a:pt x="1001" y="273"/>
                    <a:pt x="1001" y="273"/>
                  </a:cubicBezTo>
                  <a:cubicBezTo>
                    <a:pt x="1017" y="273"/>
                    <a:pt x="1017" y="273"/>
                    <a:pt x="1017" y="273"/>
                  </a:cubicBezTo>
                  <a:cubicBezTo>
                    <a:pt x="1017" y="287"/>
                    <a:pt x="1017" y="287"/>
                    <a:pt x="1017" y="287"/>
                  </a:cubicBezTo>
                  <a:cubicBezTo>
                    <a:pt x="1024" y="287"/>
                    <a:pt x="1024" y="287"/>
                    <a:pt x="1024" y="287"/>
                  </a:cubicBezTo>
                  <a:cubicBezTo>
                    <a:pt x="1024" y="236"/>
                    <a:pt x="1024" y="236"/>
                    <a:pt x="1024" y="236"/>
                  </a:cubicBezTo>
                  <a:lnTo>
                    <a:pt x="1017" y="236"/>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60" name="Freeform 14">
              <a:extLst>
                <a:ext uri="{FF2B5EF4-FFF2-40B4-BE49-F238E27FC236}">
                  <a16:creationId xmlns:a16="http://schemas.microsoft.com/office/drawing/2014/main" id="{833FA476-C7AC-48A5-B1DC-800EAC2858B5}"/>
                </a:ext>
              </a:extLst>
            </p:cNvPr>
            <p:cNvSpPr>
              <a:spLocks/>
            </p:cNvSpPr>
            <p:nvPr/>
          </p:nvSpPr>
          <p:spPr bwMode="auto">
            <a:xfrm>
              <a:off x="6922498" y="8307161"/>
              <a:ext cx="2643188" cy="1027113"/>
            </a:xfrm>
            <a:custGeom>
              <a:avLst/>
              <a:gdLst>
                <a:gd name="T0" fmla="*/ 1017 w 1024"/>
                <a:gd name="T1" fmla="*/ 235 h 398"/>
                <a:gd name="T2" fmla="*/ 1017 w 1024"/>
                <a:gd name="T3" fmla="*/ 249 h 398"/>
                <a:gd name="T4" fmla="*/ 1001 w 1024"/>
                <a:gd name="T5" fmla="*/ 249 h 398"/>
                <a:gd name="T6" fmla="*/ 1001 w 1024"/>
                <a:gd name="T7" fmla="*/ 227 h 398"/>
                <a:gd name="T8" fmla="*/ 1013 w 1024"/>
                <a:gd name="T9" fmla="*/ 227 h 398"/>
                <a:gd name="T10" fmla="*/ 1013 w 1024"/>
                <a:gd name="T11" fmla="*/ 51 h 398"/>
                <a:gd name="T12" fmla="*/ 1001 w 1024"/>
                <a:gd name="T13" fmla="*/ 51 h 398"/>
                <a:gd name="T14" fmla="*/ 1001 w 1024"/>
                <a:gd name="T15" fmla="*/ 36 h 398"/>
                <a:gd name="T16" fmla="*/ 964 w 1024"/>
                <a:gd name="T17" fmla="*/ 0 h 398"/>
                <a:gd name="T18" fmla="*/ 61 w 1024"/>
                <a:gd name="T19" fmla="*/ 0 h 398"/>
                <a:gd name="T20" fmla="*/ 24 w 1024"/>
                <a:gd name="T21" fmla="*/ 36 h 398"/>
                <a:gd name="T22" fmla="*/ 24 w 1024"/>
                <a:gd name="T23" fmla="*/ 51 h 398"/>
                <a:gd name="T24" fmla="*/ 11 w 1024"/>
                <a:gd name="T25" fmla="*/ 51 h 398"/>
                <a:gd name="T26" fmla="*/ 11 w 1024"/>
                <a:gd name="T27" fmla="*/ 227 h 398"/>
                <a:gd name="T28" fmla="*/ 24 w 1024"/>
                <a:gd name="T29" fmla="*/ 227 h 398"/>
                <a:gd name="T30" fmla="*/ 24 w 1024"/>
                <a:gd name="T31" fmla="*/ 250 h 398"/>
                <a:gd name="T32" fmla="*/ 7 w 1024"/>
                <a:gd name="T33" fmla="*/ 250 h 398"/>
                <a:gd name="T34" fmla="*/ 7 w 1024"/>
                <a:gd name="T35" fmla="*/ 236 h 398"/>
                <a:gd name="T36" fmla="*/ 0 w 1024"/>
                <a:gd name="T37" fmla="*/ 236 h 398"/>
                <a:gd name="T38" fmla="*/ 0 w 1024"/>
                <a:gd name="T39" fmla="*/ 287 h 398"/>
                <a:gd name="T40" fmla="*/ 7 w 1024"/>
                <a:gd name="T41" fmla="*/ 287 h 398"/>
                <a:gd name="T42" fmla="*/ 7 w 1024"/>
                <a:gd name="T43" fmla="*/ 273 h 398"/>
                <a:gd name="T44" fmla="*/ 24 w 1024"/>
                <a:gd name="T45" fmla="*/ 273 h 398"/>
                <a:gd name="T46" fmla="*/ 24 w 1024"/>
                <a:gd name="T47" fmla="*/ 296 h 398"/>
                <a:gd name="T48" fmla="*/ 93 w 1024"/>
                <a:gd name="T49" fmla="*/ 296 h 398"/>
                <a:gd name="T50" fmla="*/ 93 w 1024"/>
                <a:gd name="T51" fmla="*/ 329 h 398"/>
                <a:gd name="T52" fmla="*/ 103 w 1024"/>
                <a:gd name="T53" fmla="*/ 329 h 398"/>
                <a:gd name="T54" fmla="*/ 100 w 1024"/>
                <a:gd name="T55" fmla="*/ 347 h 398"/>
                <a:gd name="T56" fmla="*/ 151 w 1024"/>
                <a:gd name="T57" fmla="*/ 398 h 398"/>
                <a:gd name="T58" fmla="*/ 203 w 1024"/>
                <a:gd name="T59" fmla="*/ 347 h 398"/>
                <a:gd name="T60" fmla="*/ 199 w 1024"/>
                <a:gd name="T61" fmla="*/ 329 h 398"/>
                <a:gd name="T62" fmla="*/ 248 w 1024"/>
                <a:gd name="T63" fmla="*/ 329 h 398"/>
                <a:gd name="T64" fmla="*/ 245 w 1024"/>
                <a:gd name="T65" fmla="*/ 347 h 398"/>
                <a:gd name="T66" fmla="*/ 296 w 1024"/>
                <a:gd name="T67" fmla="*/ 398 h 398"/>
                <a:gd name="T68" fmla="*/ 348 w 1024"/>
                <a:gd name="T69" fmla="*/ 347 h 398"/>
                <a:gd name="T70" fmla="*/ 344 w 1024"/>
                <a:gd name="T71" fmla="*/ 329 h 398"/>
                <a:gd name="T72" fmla="*/ 355 w 1024"/>
                <a:gd name="T73" fmla="*/ 329 h 398"/>
                <a:gd name="T74" fmla="*/ 355 w 1024"/>
                <a:gd name="T75" fmla="*/ 296 h 398"/>
                <a:gd name="T76" fmla="*/ 381 w 1024"/>
                <a:gd name="T77" fmla="*/ 296 h 398"/>
                <a:gd name="T78" fmla="*/ 381 w 1024"/>
                <a:gd name="T79" fmla="*/ 329 h 398"/>
                <a:gd name="T80" fmla="*/ 642 w 1024"/>
                <a:gd name="T81" fmla="*/ 329 h 398"/>
                <a:gd name="T82" fmla="*/ 642 w 1024"/>
                <a:gd name="T83" fmla="*/ 296 h 398"/>
                <a:gd name="T84" fmla="*/ 671 w 1024"/>
                <a:gd name="T85" fmla="*/ 296 h 398"/>
                <a:gd name="T86" fmla="*/ 671 w 1024"/>
                <a:gd name="T87" fmla="*/ 329 h 398"/>
                <a:gd name="T88" fmla="*/ 681 w 1024"/>
                <a:gd name="T89" fmla="*/ 329 h 398"/>
                <a:gd name="T90" fmla="*/ 678 w 1024"/>
                <a:gd name="T91" fmla="*/ 347 h 398"/>
                <a:gd name="T92" fmla="*/ 729 w 1024"/>
                <a:gd name="T93" fmla="*/ 398 h 398"/>
                <a:gd name="T94" fmla="*/ 780 w 1024"/>
                <a:gd name="T95" fmla="*/ 347 h 398"/>
                <a:gd name="T96" fmla="*/ 777 w 1024"/>
                <a:gd name="T97" fmla="*/ 329 h 398"/>
                <a:gd name="T98" fmla="*/ 826 w 1024"/>
                <a:gd name="T99" fmla="*/ 329 h 398"/>
                <a:gd name="T100" fmla="*/ 823 w 1024"/>
                <a:gd name="T101" fmla="*/ 347 h 398"/>
                <a:gd name="T102" fmla="*/ 874 w 1024"/>
                <a:gd name="T103" fmla="*/ 398 h 398"/>
                <a:gd name="T104" fmla="*/ 925 w 1024"/>
                <a:gd name="T105" fmla="*/ 347 h 398"/>
                <a:gd name="T106" fmla="*/ 922 w 1024"/>
                <a:gd name="T107" fmla="*/ 329 h 398"/>
                <a:gd name="T108" fmla="*/ 932 w 1024"/>
                <a:gd name="T109" fmla="*/ 329 h 398"/>
                <a:gd name="T110" fmla="*/ 932 w 1024"/>
                <a:gd name="T111" fmla="*/ 296 h 398"/>
                <a:gd name="T112" fmla="*/ 1001 w 1024"/>
                <a:gd name="T113" fmla="*/ 296 h 398"/>
                <a:gd name="T114" fmla="*/ 1001 w 1024"/>
                <a:gd name="T115" fmla="*/ 273 h 398"/>
                <a:gd name="T116" fmla="*/ 1017 w 1024"/>
                <a:gd name="T117" fmla="*/ 273 h 398"/>
                <a:gd name="T118" fmla="*/ 1017 w 1024"/>
                <a:gd name="T119" fmla="*/ 287 h 398"/>
                <a:gd name="T120" fmla="*/ 1024 w 1024"/>
                <a:gd name="T121" fmla="*/ 287 h 398"/>
                <a:gd name="T122" fmla="*/ 1024 w 1024"/>
                <a:gd name="T123" fmla="*/ 235 h 398"/>
                <a:gd name="T124" fmla="*/ 1017 w 1024"/>
                <a:gd name="T125" fmla="*/ 23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4" h="398">
                  <a:moveTo>
                    <a:pt x="1017" y="235"/>
                  </a:moveTo>
                  <a:cubicBezTo>
                    <a:pt x="1017" y="249"/>
                    <a:pt x="1017" y="249"/>
                    <a:pt x="1017" y="249"/>
                  </a:cubicBezTo>
                  <a:cubicBezTo>
                    <a:pt x="1001" y="249"/>
                    <a:pt x="1001" y="249"/>
                    <a:pt x="1001" y="249"/>
                  </a:cubicBezTo>
                  <a:cubicBezTo>
                    <a:pt x="1001" y="227"/>
                    <a:pt x="1001" y="227"/>
                    <a:pt x="1001" y="227"/>
                  </a:cubicBezTo>
                  <a:cubicBezTo>
                    <a:pt x="1013" y="227"/>
                    <a:pt x="1013" y="227"/>
                    <a:pt x="1013" y="227"/>
                  </a:cubicBezTo>
                  <a:cubicBezTo>
                    <a:pt x="1013" y="51"/>
                    <a:pt x="1013" y="51"/>
                    <a:pt x="1013" y="51"/>
                  </a:cubicBezTo>
                  <a:cubicBezTo>
                    <a:pt x="1001" y="51"/>
                    <a:pt x="1001" y="51"/>
                    <a:pt x="1001" y="51"/>
                  </a:cubicBezTo>
                  <a:cubicBezTo>
                    <a:pt x="1001" y="36"/>
                    <a:pt x="1001" y="36"/>
                    <a:pt x="1001" y="36"/>
                  </a:cubicBezTo>
                  <a:cubicBezTo>
                    <a:pt x="1001" y="16"/>
                    <a:pt x="984" y="0"/>
                    <a:pt x="964" y="0"/>
                  </a:cubicBezTo>
                  <a:cubicBezTo>
                    <a:pt x="61" y="0"/>
                    <a:pt x="61" y="0"/>
                    <a:pt x="61" y="0"/>
                  </a:cubicBezTo>
                  <a:cubicBezTo>
                    <a:pt x="41" y="0"/>
                    <a:pt x="24" y="16"/>
                    <a:pt x="24" y="36"/>
                  </a:cubicBezTo>
                  <a:cubicBezTo>
                    <a:pt x="24" y="51"/>
                    <a:pt x="24" y="51"/>
                    <a:pt x="24" y="51"/>
                  </a:cubicBezTo>
                  <a:cubicBezTo>
                    <a:pt x="11" y="51"/>
                    <a:pt x="11" y="51"/>
                    <a:pt x="11" y="51"/>
                  </a:cubicBezTo>
                  <a:cubicBezTo>
                    <a:pt x="11" y="227"/>
                    <a:pt x="11" y="227"/>
                    <a:pt x="11" y="227"/>
                  </a:cubicBezTo>
                  <a:cubicBezTo>
                    <a:pt x="24" y="227"/>
                    <a:pt x="24" y="227"/>
                    <a:pt x="24" y="227"/>
                  </a:cubicBezTo>
                  <a:cubicBezTo>
                    <a:pt x="24" y="250"/>
                    <a:pt x="24" y="250"/>
                    <a:pt x="24" y="250"/>
                  </a:cubicBezTo>
                  <a:cubicBezTo>
                    <a:pt x="7" y="250"/>
                    <a:pt x="7" y="250"/>
                    <a:pt x="7" y="250"/>
                  </a:cubicBezTo>
                  <a:cubicBezTo>
                    <a:pt x="7" y="236"/>
                    <a:pt x="7" y="236"/>
                    <a:pt x="7" y="236"/>
                  </a:cubicBezTo>
                  <a:cubicBezTo>
                    <a:pt x="0" y="236"/>
                    <a:pt x="0" y="236"/>
                    <a:pt x="0" y="236"/>
                  </a:cubicBezTo>
                  <a:cubicBezTo>
                    <a:pt x="0" y="287"/>
                    <a:pt x="0" y="287"/>
                    <a:pt x="0" y="287"/>
                  </a:cubicBezTo>
                  <a:cubicBezTo>
                    <a:pt x="7" y="287"/>
                    <a:pt x="7" y="287"/>
                    <a:pt x="7" y="287"/>
                  </a:cubicBezTo>
                  <a:cubicBezTo>
                    <a:pt x="7" y="273"/>
                    <a:pt x="7" y="273"/>
                    <a:pt x="7" y="273"/>
                  </a:cubicBezTo>
                  <a:cubicBezTo>
                    <a:pt x="24" y="273"/>
                    <a:pt x="24" y="273"/>
                    <a:pt x="24" y="273"/>
                  </a:cubicBezTo>
                  <a:cubicBezTo>
                    <a:pt x="24" y="296"/>
                    <a:pt x="24" y="296"/>
                    <a:pt x="24" y="296"/>
                  </a:cubicBezTo>
                  <a:cubicBezTo>
                    <a:pt x="93" y="296"/>
                    <a:pt x="93" y="296"/>
                    <a:pt x="93" y="296"/>
                  </a:cubicBezTo>
                  <a:cubicBezTo>
                    <a:pt x="93" y="329"/>
                    <a:pt x="93" y="329"/>
                    <a:pt x="93" y="329"/>
                  </a:cubicBezTo>
                  <a:cubicBezTo>
                    <a:pt x="103" y="329"/>
                    <a:pt x="103" y="329"/>
                    <a:pt x="103" y="329"/>
                  </a:cubicBezTo>
                  <a:cubicBezTo>
                    <a:pt x="101" y="334"/>
                    <a:pt x="100" y="341"/>
                    <a:pt x="100" y="347"/>
                  </a:cubicBezTo>
                  <a:cubicBezTo>
                    <a:pt x="100" y="375"/>
                    <a:pt x="123" y="398"/>
                    <a:pt x="151" y="398"/>
                  </a:cubicBezTo>
                  <a:cubicBezTo>
                    <a:pt x="180" y="398"/>
                    <a:pt x="203" y="375"/>
                    <a:pt x="203" y="347"/>
                  </a:cubicBezTo>
                  <a:cubicBezTo>
                    <a:pt x="203" y="341"/>
                    <a:pt x="201" y="334"/>
                    <a:pt x="199" y="329"/>
                  </a:cubicBezTo>
                  <a:cubicBezTo>
                    <a:pt x="248" y="329"/>
                    <a:pt x="248" y="329"/>
                    <a:pt x="248" y="329"/>
                  </a:cubicBezTo>
                  <a:cubicBezTo>
                    <a:pt x="246" y="334"/>
                    <a:pt x="245" y="341"/>
                    <a:pt x="245" y="347"/>
                  </a:cubicBezTo>
                  <a:cubicBezTo>
                    <a:pt x="245" y="375"/>
                    <a:pt x="268" y="398"/>
                    <a:pt x="296" y="398"/>
                  </a:cubicBezTo>
                  <a:cubicBezTo>
                    <a:pt x="325" y="398"/>
                    <a:pt x="348" y="375"/>
                    <a:pt x="348" y="347"/>
                  </a:cubicBezTo>
                  <a:cubicBezTo>
                    <a:pt x="348" y="341"/>
                    <a:pt x="346" y="334"/>
                    <a:pt x="344" y="329"/>
                  </a:cubicBezTo>
                  <a:cubicBezTo>
                    <a:pt x="355" y="329"/>
                    <a:pt x="355" y="329"/>
                    <a:pt x="355" y="329"/>
                  </a:cubicBezTo>
                  <a:cubicBezTo>
                    <a:pt x="355" y="296"/>
                    <a:pt x="355" y="296"/>
                    <a:pt x="355" y="296"/>
                  </a:cubicBezTo>
                  <a:cubicBezTo>
                    <a:pt x="381" y="296"/>
                    <a:pt x="381" y="296"/>
                    <a:pt x="381" y="296"/>
                  </a:cubicBezTo>
                  <a:cubicBezTo>
                    <a:pt x="381" y="329"/>
                    <a:pt x="381" y="329"/>
                    <a:pt x="381" y="329"/>
                  </a:cubicBezTo>
                  <a:cubicBezTo>
                    <a:pt x="642" y="329"/>
                    <a:pt x="642" y="329"/>
                    <a:pt x="642" y="329"/>
                  </a:cubicBezTo>
                  <a:cubicBezTo>
                    <a:pt x="642" y="296"/>
                    <a:pt x="642" y="296"/>
                    <a:pt x="642" y="296"/>
                  </a:cubicBezTo>
                  <a:cubicBezTo>
                    <a:pt x="671" y="296"/>
                    <a:pt x="671" y="296"/>
                    <a:pt x="671" y="296"/>
                  </a:cubicBezTo>
                  <a:cubicBezTo>
                    <a:pt x="671" y="329"/>
                    <a:pt x="671" y="329"/>
                    <a:pt x="671" y="329"/>
                  </a:cubicBezTo>
                  <a:cubicBezTo>
                    <a:pt x="681" y="329"/>
                    <a:pt x="681" y="329"/>
                    <a:pt x="681" y="329"/>
                  </a:cubicBezTo>
                  <a:cubicBezTo>
                    <a:pt x="679" y="334"/>
                    <a:pt x="678" y="341"/>
                    <a:pt x="678" y="347"/>
                  </a:cubicBezTo>
                  <a:cubicBezTo>
                    <a:pt x="678" y="375"/>
                    <a:pt x="701" y="398"/>
                    <a:pt x="729" y="398"/>
                  </a:cubicBezTo>
                  <a:cubicBezTo>
                    <a:pt x="757" y="398"/>
                    <a:pt x="780" y="375"/>
                    <a:pt x="780" y="347"/>
                  </a:cubicBezTo>
                  <a:cubicBezTo>
                    <a:pt x="780" y="341"/>
                    <a:pt x="779" y="334"/>
                    <a:pt x="777" y="329"/>
                  </a:cubicBezTo>
                  <a:cubicBezTo>
                    <a:pt x="826" y="329"/>
                    <a:pt x="826" y="329"/>
                    <a:pt x="826" y="329"/>
                  </a:cubicBezTo>
                  <a:cubicBezTo>
                    <a:pt x="824" y="334"/>
                    <a:pt x="823" y="341"/>
                    <a:pt x="823" y="347"/>
                  </a:cubicBezTo>
                  <a:cubicBezTo>
                    <a:pt x="823" y="375"/>
                    <a:pt x="846" y="398"/>
                    <a:pt x="874" y="398"/>
                  </a:cubicBezTo>
                  <a:cubicBezTo>
                    <a:pt x="902" y="398"/>
                    <a:pt x="925" y="375"/>
                    <a:pt x="925" y="347"/>
                  </a:cubicBezTo>
                  <a:cubicBezTo>
                    <a:pt x="925" y="341"/>
                    <a:pt x="924" y="334"/>
                    <a:pt x="922" y="329"/>
                  </a:cubicBezTo>
                  <a:cubicBezTo>
                    <a:pt x="932" y="329"/>
                    <a:pt x="932" y="329"/>
                    <a:pt x="932" y="329"/>
                  </a:cubicBezTo>
                  <a:cubicBezTo>
                    <a:pt x="932" y="296"/>
                    <a:pt x="932" y="296"/>
                    <a:pt x="932" y="296"/>
                  </a:cubicBezTo>
                  <a:cubicBezTo>
                    <a:pt x="1001" y="296"/>
                    <a:pt x="1001" y="296"/>
                    <a:pt x="1001" y="296"/>
                  </a:cubicBezTo>
                  <a:cubicBezTo>
                    <a:pt x="1001" y="273"/>
                    <a:pt x="1001" y="273"/>
                    <a:pt x="1001" y="273"/>
                  </a:cubicBezTo>
                  <a:cubicBezTo>
                    <a:pt x="1017" y="273"/>
                    <a:pt x="1017" y="273"/>
                    <a:pt x="1017" y="273"/>
                  </a:cubicBezTo>
                  <a:cubicBezTo>
                    <a:pt x="1017" y="287"/>
                    <a:pt x="1017" y="287"/>
                    <a:pt x="1017" y="287"/>
                  </a:cubicBezTo>
                  <a:cubicBezTo>
                    <a:pt x="1024" y="287"/>
                    <a:pt x="1024" y="287"/>
                    <a:pt x="1024" y="287"/>
                  </a:cubicBezTo>
                  <a:cubicBezTo>
                    <a:pt x="1024" y="235"/>
                    <a:pt x="1024" y="235"/>
                    <a:pt x="1024" y="235"/>
                  </a:cubicBezTo>
                  <a:lnTo>
                    <a:pt x="1017" y="235"/>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61" name="Freeform 212">
              <a:extLst>
                <a:ext uri="{FF2B5EF4-FFF2-40B4-BE49-F238E27FC236}">
                  <a16:creationId xmlns:a16="http://schemas.microsoft.com/office/drawing/2014/main" id="{8C739325-F652-48F1-8B85-08B29413EA76}"/>
                </a:ext>
              </a:extLst>
            </p:cNvPr>
            <p:cNvSpPr>
              <a:spLocks/>
            </p:cNvSpPr>
            <p:nvPr/>
          </p:nvSpPr>
          <p:spPr bwMode="auto">
            <a:xfrm>
              <a:off x="2025650" y="3987801"/>
              <a:ext cx="18078450" cy="1014413"/>
            </a:xfrm>
            <a:custGeom>
              <a:avLst/>
              <a:gdLst>
                <a:gd name="T0" fmla="*/ 7006 w 7006"/>
                <a:gd name="T1" fmla="*/ 0 h 393"/>
                <a:gd name="T2" fmla="*/ 909 w 7006"/>
                <a:gd name="T3" fmla="*/ 3 h 393"/>
                <a:gd name="T4" fmla="*/ 288 w 7006"/>
                <a:gd name="T5" fmla="*/ 388 h 393"/>
                <a:gd name="T6" fmla="*/ 91 w 7006"/>
                <a:gd name="T7" fmla="*/ 388 h 393"/>
              </a:gdLst>
              <a:ahLst/>
              <a:cxnLst>
                <a:cxn ang="0">
                  <a:pos x="T0" y="T1"/>
                </a:cxn>
                <a:cxn ang="0">
                  <a:pos x="T2" y="T3"/>
                </a:cxn>
                <a:cxn ang="0">
                  <a:pos x="T4" y="T5"/>
                </a:cxn>
                <a:cxn ang="0">
                  <a:pos x="T6" y="T7"/>
                </a:cxn>
              </a:cxnLst>
              <a:rect l="0" t="0" r="r" b="b"/>
              <a:pathLst>
                <a:path w="7006" h="393">
                  <a:moveTo>
                    <a:pt x="7006" y="0"/>
                  </a:moveTo>
                  <a:cubicBezTo>
                    <a:pt x="7006" y="0"/>
                    <a:pt x="1202" y="6"/>
                    <a:pt x="909" y="3"/>
                  </a:cubicBezTo>
                  <a:cubicBezTo>
                    <a:pt x="510" y="0"/>
                    <a:pt x="614" y="383"/>
                    <a:pt x="288" y="388"/>
                  </a:cubicBezTo>
                  <a:cubicBezTo>
                    <a:pt x="0" y="393"/>
                    <a:pt x="91" y="388"/>
                    <a:pt x="91" y="388"/>
                  </a:cubicBezTo>
                </a:path>
              </a:pathLst>
            </a:custGeom>
            <a:noFill/>
            <a:ln w="41275"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2" name="Freeform 213">
              <a:extLst>
                <a:ext uri="{FF2B5EF4-FFF2-40B4-BE49-F238E27FC236}">
                  <a16:creationId xmlns:a16="http://schemas.microsoft.com/office/drawing/2014/main" id="{67616FA1-2B25-455E-8201-DC8F3A833811}"/>
                </a:ext>
              </a:extLst>
            </p:cNvPr>
            <p:cNvSpPr>
              <a:spLocks/>
            </p:cNvSpPr>
            <p:nvPr/>
          </p:nvSpPr>
          <p:spPr bwMode="auto">
            <a:xfrm>
              <a:off x="2224088" y="6630988"/>
              <a:ext cx="17880013" cy="0"/>
            </a:xfrm>
            <a:custGeom>
              <a:avLst/>
              <a:gdLst>
                <a:gd name="T0" fmla="*/ 11263 w 11263"/>
                <a:gd name="T1" fmla="*/ 780 w 11263"/>
                <a:gd name="T2" fmla="*/ 0 w 11263"/>
              </a:gdLst>
              <a:ahLst/>
              <a:cxnLst>
                <a:cxn ang="0">
                  <a:pos x="T0" y="0"/>
                </a:cxn>
                <a:cxn ang="0">
                  <a:pos x="T1" y="0"/>
                </a:cxn>
                <a:cxn ang="0">
                  <a:pos x="T2" y="0"/>
                </a:cxn>
              </a:cxnLst>
              <a:rect l="0" t="0" r="r" b="b"/>
              <a:pathLst>
                <a:path w="11263">
                  <a:moveTo>
                    <a:pt x="11263" y="0"/>
                  </a:moveTo>
                  <a:lnTo>
                    <a:pt x="780" y="0"/>
                  </a:lnTo>
                  <a:lnTo>
                    <a:pt x="0" y="0"/>
                  </a:lnTo>
                </a:path>
              </a:pathLst>
            </a:custGeom>
            <a:noFill/>
            <a:ln w="41275"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3" name="Freeform 214">
              <a:extLst>
                <a:ext uri="{FF2B5EF4-FFF2-40B4-BE49-F238E27FC236}">
                  <a16:creationId xmlns:a16="http://schemas.microsoft.com/office/drawing/2014/main" id="{5A822E4F-AB8F-4B33-B4E8-2193C52879FA}"/>
                </a:ext>
              </a:extLst>
            </p:cNvPr>
            <p:cNvSpPr>
              <a:spLocks/>
            </p:cNvSpPr>
            <p:nvPr/>
          </p:nvSpPr>
          <p:spPr bwMode="auto">
            <a:xfrm>
              <a:off x="2224088" y="8280401"/>
              <a:ext cx="17880013" cy="1049338"/>
            </a:xfrm>
            <a:custGeom>
              <a:avLst/>
              <a:gdLst>
                <a:gd name="T0" fmla="*/ 6929 w 6929"/>
                <a:gd name="T1" fmla="*/ 400 h 407"/>
                <a:gd name="T2" fmla="*/ 731 w 6929"/>
                <a:gd name="T3" fmla="*/ 400 h 407"/>
                <a:gd name="T4" fmla="*/ 220 w 6929"/>
                <a:gd name="T5" fmla="*/ 9 h 407"/>
                <a:gd name="T6" fmla="*/ 0 w 6929"/>
                <a:gd name="T7" fmla="*/ 9 h 407"/>
              </a:gdLst>
              <a:ahLst/>
              <a:cxnLst>
                <a:cxn ang="0">
                  <a:pos x="T0" y="T1"/>
                </a:cxn>
                <a:cxn ang="0">
                  <a:pos x="T2" y="T3"/>
                </a:cxn>
                <a:cxn ang="0">
                  <a:pos x="T4" y="T5"/>
                </a:cxn>
                <a:cxn ang="0">
                  <a:pos x="T6" y="T7"/>
                </a:cxn>
              </a:cxnLst>
              <a:rect l="0" t="0" r="r" b="b"/>
              <a:pathLst>
                <a:path w="6929" h="407">
                  <a:moveTo>
                    <a:pt x="6929" y="400"/>
                  </a:moveTo>
                  <a:cubicBezTo>
                    <a:pt x="6929" y="400"/>
                    <a:pt x="955" y="407"/>
                    <a:pt x="731" y="400"/>
                  </a:cubicBezTo>
                  <a:cubicBezTo>
                    <a:pt x="345" y="389"/>
                    <a:pt x="465" y="0"/>
                    <a:pt x="220" y="9"/>
                  </a:cubicBezTo>
                  <a:cubicBezTo>
                    <a:pt x="101" y="14"/>
                    <a:pt x="0" y="9"/>
                    <a:pt x="0" y="9"/>
                  </a:cubicBezTo>
                </a:path>
              </a:pathLst>
            </a:custGeom>
            <a:noFill/>
            <a:ln w="41275"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sp>
        <p:nvSpPr>
          <p:cNvPr id="4" name="object 4"/>
          <p:cNvSpPr/>
          <p:nvPr/>
        </p:nvSpPr>
        <p:spPr>
          <a:xfrm>
            <a:off x="0" y="11308556"/>
            <a:ext cx="20099655" cy="0"/>
          </a:xfrm>
          <a:custGeom>
            <a:avLst/>
            <a:gdLst/>
            <a:ahLst/>
            <a:cxnLst/>
            <a:rect l="l" t="t" r="r" b="b"/>
            <a:pathLst>
              <a:path w="20099655">
                <a:moveTo>
                  <a:pt x="20099126" y="0"/>
                </a:moveTo>
                <a:lnTo>
                  <a:pt x="0" y="0"/>
                </a:lnTo>
              </a:path>
            </a:pathLst>
          </a:custGeom>
          <a:ln w="10470">
            <a:solidFill>
              <a:srgbClr val="FFFFFF"/>
            </a:solidFill>
          </a:ln>
        </p:spPr>
        <p:txBody>
          <a:bodyPr wrap="square" lIns="0" tIns="0" rIns="0" bIns="0" rtlCol="0"/>
          <a:lstStyle/>
          <a:p>
            <a:endParaRPr/>
          </a:p>
        </p:txBody>
      </p:sp>
      <p:sp>
        <p:nvSpPr>
          <p:cNvPr id="11" name="object 11"/>
          <p:cNvSpPr txBox="1">
            <a:spLocks noGrp="1"/>
          </p:cNvSpPr>
          <p:nvPr>
            <p:ph type="title"/>
          </p:nvPr>
        </p:nvSpPr>
        <p:spPr>
          <a:xfrm>
            <a:off x="2355850" y="867605"/>
            <a:ext cx="15544800" cy="925253"/>
          </a:xfrm>
          <a:prstGeom prst="rect">
            <a:avLst/>
          </a:prstGeom>
        </p:spPr>
        <p:txBody>
          <a:bodyPr vert="horz" wrap="square" lIns="0" tIns="17145" rIns="0" bIns="0" rtlCol="0">
            <a:spAutoFit/>
          </a:bodyPr>
          <a:lstStyle/>
          <a:p>
            <a:pPr marL="12700">
              <a:lnSpc>
                <a:spcPct val="100000"/>
              </a:lnSpc>
              <a:spcBef>
                <a:spcPts val="135"/>
              </a:spcBef>
            </a:pPr>
            <a:r>
              <a:rPr lang="en-US" spc="10" dirty="0"/>
              <a:t>The place of PPK in the pension system</a:t>
            </a:r>
            <a:r>
              <a:rPr lang="pl-PL" spc="10" dirty="0"/>
              <a:t> in Poland</a:t>
            </a:r>
            <a:endParaRPr spc="10" dirty="0"/>
          </a:p>
        </p:txBody>
      </p:sp>
      <p:sp>
        <p:nvSpPr>
          <p:cNvPr id="12" name="object 12"/>
          <p:cNvSpPr txBox="1"/>
          <p:nvPr/>
        </p:nvSpPr>
        <p:spPr>
          <a:xfrm>
            <a:off x="972765" y="3266922"/>
            <a:ext cx="705321" cy="6902450"/>
          </a:xfrm>
          <a:prstGeom prst="rect">
            <a:avLst/>
          </a:prstGeom>
        </p:spPr>
        <p:txBody>
          <a:bodyPr vert="vert270" wrap="square" lIns="0" tIns="0" rIns="0" bIns="0" rtlCol="0">
            <a:spAutoFit/>
          </a:bodyPr>
          <a:lstStyle/>
          <a:p>
            <a:pPr marL="12700" algn="ctr">
              <a:lnSpc>
                <a:spcPts val="5500"/>
              </a:lnSpc>
            </a:pPr>
            <a:r>
              <a:rPr lang="pl-PL" sz="4950" spc="-10" dirty="0">
                <a:solidFill>
                  <a:srgbClr val="404041"/>
                </a:solidFill>
                <a:latin typeface="Liberation Serif"/>
                <a:cs typeface="Liberation Serif"/>
              </a:rPr>
              <a:t>PENSION SYSTEM</a:t>
            </a:r>
            <a:endParaRPr sz="4950" dirty="0">
              <a:latin typeface="Liberation Serif"/>
              <a:cs typeface="Liberation Serif"/>
            </a:endParaRPr>
          </a:p>
        </p:txBody>
      </p:sp>
      <p:sp>
        <p:nvSpPr>
          <p:cNvPr id="13" name="object 13"/>
          <p:cNvSpPr txBox="1"/>
          <p:nvPr/>
        </p:nvSpPr>
        <p:spPr>
          <a:xfrm>
            <a:off x="3673446" y="8297420"/>
            <a:ext cx="1856701" cy="773930"/>
          </a:xfrm>
          <a:prstGeom prst="rect">
            <a:avLst/>
          </a:prstGeom>
        </p:spPr>
        <p:txBody>
          <a:bodyPr vert="horz" wrap="square" lIns="0" tIns="12065" rIns="0" bIns="0" rtlCol="0">
            <a:spAutoFit/>
          </a:bodyPr>
          <a:lstStyle/>
          <a:p>
            <a:pPr marL="12700">
              <a:lnSpc>
                <a:spcPct val="100000"/>
              </a:lnSpc>
              <a:spcBef>
                <a:spcPts val="95"/>
              </a:spcBef>
            </a:pPr>
            <a:r>
              <a:rPr sz="4950" spc="-5" dirty="0">
                <a:solidFill>
                  <a:srgbClr val="404041"/>
                </a:solidFill>
                <a:latin typeface="Liberation Serif"/>
                <a:cs typeface="Liberation Serif"/>
              </a:rPr>
              <a:t>I</a:t>
            </a:r>
            <a:r>
              <a:rPr sz="4950" spc="-80" dirty="0">
                <a:solidFill>
                  <a:srgbClr val="404041"/>
                </a:solidFill>
                <a:latin typeface="Liberation Serif"/>
                <a:cs typeface="Liberation Serif"/>
              </a:rPr>
              <a:t> </a:t>
            </a:r>
            <a:r>
              <a:rPr lang="pl-PL" sz="4950" spc="-80" dirty="0" err="1">
                <a:solidFill>
                  <a:srgbClr val="404041"/>
                </a:solidFill>
                <a:latin typeface="Liberation Serif"/>
                <a:cs typeface="Liberation Serif"/>
              </a:rPr>
              <a:t>pillar</a:t>
            </a:r>
            <a:endParaRPr sz="4950" dirty="0">
              <a:latin typeface="Liberation Serif"/>
              <a:cs typeface="Liberation Serif"/>
            </a:endParaRPr>
          </a:p>
        </p:txBody>
      </p:sp>
      <p:sp>
        <p:nvSpPr>
          <p:cNvPr id="14" name="object 14"/>
          <p:cNvSpPr txBox="1"/>
          <p:nvPr/>
        </p:nvSpPr>
        <p:spPr>
          <a:xfrm>
            <a:off x="6576891" y="7004784"/>
            <a:ext cx="3742690" cy="327025"/>
          </a:xfrm>
          <a:prstGeom prst="rect">
            <a:avLst/>
          </a:prstGeom>
        </p:spPr>
        <p:txBody>
          <a:bodyPr vert="horz" wrap="square" lIns="0" tIns="15875" rIns="0" bIns="0" rtlCol="0">
            <a:spAutoFit/>
          </a:bodyPr>
          <a:lstStyle/>
          <a:p>
            <a:pPr marL="12700">
              <a:lnSpc>
                <a:spcPct val="100000"/>
              </a:lnSpc>
              <a:spcBef>
                <a:spcPts val="125"/>
              </a:spcBef>
            </a:pPr>
            <a:r>
              <a:rPr lang="pl-PL" sz="1950" spc="105" dirty="0">
                <a:solidFill>
                  <a:srgbClr val="404041"/>
                </a:solidFill>
                <a:latin typeface="Liberation Sans"/>
                <a:cs typeface="Liberation Sans"/>
              </a:rPr>
              <a:t>Open </a:t>
            </a:r>
            <a:r>
              <a:rPr lang="pl-PL" sz="1950" spc="105" dirty="0" err="1">
                <a:solidFill>
                  <a:srgbClr val="404041"/>
                </a:solidFill>
                <a:latin typeface="Liberation Sans"/>
                <a:cs typeface="Liberation Sans"/>
              </a:rPr>
              <a:t>Pension</a:t>
            </a:r>
            <a:r>
              <a:rPr lang="pl-PL" sz="1950" spc="105" dirty="0">
                <a:solidFill>
                  <a:srgbClr val="404041"/>
                </a:solidFill>
                <a:latin typeface="Liberation Sans"/>
                <a:cs typeface="Liberation Sans"/>
              </a:rPr>
              <a:t> </a:t>
            </a:r>
            <a:r>
              <a:rPr lang="pl-PL" sz="1950" spc="105" dirty="0" err="1">
                <a:solidFill>
                  <a:srgbClr val="404041"/>
                </a:solidFill>
                <a:latin typeface="Liberation Sans"/>
                <a:cs typeface="Liberation Sans"/>
              </a:rPr>
              <a:t>Funds</a:t>
            </a:r>
            <a:endParaRPr sz="1950" dirty="0">
              <a:latin typeface="Liberation Sans"/>
              <a:cs typeface="Liberation Sans"/>
            </a:endParaRPr>
          </a:p>
        </p:txBody>
      </p:sp>
      <p:sp>
        <p:nvSpPr>
          <p:cNvPr id="15" name="object 15"/>
          <p:cNvSpPr txBox="1"/>
          <p:nvPr/>
        </p:nvSpPr>
        <p:spPr>
          <a:xfrm>
            <a:off x="3605090" y="5644040"/>
            <a:ext cx="2071556" cy="773930"/>
          </a:xfrm>
          <a:prstGeom prst="rect">
            <a:avLst/>
          </a:prstGeom>
        </p:spPr>
        <p:txBody>
          <a:bodyPr vert="horz" wrap="square" lIns="0" tIns="12065" rIns="0" bIns="0" rtlCol="0">
            <a:spAutoFit/>
          </a:bodyPr>
          <a:lstStyle/>
          <a:p>
            <a:pPr marL="12700">
              <a:lnSpc>
                <a:spcPct val="100000"/>
              </a:lnSpc>
              <a:spcBef>
                <a:spcPts val="95"/>
              </a:spcBef>
            </a:pPr>
            <a:r>
              <a:rPr sz="4950" spc="-5" dirty="0">
                <a:solidFill>
                  <a:srgbClr val="404041"/>
                </a:solidFill>
                <a:latin typeface="Liberation Serif"/>
                <a:cs typeface="Liberation Serif"/>
              </a:rPr>
              <a:t>II</a:t>
            </a:r>
            <a:r>
              <a:rPr sz="4950" spc="-80" dirty="0">
                <a:solidFill>
                  <a:srgbClr val="404041"/>
                </a:solidFill>
                <a:latin typeface="Liberation Serif"/>
                <a:cs typeface="Liberation Serif"/>
              </a:rPr>
              <a:t> </a:t>
            </a:r>
            <a:r>
              <a:rPr lang="pl-PL" sz="4950" spc="-5" dirty="0" err="1">
                <a:solidFill>
                  <a:srgbClr val="404041"/>
                </a:solidFill>
                <a:latin typeface="Liberation Serif"/>
                <a:cs typeface="Liberation Serif"/>
              </a:rPr>
              <a:t>pillar</a:t>
            </a:r>
            <a:endParaRPr sz="4950" dirty="0">
              <a:latin typeface="Liberation Serif"/>
              <a:cs typeface="Liberation Serif"/>
            </a:endParaRPr>
          </a:p>
        </p:txBody>
      </p:sp>
      <p:sp>
        <p:nvSpPr>
          <p:cNvPr id="16" name="object 16"/>
          <p:cNvSpPr txBox="1"/>
          <p:nvPr/>
        </p:nvSpPr>
        <p:spPr>
          <a:xfrm>
            <a:off x="3605090" y="2994271"/>
            <a:ext cx="2128167" cy="956031"/>
          </a:xfrm>
          <a:prstGeom prst="rect">
            <a:avLst/>
          </a:prstGeom>
        </p:spPr>
        <p:txBody>
          <a:bodyPr vert="horz" wrap="square" lIns="0" tIns="12065" rIns="0" bIns="0" rtlCol="0">
            <a:spAutoFit/>
          </a:bodyPr>
          <a:lstStyle/>
          <a:p>
            <a:pPr marL="12700" algn="ctr">
              <a:lnSpc>
                <a:spcPct val="100000"/>
              </a:lnSpc>
              <a:spcBef>
                <a:spcPts val="95"/>
              </a:spcBef>
            </a:pPr>
            <a:r>
              <a:rPr sz="4950" spc="-5" dirty="0">
                <a:solidFill>
                  <a:srgbClr val="404041"/>
                </a:solidFill>
                <a:latin typeface="Liberation Serif"/>
                <a:cs typeface="Liberation Serif"/>
              </a:rPr>
              <a:t>III</a:t>
            </a:r>
            <a:r>
              <a:rPr sz="4950" spc="-80" dirty="0">
                <a:solidFill>
                  <a:srgbClr val="404041"/>
                </a:solidFill>
                <a:latin typeface="Liberation Serif"/>
                <a:cs typeface="Liberation Serif"/>
              </a:rPr>
              <a:t> </a:t>
            </a:r>
            <a:r>
              <a:rPr lang="pl-PL" sz="4950" spc="-5" dirty="0" err="1">
                <a:solidFill>
                  <a:srgbClr val="404041"/>
                </a:solidFill>
                <a:latin typeface="Liberation Serif"/>
                <a:cs typeface="Liberation Serif"/>
              </a:rPr>
              <a:t>pillar</a:t>
            </a:r>
            <a:endParaRPr lang="pl-PL" sz="1200" spc="-5" dirty="0">
              <a:solidFill>
                <a:srgbClr val="404041"/>
              </a:solidFill>
              <a:latin typeface="Liberation Serif"/>
              <a:cs typeface="Liberation Serif"/>
            </a:endParaRPr>
          </a:p>
          <a:p>
            <a:pPr marL="12700" algn="ctr">
              <a:lnSpc>
                <a:spcPct val="100000"/>
              </a:lnSpc>
              <a:spcBef>
                <a:spcPts val="95"/>
              </a:spcBef>
            </a:pPr>
            <a:endParaRPr lang="pl-PL" sz="1100" spc="-5" dirty="0">
              <a:solidFill>
                <a:srgbClr val="404041"/>
              </a:solidFill>
              <a:latin typeface="Liberation Serif"/>
              <a:cs typeface="Liberation Serif"/>
            </a:endParaRPr>
          </a:p>
        </p:txBody>
      </p:sp>
      <p:sp>
        <p:nvSpPr>
          <p:cNvPr id="17" name="object 17"/>
          <p:cNvSpPr txBox="1"/>
          <p:nvPr/>
        </p:nvSpPr>
        <p:spPr>
          <a:xfrm>
            <a:off x="16083074" y="3003391"/>
            <a:ext cx="2317750" cy="1940916"/>
          </a:xfrm>
          <a:prstGeom prst="rect">
            <a:avLst/>
          </a:prstGeom>
        </p:spPr>
        <p:txBody>
          <a:bodyPr vert="horz" wrap="square" lIns="0" tIns="12065" rIns="0" bIns="0" rtlCol="0">
            <a:spAutoFit/>
          </a:bodyPr>
          <a:lstStyle/>
          <a:p>
            <a:pPr marL="695325">
              <a:lnSpc>
                <a:spcPct val="100000"/>
              </a:lnSpc>
              <a:spcBef>
                <a:spcPts val="95"/>
              </a:spcBef>
            </a:pPr>
            <a:r>
              <a:rPr sz="4950" spc="-10" dirty="0">
                <a:solidFill>
                  <a:srgbClr val="FFFFFF"/>
                </a:solidFill>
                <a:latin typeface="Liberation Serif"/>
                <a:cs typeface="Liberation Serif"/>
              </a:rPr>
              <a:t>PPK</a:t>
            </a:r>
            <a:endParaRPr sz="4950" dirty="0">
              <a:latin typeface="Liberation Serif"/>
              <a:cs typeface="Liberation Serif"/>
            </a:endParaRPr>
          </a:p>
          <a:p>
            <a:pPr marL="12700" marR="5080">
              <a:lnSpc>
                <a:spcPts val="2150"/>
              </a:lnSpc>
              <a:spcBef>
                <a:spcPts val="4720"/>
              </a:spcBef>
            </a:pPr>
            <a:r>
              <a:rPr lang="pl-PL" sz="1950" spc="85" dirty="0" err="1">
                <a:solidFill>
                  <a:srgbClr val="404041"/>
                </a:solidFill>
                <a:latin typeface="Liberation Sans"/>
                <a:cs typeface="Liberation Sans"/>
              </a:rPr>
              <a:t>Employee</a:t>
            </a:r>
            <a:r>
              <a:rPr lang="pl-PL" sz="1950" spc="85" dirty="0">
                <a:solidFill>
                  <a:srgbClr val="404041"/>
                </a:solidFill>
                <a:latin typeface="Liberation Sans"/>
                <a:cs typeface="Liberation Sans"/>
              </a:rPr>
              <a:t> Capital </a:t>
            </a:r>
            <a:r>
              <a:rPr lang="pl-PL" sz="1950" spc="85" dirty="0" err="1">
                <a:solidFill>
                  <a:srgbClr val="404041"/>
                </a:solidFill>
                <a:latin typeface="Liberation Sans"/>
                <a:cs typeface="Liberation Sans"/>
              </a:rPr>
              <a:t>Plans</a:t>
            </a:r>
            <a:endParaRPr sz="1950" dirty="0">
              <a:latin typeface="Liberation Sans"/>
              <a:cs typeface="Liberation Sans"/>
            </a:endParaRPr>
          </a:p>
        </p:txBody>
      </p:sp>
      <p:sp>
        <p:nvSpPr>
          <p:cNvPr id="18" name="object 18"/>
          <p:cNvSpPr txBox="1"/>
          <p:nvPr/>
        </p:nvSpPr>
        <p:spPr>
          <a:xfrm>
            <a:off x="7212801" y="5665284"/>
            <a:ext cx="1212215" cy="779780"/>
          </a:xfrm>
          <a:prstGeom prst="rect">
            <a:avLst/>
          </a:prstGeom>
        </p:spPr>
        <p:txBody>
          <a:bodyPr vert="horz" wrap="square" lIns="0" tIns="12065" rIns="0" bIns="0" rtlCol="0">
            <a:spAutoFit/>
          </a:bodyPr>
          <a:lstStyle/>
          <a:p>
            <a:pPr marL="12700">
              <a:lnSpc>
                <a:spcPct val="100000"/>
              </a:lnSpc>
              <a:spcBef>
                <a:spcPts val="95"/>
              </a:spcBef>
            </a:pPr>
            <a:r>
              <a:rPr sz="4950" spc="-10" dirty="0">
                <a:solidFill>
                  <a:srgbClr val="FFFFFF"/>
                </a:solidFill>
                <a:latin typeface="Liberation Serif"/>
                <a:cs typeface="Liberation Serif"/>
              </a:rPr>
              <a:t>OFE</a:t>
            </a:r>
            <a:endParaRPr sz="4950" dirty="0">
              <a:latin typeface="Liberation Serif"/>
              <a:cs typeface="Liberation Serif"/>
            </a:endParaRPr>
          </a:p>
        </p:txBody>
      </p:sp>
      <p:sp>
        <p:nvSpPr>
          <p:cNvPr id="19" name="object 19"/>
          <p:cNvSpPr txBox="1"/>
          <p:nvPr/>
        </p:nvSpPr>
        <p:spPr>
          <a:xfrm>
            <a:off x="6576891" y="8420418"/>
            <a:ext cx="4519728" cy="1625445"/>
          </a:xfrm>
          <a:prstGeom prst="rect">
            <a:avLst/>
          </a:prstGeom>
        </p:spPr>
        <p:txBody>
          <a:bodyPr vert="horz" wrap="square" lIns="0" tIns="12065" rIns="0" bIns="0" rtlCol="0">
            <a:spAutoFit/>
          </a:bodyPr>
          <a:lstStyle/>
          <a:p>
            <a:pPr marL="694690">
              <a:lnSpc>
                <a:spcPct val="100000"/>
              </a:lnSpc>
              <a:spcBef>
                <a:spcPts val="95"/>
              </a:spcBef>
            </a:pPr>
            <a:r>
              <a:rPr sz="4950" spc="-10" dirty="0">
                <a:solidFill>
                  <a:srgbClr val="FFFFFF"/>
                </a:solidFill>
                <a:latin typeface="Liberation Serif"/>
                <a:cs typeface="Liberation Serif"/>
              </a:rPr>
              <a:t>FUS</a:t>
            </a:r>
            <a:endParaRPr sz="4950" dirty="0">
              <a:latin typeface="Liberation Serif"/>
              <a:cs typeface="Liberation Serif"/>
            </a:endParaRPr>
          </a:p>
          <a:p>
            <a:pPr marL="12700">
              <a:lnSpc>
                <a:spcPct val="100000"/>
              </a:lnSpc>
              <a:spcBef>
                <a:spcPts val="4285"/>
              </a:spcBef>
            </a:pPr>
            <a:r>
              <a:rPr lang="pl-PL" sz="1950" spc="80" dirty="0" err="1">
                <a:solidFill>
                  <a:srgbClr val="404041"/>
                </a:solidFill>
                <a:latin typeface="Liberation Sans"/>
                <a:cs typeface="Liberation Sans"/>
              </a:rPr>
              <a:t>Social</a:t>
            </a:r>
            <a:r>
              <a:rPr lang="pl-PL" sz="1950" spc="80" dirty="0">
                <a:solidFill>
                  <a:srgbClr val="404041"/>
                </a:solidFill>
                <a:latin typeface="Liberation Sans"/>
                <a:cs typeface="Liberation Sans"/>
              </a:rPr>
              <a:t> Security Fund</a:t>
            </a:r>
            <a:endParaRPr sz="1950" dirty="0">
              <a:latin typeface="Liberation Sans"/>
              <a:cs typeface="Liberation Sans"/>
            </a:endParaRPr>
          </a:p>
        </p:txBody>
      </p:sp>
      <p:sp>
        <p:nvSpPr>
          <p:cNvPr id="20" name="object 20"/>
          <p:cNvSpPr txBox="1"/>
          <p:nvPr/>
        </p:nvSpPr>
        <p:spPr>
          <a:xfrm>
            <a:off x="6576891" y="3006512"/>
            <a:ext cx="2690968" cy="1915268"/>
          </a:xfrm>
          <a:prstGeom prst="rect">
            <a:avLst/>
          </a:prstGeom>
        </p:spPr>
        <p:txBody>
          <a:bodyPr vert="horz" wrap="square" lIns="0" tIns="12065" rIns="0" bIns="0" rtlCol="0">
            <a:spAutoFit/>
          </a:bodyPr>
          <a:lstStyle/>
          <a:p>
            <a:pPr marL="729615">
              <a:lnSpc>
                <a:spcPct val="100000"/>
              </a:lnSpc>
              <a:spcBef>
                <a:spcPts val="95"/>
              </a:spcBef>
            </a:pPr>
            <a:r>
              <a:rPr sz="4950" spc="-10" dirty="0">
                <a:solidFill>
                  <a:srgbClr val="FFFFFF"/>
                </a:solidFill>
                <a:latin typeface="Liberation Serif"/>
                <a:cs typeface="Liberation Serif"/>
              </a:rPr>
              <a:t>PPE</a:t>
            </a:r>
            <a:endParaRPr sz="4950" dirty="0">
              <a:latin typeface="Liberation Serif"/>
              <a:cs typeface="Liberation Serif"/>
            </a:endParaRPr>
          </a:p>
          <a:p>
            <a:pPr marL="12700">
              <a:lnSpc>
                <a:spcPts val="2245"/>
              </a:lnSpc>
              <a:spcBef>
                <a:spcPts val="4490"/>
              </a:spcBef>
            </a:pPr>
            <a:r>
              <a:rPr lang="pl-PL" sz="1950" spc="85" dirty="0" err="1">
                <a:solidFill>
                  <a:srgbClr val="404041"/>
                </a:solidFill>
                <a:latin typeface="Liberation Sans"/>
                <a:cs typeface="Liberation Sans"/>
              </a:rPr>
              <a:t>Employee</a:t>
            </a:r>
            <a:r>
              <a:rPr lang="pl-PL" sz="1950" spc="85" dirty="0">
                <a:solidFill>
                  <a:srgbClr val="404041"/>
                </a:solidFill>
                <a:latin typeface="Liberation Sans"/>
                <a:cs typeface="Liberation Sans"/>
              </a:rPr>
              <a:t> </a:t>
            </a:r>
            <a:r>
              <a:rPr lang="pl-PL" sz="1950" spc="85" dirty="0" err="1">
                <a:solidFill>
                  <a:srgbClr val="404041"/>
                </a:solidFill>
                <a:latin typeface="Liberation Sans"/>
                <a:cs typeface="Liberation Sans"/>
              </a:rPr>
              <a:t>Pension</a:t>
            </a:r>
            <a:r>
              <a:rPr lang="pl-PL" sz="1950" spc="85" dirty="0">
                <a:solidFill>
                  <a:srgbClr val="404041"/>
                </a:solidFill>
                <a:latin typeface="Liberation Sans"/>
                <a:cs typeface="Liberation Sans"/>
              </a:rPr>
              <a:t> Programs</a:t>
            </a:r>
            <a:endParaRPr sz="1950" dirty="0">
              <a:latin typeface="Liberation Sans"/>
              <a:cs typeface="Liberation Sans"/>
            </a:endParaRPr>
          </a:p>
        </p:txBody>
      </p:sp>
      <p:sp>
        <p:nvSpPr>
          <p:cNvPr id="21" name="object 21"/>
          <p:cNvSpPr txBox="1"/>
          <p:nvPr/>
        </p:nvSpPr>
        <p:spPr>
          <a:xfrm>
            <a:off x="9800333" y="3006512"/>
            <a:ext cx="2422525" cy="1940916"/>
          </a:xfrm>
          <a:prstGeom prst="rect">
            <a:avLst/>
          </a:prstGeom>
        </p:spPr>
        <p:txBody>
          <a:bodyPr vert="horz" wrap="square" lIns="0" tIns="12065" rIns="0" bIns="0" rtlCol="0">
            <a:spAutoFit/>
          </a:bodyPr>
          <a:lstStyle/>
          <a:p>
            <a:pPr marL="747395">
              <a:lnSpc>
                <a:spcPct val="100000"/>
              </a:lnSpc>
              <a:spcBef>
                <a:spcPts val="95"/>
              </a:spcBef>
            </a:pPr>
            <a:r>
              <a:rPr sz="4950" spc="-5" dirty="0">
                <a:solidFill>
                  <a:srgbClr val="FFFFFF"/>
                </a:solidFill>
                <a:latin typeface="Liberation Serif"/>
                <a:cs typeface="Liberation Serif"/>
              </a:rPr>
              <a:t>IKE</a:t>
            </a:r>
            <a:endParaRPr sz="4950" dirty="0">
              <a:latin typeface="Liberation Serif"/>
              <a:cs typeface="Liberation Serif"/>
            </a:endParaRPr>
          </a:p>
          <a:p>
            <a:pPr marL="12700" marR="5080">
              <a:lnSpc>
                <a:spcPts val="2150"/>
              </a:lnSpc>
              <a:spcBef>
                <a:spcPts val="4720"/>
              </a:spcBef>
            </a:pPr>
            <a:r>
              <a:rPr lang="pl-PL" sz="1950" spc="100" dirty="0" err="1">
                <a:solidFill>
                  <a:srgbClr val="404041"/>
                </a:solidFill>
                <a:latin typeface="Liberation Sans"/>
                <a:cs typeface="Liberation Sans"/>
              </a:rPr>
              <a:t>Individual</a:t>
            </a:r>
            <a:r>
              <a:rPr lang="pl-PL" sz="1950" spc="100" dirty="0">
                <a:solidFill>
                  <a:srgbClr val="404041"/>
                </a:solidFill>
                <a:latin typeface="Liberation Sans"/>
                <a:cs typeface="Liberation Sans"/>
              </a:rPr>
              <a:t> </a:t>
            </a:r>
            <a:r>
              <a:rPr lang="pl-PL" sz="1950" spc="100" dirty="0" err="1">
                <a:solidFill>
                  <a:srgbClr val="404041"/>
                </a:solidFill>
                <a:latin typeface="Liberation Sans"/>
                <a:cs typeface="Liberation Sans"/>
              </a:rPr>
              <a:t>Pension</a:t>
            </a:r>
            <a:r>
              <a:rPr lang="pl-PL" sz="1950" spc="100" dirty="0">
                <a:solidFill>
                  <a:srgbClr val="404041"/>
                </a:solidFill>
                <a:latin typeface="Liberation Sans"/>
                <a:cs typeface="Liberation Sans"/>
              </a:rPr>
              <a:t> </a:t>
            </a:r>
            <a:r>
              <a:rPr lang="pl-PL" sz="1950" spc="100" dirty="0" err="1">
                <a:solidFill>
                  <a:srgbClr val="404041"/>
                </a:solidFill>
                <a:latin typeface="Liberation Sans"/>
                <a:cs typeface="Liberation Sans"/>
              </a:rPr>
              <a:t>Accounts</a:t>
            </a:r>
            <a:endParaRPr sz="1950" dirty="0">
              <a:latin typeface="Liberation Sans"/>
              <a:cs typeface="Liberation Sans"/>
            </a:endParaRPr>
          </a:p>
        </p:txBody>
      </p:sp>
      <p:sp>
        <p:nvSpPr>
          <p:cNvPr id="22" name="object 22"/>
          <p:cNvSpPr txBox="1"/>
          <p:nvPr/>
        </p:nvSpPr>
        <p:spPr>
          <a:xfrm>
            <a:off x="12944363" y="3006512"/>
            <a:ext cx="2422525" cy="1940916"/>
          </a:xfrm>
          <a:prstGeom prst="rect">
            <a:avLst/>
          </a:prstGeom>
        </p:spPr>
        <p:txBody>
          <a:bodyPr vert="horz" wrap="square" lIns="0" tIns="12065" rIns="0" bIns="0" rtlCol="0">
            <a:spAutoFit/>
          </a:bodyPr>
          <a:lstStyle/>
          <a:p>
            <a:pPr marL="559435">
              <a:lnSpc>
                <a:spcPct val="100000"/>
              </a:lnSpc>
              <a:spcBef>
                <a:spcPts val="95"/>
              </a:spcBef>
            </a:pPr>
            <a:r>
              <a:rPr sz="4950" spc="-5" dirty="0">
                <a:solidFill>
                  <a:srgbClr val="FFFFFF"/>
                </a:solidFill>
                <a:latin typeface="Liberation Serif"/>
                <a:cs typeface="Liberation Serif"/>
              </a:rPr>
              <a:t>IKZE</a:t>
            </a:r>
            <a:endParaRPr sz="4950" dirty="0">
              <a:latin typeface="Liberation Serif"/>
              <a:cs typeface="Liberation Serif"/>
            </a:endParaRPr>
          </a:p>
          <a:p>
            <a:pPr marL="12700" marR="5080">
              <a:lnSpc>
                <a:spcPts val="2150"/>
              </a:lnSpc>
              <a:spcBef>
                <a:spcPts val="4720"/>
              </a:spcBef>
            </a:pPr>
            <a:r>
              <a:rPr lang="pl-PL" sz="1950" spc="100" dirty="0" err="1">
                <a:solidFill>
                  <a:srgbClr val="404041"/>
                </a:solidFill>
                <a:latin typeface="Liberation Sans"/>
                <a:cs typeface="Liberation Sans"/>
              </a:rPr>
              <a:t>Individual</a:t>
            </a:r>
            <a:r>
              <a:rPr lang="pl-PL" sz="1950" spc="100" dirty="0">
                <a:solidFill>
                  <a:srgbClr val="404041"/>
                </a:solidFill>
                <a:latin typeface="Liberation Sans"/>
                <a:cs typeface="Liberation Sans"/>
              </a:rPr>
              <a:t> </a:t>
            </a:r>
            <a:r>
              <a:rPr lang="pl-PL" sz="1950" spc="100" dirty="0" err="1">
                <a:solidFill>
                  <a:srgbClr val="404041"/>
                </a:solidFill>
                <a:latin typeface="Liberation Sans"/>
                <a:cs typeface="Liberation Sans"/>
              </a:rPr>
              <a:t>Pension</a:t>
            </a:r>
            <a:r>
              <a:rPr lang="pl-PL" sz="1950" spc="100" dirty="0">
                <a:solidFill>
                  <a:srgbClr val="404041"/>
                </a:solidFill>
                <a:latin typeface="Liberation Sans"/>
                <a:cs typeface="Liberation Sans"/>
              </a:rPr>
              <a:t> Security </a:t>
            </a:r>
            <a:r>
              <a:rPr lang="pl-PL" sz="1950" spc="100" dirty="0" err="1">
                <a:solidFill>
                  <a:srgbClr val="404041"/>
                </a:solidFill>
                <a:latin typeface="Liberation Sans"/>
                <a:cs typeface="Liberation Sans"/>
              </a:rPr>
              <a:t>Accounts</a:t>
            </a:r>
            <a:endParaRPr sz="1950" dirty="0">
              <a:latin typeface="Liberation Sans"/>
              <a:cs typeface="Liberation Sans"/>
            </a:endParaRPr>
          </a:p>
        </p:txBody>
      </p:sp>
      <p:sp>
        <p:nvSpPr>
          <p:cNvPr id="26" name="object 26"/>
          <p:cNvSpPr txBox="1"/>
          <p:nvPr/>
        </p:nvSpPr>
        <p:spPr>
          <a:xfrm>
            <a:off x="19297422" y="10429826"/>
            <a:ext cx="503555" cy="636905"/>
          </a:xfrm>
          <a:prstGeom prst="rect">
            <a:avLst/>
          </a:prstGeom>
        </p:spPr>
        <p:txBody>
          <a:bodyPr vert="horz" wrap="square" lIns="0" tIns="0" rIns="0" bIns="0" rtlCol="0">
            <a:spAutoFit/>
          </a:bodyPr>
          <a:lstStyle/>
          <a:p>
            <a:pPr marL="25400">
              <a:lnSpc>
                <a:spcPts val="4840"/>
              </a:lnSpc>
            </a:pPr>
            <a:fld id="{81D60167-4931-47E6-BA6A-407CBD079E47}" type="slidenum">
              <a:rPr sz="4350" spc="265" dirty="0">
                <a:solidFill>
                  <a:srgbClr val="404041"/>
                </a:solidFill>
                <a:latin typeface="Liberation Serif"/>
                <a:cs typeface="Liberation Serif"/>
              </a:rPr>
              <a:t>4</a:t>
            </a:fld>
            <a:r>
              <a:rPr sz="4350" spc="130" dirty="0">
                <a:solidFill>
                  <a:srgbClr val="404041"/>
                </a:solidFill>
                <a:latin typeface="Liberation Serif"/>
                <a:cs typeface="Liberation Serif"/>
              </a:rPr>
              <a:t>.</a:t>
            </a:r>
            <a:endParaRPr sz="4350">
              <a:latin typeface="Liberation Serif"/>
              <a:cs typeface="Liberation Serif"/>
            </a:endParaRPr>
          </a:p>
        </p:txBody>
      </p:sp>
      <p:sp>
        <p:nvSpPr>
          <p:cNvPr id="2" name="pole tekstowe 1">
            <a:extLst>
              <a:ext uri="{FF2B5EF4-FFF2-40B4-BE49-F238E27FC236}">
                <a16:creationId xmlns:a16="http://schemas.microsoft.com/office/drawing/2014/main" id="{14BB3F06-35E4-4F48-8BA2-641CB71DAE83}"/>
              </a:ext>
            </a:extLst>
          </p:cNvPr>
          <p:cNvSpPr txBox="1"/>
          <p:nvPr/>
        </p:nvSpPr>
        <p:spPr>
          <a:xfrm>
            <a:off x="3767120" y="4357545"/>
            <a:ext cx="2181939" cy="338554"/>
          </a:xfrm>
          <a:prstGeom prst="rect">
            <a:avLst/>
          </a:prstGeom>
          <a:noFill/>
        </p:spPr>
        <p:txBody>
          <a:bodyPr wrap="square" rtlCol="0">
            <a:spAutoFit/>
          </a:bodyPr>
          <a:lstStyle/>
          <a:p>
            <a:r>
              <a:rPr lang="pl-PL" sz="1600" dirty="0">
                <a:latin typeface="Liberation Sans" panose="020B0604020202020204" charset="0"/>
                <a:ea typeface="Liberation Sans" panose="020B0604020202020204" charset="0"/>
                <a:cs typeface="Liberation Sans" panose="020B0604020202020204" charset="0"/>
              </a:rPr>
              <a:t>(PRIVATE)</a:t>
            </a:r>
          </a:p>
        </p:txBody>
      </p:sp>
      <p:sp>
        <p:nvSpPr>
          <p:cNvPr id="27" name="pole tekstowe 26">
            <a:extLst>
              <a:ext uri="{FF2B5EF4-FFF2-40B4-BE49-F238E27FC236}">
                <a16:creationId xmlns:a16="http://schemas.microsoft.com/office/drawing/2014/main" id="{FFC105FC-0BBC-4658-A620-0729FD134E95}"/>
              </a:ext>
            </a:extLst>
          </p:cNvPr>
          <p:cNvSpPr txBox="1"/>
          <p:nvPr/>
        </p:nvSpPr>
        <p:spPr>
          <a:xfrm>
            <a:off x="3818929" y="7031348"/>
            <a:ext cx="1856701" cy="338554"/>
          </a:xfrm>
          <a:prstGeom prst="rect">
            <a:avLst/>
          </a:prstGeom>
          <a:noFill/>
        </p:spPr>
        <p:txBody>
          <a:bodyPr wrap="square" rtlCol="0">
            <a:spAutoFit/>
          </a:bodyPr>
          <a:lstStyle/>
          <a:p>
            <a:r>
              <a:rPr lang="pl-PL" sz="1600" dirty="0">
                <a:latin typeface="Liberation Sans" panose="020B0604020202020204" charset="0"/>
                <a:ea typeface="Liberation Sans" panose="020B0604020202020204" charset="0"/>
                <a:cs typeface="Liberation Sans" panose="020B0604020202020204" charset="0"/>
              </a:rPr>
              <a:t>(PUBLIC )</a:t>
            </a:r>
          </a:p>
        </p:txBody>
      </p:sp>
      <p:sp>
        <p:nvSpPr>
          <p:cNvPr id="28" name="pole tekstowe 27">
            <a:extLst>
              <a:ext uri="{FF2B5EF4-FFF2-40B4-BE49-F238E27FC236}">
                <a16:creationId xmlns:a16="http://schemas.microsoft.com/office/drawing/2014/main" id="{0AA35137-74D3-4A3B-9179-91DF8A78A9D5}"/>
              </a:ext>
            </a:extLst>
          </p:cNvPr>
          <p:cNvSpPr txBox="1"/>
          <p:nvPr/>
        </p:nvSpPr>
        <p:spPr>
          <a:xfrm>
            <a:off x="3818929" y="9751610"/>
            <a:ext cx="1867395" cy="338554"/>
          </a:xfrm>
          <a:prstGeom prst="rect">
            <a:avLst/>
          </a:prstGeom>
          <a:noFill/>
        </p:spPr>
        <p:txBody>
          <a:bodyPr wrap="square" rtlCol="0">
            <a:spAutoFit/>
          </a:bodyPr>
          <a:lstStyle/>
          <a:p>
            <a:r>
              <a:rPr lang="pl-PL" sz="1600" dirty="0">
                <a:latin typeface="Liberation Sans" panose="020B0604020202020204" charset="0"/>
                <a:ea typeface="Liberation Sans" panose="020B0604020202020204" charset="0"/>
                <a:cs typeface="Liberation Sans" panose="020B0604020202020204" charset="0"/>
              </a:rPr>
              <a:t>(PUBLIC)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996941"/>
            <a:ext cx="20099655" cy="1311910"/>
          </a:xfrm>
          <a:custGeom>
            <a:avLst/>
            <a:gdLst/>
            <a:ahLst/>
            <a:cxnLst/>
            <a:rect l="l" t="t" r="r" b="b"/>
            <a:pathLst>
              <a:path w="20099655" h="1311909">
                <a:moveTo>
                  <a:pt x="0" y="1311614"/>
                </a:moveTo>
                <a:lnTo>
                  <a:pt x="20099126" y="1311614"/>
                </a:lnTo>
                <a:lnTo>
                  <a:pt x="20099126" y="0"/>
                </a:lnTo>
                <a:lnTo>
                  <a:pt x="0" y="0"/>
                </a:lnTo>
                <a:lnTo>
                  <a:pt x="0" y="1311614"/>
                </a:lnTo>
                <a:close/>
              </a:path>
            </a:pathLst>
          </a:custGeom>
          <a:solidFill>
            <a:srgbClr val="FFFFFF"/>
          </a:solidFill>
        </p:spPr>
        <p:txBody>
          <a:bodyPr wrap="square" lIns="0" tIns="0" rIns="0" bIns="0" rtlCol="0"/>
          <a:lstStyle/>
          <a:p>
            <a:endParaRPr/>
          </a:p>
        </p:txBody>
      </p:sp>
      <p:sp>
        <p:nvSpPr>
          <p:cNvPr id="5" name="object 5"/>
          <p:cNvSpPr/>
          <p:nvPr/>
        </p:nvSpPr>
        <p:spPr>
          <a:xfrm>
            <a:off x="7962778" y="4968782"/>
            <a:ext cx="10143490" cy="1306830"/>
          </a:xfrm>
          <a:custGeom>
            <a:avLst/>
            <a:gdLst/>
            <a:ahLst/>
            <a:cxnLst/>
            <a:rect l="l" t="t" r="r" b="b"/>
            <a:pathLst>
              <a:path w="10143490" h="1306829">
                <a:moveTo>
                  <a:pt x="10143146" y="0"/>
                </a:moveTo>
                <a:lnTo>
                  <a:pt x="527062" y="0"/>
                </a:lnTo>
                <a:lnTo>
                  <a:pt x="527062" y="346670"/>
                </a:lnTo>
                <a:lnTo>
                  <a:pt x="0" y="710941"/>
                </a:lnTo>
                <a:lnTo>
                  <a:pt x="527062" y="1001100"/>
                </a:lnTo>
                <a:lnTo>
                  <a:pt x="527062" y="1306693"/>
                </a:lnTo>
                <a:lnTo>
                  <a:pt x="10143146" y="1306693"/>
                </a:lnTo>
                <a:lnTo>
                  <a:pt x="10143146" y="0"/>
                </a:lnTo>
                <a:close/>
              </a:path>
            </a:pathLst>
          </a:custGeom>
          <a:solidFill>
            <a:srgbClr val="D1D1D1"/>
          </a:solidFill>
        </p:spPr>
        <p:txBody>
          <a:bodyPr wrap="square" lIns="0" tIns="0" rIns="0" bIns="0" rtlCol="0"/>
          <a:lstStyle/>
          <a:p>
            <a:endParaRPr/>
          </a:p>
        </p:txBody>
      </p:sp>
      <p:sp>
        <p:nvSpPr>
          <p:cNvPr id="6" name="object 6"/>
          <p:cNvSpPr/>
          <p:nvPr/>
        </p:nvSpPr>
        <p:spPr>
          <a:xfrm>
            <a:off x="7962778" y="3107132"/>
            <a:ext cx="10143490" cy="1861820"/>
          </a:xfrm>
          <a:custGeom>
            <a:avLst/>
            <a:gdLst/>
            <a:ahLst/>
            <a:cxnLst/>
            <a:rect l="l" t="t" r="r" b="b"/>
            <a:pathLst>
              <a:path w="10143490" h="1861820">
                <a:moveTo>
                  <a:pt x="10143146" y="0"/>
                </a:moveTo>
                <a:lnTo>
                  <a:pt x="527062" y="0"/>
                </a:lnTo>
                <a:lnTo>
                  <a:pt x="527062" y="597971"/>
                </a:lnTo>
                <a:lnTo>
                  <a:pt x="0" y="962242"/>
                </a:lnTo>
                <a:lnTo>
                  <a:pt x="527062" y="1252401"/>
                </a:lnTo>
                <a:lnTo>
                  <a:pt x="527062" y="1861650"/>
                </a:lnTo>
                <a:lnTo>
                  <a:pt x="10143146" y="1861650"/>
                </a:lnTo>
                <a:lnTo>
                  <a:pt x="10143146" y="0"/>
                </a:lnTo>
                <a:close/>
              </a:path>
            </a:pathLst>
          </a:custGeom>
          <a:solidFill>
            <a:srgbClr val="D1D1D1"/>
          </a:solidFill>
        </p:spPr>
        <p:txBody>
          <a:bodyPr wrap="square" lIns="0" tIns="0" rIns="0" bIns="0" rtlCol="0"/>
          <a:lstStyle/>
          <a:p>
            <a:endParaRPr/>
          </a:p>
        </p:txBody>
      </p:sp>
      <p:sp>
        <p:nvSpPr>
          <p:cNvPr id="7" name="object 7"/>
          <p:cNvSpPr/>
          <p:nvPr/>
        </p:nvSpPr>
        <p:spPr>
          <a:xfrm>
            <a:off x="7962778" y="1245482"/>
            <a:ext cx="10143490" cy="1861820"/>
          </a:xfrm>
          <a:custGeom>
            <a:avLst/>
            <a:gdLst/>
            <a:ahLst/>
            <a:cxnLst/>
            <a:rect l="l" t="t" r="r" b="b"/>
            <a:pathLst>
              <a:path w="10143490" h="1861820">
                <a:moveTo>
                  <a:pt x="10143146" y="0"/>
                </a:moveTo>
                <a:lnTo>
                  <a:pt x="527062" y="0"/>
                </a:lnTo>
                <a:lnTo>
                  <a:pt x="527062" y="597971"/>
                </a:lnTo>
                <a:lnTo>
                  <a:pt x="0" y="962232"/>
                </a:lnTo>
                <a:lnTo>
                  <a:pt x="527062" y="1252401"/>
                </a:lnTo>
                <a:lnTo>
                  <a:pt x="527062" y="1861650"/>
                </a:lnTo>
                <a:lnTo>
                  <a:pt x="10143146" y="1861650"/>
                </a:lnTo>
                <a:lnTo>
                  <a:pt x="10143146" y="0"/>
                </a:lnTo>
                <a:close/>
              </a:path>
            </a:pathLst>
          </a:custGeom>
          <a:solidFill>
            <a:srgbClr val="D1D1D1"/>
          </a:solidFill>
        </p:spPr>
        <p:txBody>
          <a:bodyPr wrap="square" lIns="0" tIns="0" rIns="0" bIns="0" rtlCol="0"/>
          <a:lstStyle/>
          <a:p>
            <a:endParaRPr/>
          </a:p>
        </p:txBody>
      </p:sp>
      <p:sp>
        <p:nvSpPr>
          <p:cNvPr id="8" name="object 8"/>
          <p:cNvSpPr/>
          <p:nvPr/>
        </p:nvSpPr>
        <p:spPr>
          <a:xfrm>
            <a:off x="3032820" y="8562454"/>
            <a:ext cx="0" cy="1200150"/>
          </a:xfrm>
          <a:custGeom>
            <a:avLst/>
            <a:gdLst/>
            <a:ahLst/>
            <a:cxnLst/>
            <a:rect l="l" t="t" r="r" b="b"/>
            <a:pathLst>
              <a:path h="1200150">
                <a:moveTo>
                  <a:pt x="0" y="0"/>
                </a:moveTo>
                <a:lnTo>
                  <a:pt x="0" y="1199583"/>
                </a:lnTo>
              </a:path>
            </a:pathLst>
          </a:custGeom>
          <a:ln w="41883">
            <a:solidFill>
              <a:srgbClr val="404041"/>
            </a:solidFill>
          </a:ln>
        </p:spPr>
        <p:txBody>
          <a:bodyPr wrap="square" lIns="0" tIns="0" rIns="0" bIns="0" rtlCol="0"/>
          <a:lstStyle/>
          <a:p>
            <a:endParaRPr/>
          </a:p>
        </p:txBody>
      </p:sp>
      <p:sp>
        <p:nvSpPr>
          <p:cNvPr id="9" name="object 9"/>
          <p:cNvSpPr/>
          <p:nvPr/>
        </p:nvSpPr>
        <p:spPr>
          <a:xfrm>
            <a:off x="5583277" y="8562428"/>
            <a:ext cx="0" cy="1200150"/>
          </a:xfrm>
          <a:custGeom>
            <a:avLst/>
            <a:gdLst/>
            <a:ahLst/>
            <a:cxnLst/>
            <a:rect l="l" t="t" r="r" b="b"/>
            <a:pathLst>
              <a:path h="1200150">
                <a:moveTo>
                  <a:pt x="0" y="0"/>
                </a:moveTo>
                <a:lnTo>
                  <a:pt x="0" y="1199609"/>
                </a:lnTo>
              </a:path>
            </a:pathLst>
          </a:custGeom>
          <a:ln w="41883">
            <a:solidFill>
              <a:srgbClr val="404041"/>
            </a:solidFill>
          </a:ln>
        </p:spPr>
        <p:txBody>
          <a:bodyPr wrap="square" lIns="0" tIns="0" rIns="0" bIns="0" rtlCol="0"/>
          <a:lstStyle/>
          <a:p>
            <a:endParaRPr/>
          </a:p>
        </p:txBody>
      </p:sp>
      <p:sp>
        <p:nvSpPr>
          <p:cNvPr id="10" name="object 10"/>
          <p:cNvSpPr/>
          <p:nvPr/>
        </p:nvSpPr>
        <p:spPr>
          <a:xfrm>
            <a:off x="9001764" y="8724682"/>
            <a:ext cx="0" cy="1047750"/>
          </a:xfrm>
          <a:custGeom>
            <a:avLst/>
            <a:gdLst/>
            <a:ahLst/>
            <a:cxnLst/>
            <a:rect l="l" t="t" r="r" b="b"/>
            <a:pathLst>
              <a:path h="1047750">
                <a:moveTo>
                  <a:pt x="0" y="0"/>
                </a:moveTo>
                <a:lnTo>
                  <a:pt x="0" y="1047750"/>
                </a:lnTo>
              </a:path>
            </a:pathLst>
          </a:custGeom>
          <a:ln w="41883">
            <a:solidFill>
              <a:srgbClr val="404041"/>
            </a:solidFill>
          </a:ln>
        </p:spPr>
        <p:txBody>
          <a:bodyPr wrap="square" lIns="0" tIns="0" rIns="0" bIns="0" rtlCol="0"/>
          <a:lstStyle/>
          <a:p>
            <a:endParaRPr/>
          </a:p>
        </p:txBody>
      </p:sp>
      <p:sp>
        <p:nvSpPr>
          <p:cNvPr id="11" name="object 11"/>
          <p:cNvSpPr/>
          <p:nvPr/>
        </p:nvSpPr>
        <p:spPr>
          <a:xfrm>
            <a:off x="11880650" y="8724655"/>
            <a:ext cx="0" cy="1048385"/>
          </a:xfrm>
          <a:custGeom>
            <a:avLst/>
            <a:gdLst/>
            <a:ahLst/>
            <a:cxnLst/>
            <a:rect l="l" t="t" r="r" b="b"/>
            <a:pathLst>
              <a:path h="1048384">
                <a:moveTo>
                  <a:pt x="0" y="0"/>
                </a:moveTo>
                <a:lnTo>
                  <a:pt x="0" y="1047852"/>
                </a:lnTo>
              </a:path>
            </a:pathLst>
          </a:custGeom>
          <a:ln w="41883">
            <a:solidFill>
              <a:srgbClr val="404041"/>
            </a:solidFill>
          </a:ln>
        </p:spPr>
        <p:txBody>
          <a:bodyPr wrap="square" lIns="0" tIns="0" rIns="0" bIns="0" rtlCol="0"/>
          <a:lstStyle/>
          <a:p>
            <a:endParaRPr/>
          </a:p>
        </p:txBody>
      </p:sp>
      <p:sp>
        <p:nvSpPr>
          <p:cNvPr id="12" name="object 12"/>
          <p:cNvSpPr/>
          <p:nvPr/>
        </p:nvSpPr>
        <p:spPr>
          <a:xfrm>
            <a:off x="8335023" y="7492012"/>
            <a:ext cx="4221480" cy="1233170"/>
          </a:xfrm>
          <a:custGeom>
            <a:avLst/>
            <a:gdLst/>
            <a:ahLst/>
            <a:cxnLst/>
            <a:rect l="l" t="t" r="r" b="b"/>
            <a:pathLst>
              <a:path w="4221480" h="1233170">
                <a:moveTo>
                  <a:pt x="4221379" y="1232643"/>
                </a:moveTo>
                <a:lnTo>
                  <a:pt x="0" y="1232643"/>
                </a:lnTo>
                <a:lnTo>
                  <a:pt x="0" y="0"/>
                </a:lnTo>
                <a:lnTo>
                  <a:pt x="4221379" y="0"/>
                </a:lnTo>
                <a:lnTo>
                  <a:pt x="4221379" y="1232643"/>
                </a:lnTo>
                <a:close/>
              </a:path>
            </a:pathLst>
          </a:custGeom>
          <a:solidFill>
            <a:srgbClr val="FFFFFF"/>
          </a:solidFill>
        </p:spPr>
        <p:txBody>
          <a:bodyPr wrap="square" lIns="0" tIns="0" rIns="0" bIns="0" rtlCol="0"/>
          <a:lstStyle/>
          <a:p>
            <a:endParaRPr/>
          </a:p>
        </p:txBody>
      </p:sp>
      <p:sp>
        <p:nvSpPr>
          <p:cNvPr id="13" name="object 13"/>
          <p:cNvSpPr/>
          <p:nvPr/>
        </p:nvSpPr>
        <p:spPr>
          <a:xfrm>
            <a:off x="15261811" y="8724682"/>
            <a:ext cx="0" cy="1047750"/>
          </a:xfrm>
          <a:custGeom>
            <a:avLst/>
            <a:gdLst/>
            <a:ahLst/>
            <a:cxnLst/>
            <a:rect l="l" t="t" r="r" b="b"/>
            <a:pathLst>
              <a:path h="1047750">
                <a:moveTo>
                  <a:pt x="0" y="0"/>
                </a:moveTo>
                <a:lnTo>
                  <a:pt x="0" y="1047750"/>
                </a:lnTo>
              </a:path>
            </a:pathLst>
          </a:custGeom>
          <a:ln w="41883">
            <a:solidFill>
              <a:srgbClr val="404041"/>
            </a:solidFill>
          </a:ln>
        </p:spPr>
        <p:txBody>
          <a:bodyPr wrap="square" lIns="0" tIns="0" rIns="0" bIns="0" rtlCol="0"/>
          <a:lstStyle/>
          <a:p>
            <a:endParaRPr/>
          </a:p>
        </p:txBody>
      </p:sp>
      <p:sp>
        <p:nvSpPr>
          <p:cNvPr id="14" name="object 14"/>
          <p:cNvSpPr/>
          <p:nvPr/>
        </p:nvSpPr>
        <p:spPr>
          <a:xfrm>
            <a:off x="18140697" y="8724655"/>
            <a:ext cx="0" cy="1048385"/>
          </a:xfrm>
          <a:custGeom>
            <a:avLst/>
            <a:gdLst/>
            <a:ahLst/>
            <a:cxnLst/>
            <a:rect l="l" t="t" r="r" b="b"/>
            <a:pathLst>
              <a:path h="1048384">
                <a:moveTo>
                  <a:pt x="0" y="0"/>
                </a:moveTo>
                <a:lnTo>
                  <a:pt x="0" y="1047852"/>
                </a:lnTo>
              </a:path>
            </a:pathLst>
          </a:custGeom>
          <a:ln w="41883">
            <a:solidFill>
              <a:srgbClr val="404041"/>
            </a:solidFill>
          </a:ln>
        </p:spPr>
        <p:txBody>
          <a:bodyPr wrap="square" lIns="0" tIns="0" rIns="0" bIns="0" rtlCol="0"/>
          <a:lstStyle/>
          <a:p>
            <a:endParaRPr/>
          </a:p>
        </p:txBody>
      </p:sp>
      <p:sp>
        <p:nvSpPr>
          <p:cNvPr id="15" name="object 15"/>
          <p:cNvSpPr/>
          <p:nvPr/>
        </p:nvSpPr>
        <p:spPr>
          <a:xfrm>
            <a:off x="14791131" y="7492012"/>
            <a:ext cx="3829685" cy="1233170"/>
          </a:xfrm>
          <a:custGeom>
            <a:avLst/>
            <a:gdLst/>
            <a:ahLst/>
            <a:cxnLst/>
            <a:rect l="l" t="t" r="r" b="b"/>
            <a:pathLst>
              <a:path w="3829684" h="1233170">
                <a:moveTo>
                  <a:pt x="3829244" y="1232643"/>
                </a:moveTo>
                <a:lnTo>
                  <a:pt x="0" y="1232643"/>
                </a:lnTo>
                <a:lnTo>
                  <a:pt x="0" y="0"/>
                </a:lnTo>
                <a:lnTo>
                  <a:pt x="3829244" y="0"/>
                </a:lnTo>
                <a:lnTo>
                  <a:pt x="3829244" y="1232643"/>
                </a:lnTo>
                <a:close/>
              </a:path>
            </a:pathLst>
          </a:custGeom>
          <a:solidFill>
            <a:srgbClr val="FFFFFF"/>
          </a:solidFill>
        </p:spPr>
        <p:txBody>
          <a:bodyPr wrap="square" lIns="0" tIns="0" rIns="0" bIns="0" rtlCol="0"/>
          <a:lstStyle/>
          <a:p>
            <a:endParaRPr/>
          </a:p>
        </p:txBody>
      </p:sp>
      <p:sp>
        <p:nvSpPr>
          <p:cNvPr id="16" name="object 16"/>
          <p:cNvSpPr/>
          <p:nvPr/>
        </p:nvSpPr>
        <p:spPr>
          <a:xfrm>
            <a:off x="8018318" y="4822190"/>
            <a:ext cx="10234295" cy="1369695"/>
          </a:xfrm>
          <a:custGeom>
            <a:avLst/>
            <a:gdLst/>
            <a:ahLst/>
            <a:cxnLst/>
            <a:rect l="l" t="t" r="r" b="b"/>
            <a:pathLst>
              <a:path w="10234294" h="1369695">
                <a:moveTo>
                  <a:pt x="10234201" y="0"/>
                </a:moveTo>
                <a:lnTo>
                  <a:pt x="555291" y="0"/>
                </a:lnTo>
                <a:lnTo>
                  <a:pt x="555291" y="361612"/>
                </a:lnTo>
                <a:lnTo>
                  <a:pt x="0" y="745380"/>
                </a:lnTo>
                <a:lnTo>
                  <a:pt x="555291" y="1051077"/>
                </a:lnTo>
                <a:lnTo>
                  <a:pt x="555291" y="1369518"/>
                </a:lnTo>
                <a:lnTo>
                  <a:pt x="10234201" y="1369518"/>
                </a:lnTo>
                <a:lnTo>
                  <a:pt x="10234201" y="0"/>
                </a:lnTo>
                <a:close/>
              </a:path>
            </a:pathLst>
          </a:custGeom>
          <a:solidFill>
            <a:srgbClr val="FFFFFF"/>
          </a:solidFill>
        </p:spPr>
        <p:txBody>
          <a:bodyPr wrap="square" lIns="0" tIns="0" rIns="0" bIns="0" rtlCol="0"/>
          <a:lstStyle/>
          <a:p>
            <a:endParaRPr/>
          </a:p>
        </p:txBody>
      </p:sp>
      <p:sp>
        <p:nvSpPr>
          <p:cNvPr id="17" name="object 17"/>
          <p:cNvSpPr/>
          <p:nvPr/>
        </p:nvSpPr>
        <p:spPr>
          <a:xfrm>
            <a:off x="7958689" y="4790772"/>
            <a:ext cx="10325735" cy="1432560"/>
          </a:xfrm>
          <a:custGeom>
            <a:avLst/>
            <a:gdLst/>
            <a:ahLst/>
            <a:cxnLst/>
            <a:rect l="l" t="t" r="r" b="b"/>
            <a:pathLst>
              <a:path w="10325735" h="1432560">
                <a:moveTo>
                  <a:pt x="10325235" y="0"/>
                </a:moveTo>
                <a:lnTo>
                  <a:pt x="583511" y="0"/>
                </a:lnTo>
                <a:lnTo>
                  <a:pt x="583511" y="376543"/>
                </a:lnTo>
                <a:lnTo>
                  <a:pt x="0" y="779819"/>
                </a:lnTo>
                <a:lnTo>
                  <a:pt x="583511" y="1101055"/>
                </a:lnTo>
                <a:lnTo>
                  <a:pt x="583511" y="1432343"/>
                </a:lnTo>
                <a:lnTo>
                  <a:pt x="10325235" y="1432343"/>
                </a:lnTo>
                <a:lnTo>
                  <a:pt x="10325235" y="1369518"/>
                </a:lnTo>
                <a:lnTo>
                  <a:pt x="646336" y="1369518"/>
                </a:lnTo>
                <a:lnTo>
                  <a:pt x="646336" y="1063925"/>
                </a:lnTo>
                <a:lnTo>
                  <a:pt x="119263" y="773767"/>
                </a:lnTo>
                <a:lnTo>
                  <a:pt x="646336" y="409495"/>
                </a:lnTo>
                <a:lnTo>
                  <a:pt x="646336" y="62825"/>
                </a:lnTo>
                <a:lnTo>
                  <a:pt x="10325235" y="62825"/>
                </a:lnTo>
                <a:lnTo>
                  <a:pt x="10325235" y="0"/>
                </a:lnTo>
                <a:close/>
              </a:path>
              <a:path w="10325735" h="1432560">
                <a:moveTo>
                  <a:pt x="10325235" y="62825"/>
                </a:moveTo>
                <a:lnTo>
                  <a:pt x="10262410" y="62825"/>
                </a:lnTo>
                <a:lnTo>
                  <a:pt x="10262410" y="1369518"/>
                </a:lnTo>
                <a:lnTo>
                  <a:pt x="10325235" y="1369518"/>
                </a:lnTo>
                <a:lnTo>
                  <a:pt x="10325235" y="62825"/>
                </a:lnTo>
                <a:close/>
              </a:path>
            </a:pathLst>
          </a:custGeom>
          <a:solidFill>
            <a:srgbClr val="C48A10"/>
          </a:solidFill>
        </p:spPr>
        <p:txBody>
          <a:bodyPr wrap="square" lIns="0" tIns="0" rIns="0" bIns="0" rtlCol="0"/>
          <a:lstStyle/>
          <a:p>
            <a:endParaRPr/>
          </a:p>
        </p:txBody>
      </p:sp>
      <p:sp>
        <p:nvSpPr>
          <p:cNvPr id="18" name="object 18"/>
          <p:cNvSpPr/>
          <p:nvPr/>
        </p:nvSpPr>
        <p:spPr>
          <a:xfrm>
            <a:off x="8018318" y="2960540"/>
            <a:ext cx="10234295" cy="1924685"/>
          </a:xfrm>
          <a:custGeom>
            <a:avLst/>
            <a:gdLst/>
            <a:ahLst/>
            <a:cxnLst/>
            <a:rect l="l" t="t" r="r" b="b"/>
            <a:pathLst>
              <a:path w="10234294" h="1924685">
                <a:moveTo>
                  <a:pt x="10234201" y="0"/>
                </a:moveTo>
                <a:lnTo>
                  <a:pt x="555291" y="0"/>
                </a:lnTo>
                <a:lnTo>
                  <a:pt x="555291" y="612913"/>
                </a:lnTo>
                <a:lnTo>
                  <a:pt x="0" y="996681"/>
                </a:lnTo>
                <a:lnTo>
                  <a:pt x="555291" y="1302379"/>
                </a:lnTo>
                <a:lnTo>
                  <a:pt x="555291" y="1924475"/>
                </a:lnTo>
                <a:lnTo>
                  <a:pt x="10234201" y="1924475"/>
                </a:lnTo>
                <a:lnTo>
                  <a:pt x="10234201" y="0"/>
                </a:lnTo>
                <a:close/>
              </a:path>
            </a:pathLst>
          </a:custGeom>
          <a:solidFill>
            <a:srgbClr val="F1F1F1"/>
          </a:solidFill>
        </p:spPr>
        <p:txBody>
          <a:bodyPr wrap="square" lIns="0" tIns="0" rIns="0" bIns="0" rtlCol="0"/>
          <a:lstStyle/>
          <a:p>
            <a:endParaRPr/>
          </a:p>
        </p:txBody>
      </p:sp>
      <p:sp>
        <p:nvSpPr>
          <p:cNvPr id="19" name="object 19"/>
          <p:cNvSpPr/>
          <p:nvPr/>
        </p:nvSpPr>
        <p:spPr>
          <a:xfrm>
            <a:off x="7958689" y="2929122"/>
            <a:ext cx="10325735" cy="1987550"/>
          </a:xfrm>
          <a:custGeom>
            <a:avLst/>
            <a:gdLst/>
            <a:ahLst/>
            <a:cxnLst/>
            <a:rect l="l" t="t" r="r" b="b"/>
            <a:pathLst>
              <a:path w="10325735" h="1987550">
                <a:moveTo>
                  <a:pt x="10325235" y="0"/>
                </a:moveTo>
                <a:lnTo>
                  <a:pt x="583511" y="0"/>
                </a:lnTo>
                <a:lnTo>
                  <a:pt x="583511" y="627844"/>
                </a:lnTo>
                <a:lnTo>
                  <a:pt x="0" y="1031120"/>
                </a:lnTo>
                <a:lnTo>
                  <a:pt x="583511" y="1352356"/>
                </a:lnTo>
                <a:lnTo>
                  <a:pt x="583511" y="1987300"/>
                </a:lnTo>
                <a:lnTo>
                  <a:pt x="10325235" y="1987300"/>
                </a:lnTo>
                <a:lnTo>
                  <a:pt x="10325235" y="1924475"/>
                </a:lnTo>
                <a:lnTo>
                  <a:pt x="646336" y="1924475"/>
                </a:lnTo>
                <a:lnTo>
                  <a:pt x="646336" y="1315226"/>
                </a:lnTo>
                <a:lnTo>
                  <a:pt x="119263" y="1025057"/>
                </a:lnTo>
                <a:lnTo>
                  <a:pt x="646336" y="660796"/>
                </a:lnTo>
                <a:lnTo>
                  <a:pt x="646336" y="62825"/>
                </a:lnTo>
                <a:lnTo>
                  <a:pt x="10325235" y="62825"/>
                </a:lnTo>
                <a:lnTo>
                  <a:pt x="10325235" y="0"/>
                </a:lnTo>
                <a:close/>
              </a:path>
              <a:path w="10325735" h="1987550">
                <a:moveTo>
                  <a:pt x="10325235" y="62825"/>
                </a:moveTo>
                <a:lnTo>
                  <a:pt x="10262410" y="62825"/>
                </a:lnTo>
                <a:lnTo>
                  <a:pt x="10262410" y="1924475"/>
                </a:lnTo>
                <a:lnTo>
                  <a:pt x="10325235" y="1924475"/>
                </a:lnTo>
                <a:lnTo>
                  <a:pt x="10325235" y="62825"/>
                </a:lnTo>
                <a:close/>
              </a:path>
            </a:pathLst>
          </a:custGeom>
          <a:solidFill>
            <a:srgbClr val="C48A10"/>
          </a:solidFill>
        </p:spPr>
        <p:txBody>
          <a:bodyPr wrap="square" lIns="0" tIns="0" rIns="0" bIns="0" rtlCol="0"/>
          <a:lstStyle/>
          <a:p>
            <a:endParaRPr/>
          </a:p>
        </p:txBody>
      </p:sp>
      <p:sp>
        <p:nvSpPr>
          <p:cNvPr id="20" name="object 20"/>
          <p:cNvSpPr/>
          <p:nvPr/>
        </p:nvSpPr>
        <p:spPr>
          <a:xfrm>
            <a:off x="8018318" y="1098890"/>
            <a:ext cx="10234295" cy="1924685"/>
          </a:xfrm>
          <a:custGeom>
            <a:avLst/>
            <a:gdLst/>
            <a:ahLst/>
            <a:cxnLst/>
            <a:rect l="l" t="t" r="r" b="b"/>
            <a:pathLst>
              <a:path w="10234294" h="1924685">
                <a:moveTo>
                  <a:pt x="10234201" y="0"/>
                </a:moveTo>
                <a:lnTo>
                  <a:pt x="555291" y="0"/>
                </a:lnTo>
                <a:lnTo>
                  <a:pt x="555291" y="612902"/>
                </a:lnTo>
                <a:lnTo>
                  <a:pt x="0" y="996671"/>
                </a:lnTo>
                <a:lnTo>
                  <a:pt x="555291" y="1302379"/>
                </a:lnTo>
                <a:lnTo>
                  <a:pt x="555291" y="1924475"/>
                </a:lnTo>
                <a:lnTo>
                  <a:pt x="10234201" y="1924475"/>
                </a:lnTo>
                <a:lnTo>
                  <a:pt x="10234201" y="0"/>
                </a:lnTo>
                <a:close/>
              </a:path>
            </a:pathLst>
          </a:custGeom>
          <a:solidFill>
            <a:srgbClr val="E6E6E6"/>
          </a:solidFill>
        </p:spPr>
        <p:txBody>
          <a:bodyPr wrap="square" lIns="0" tIns="0" rIns="0" bIns="0" rtlCol="0"/>
          <a:lstStyle/>
          <a:p>
            <a:endParaRPr/>
          </a:p>
        </p:txBody>
      </p:sp>
      <p:sp>
        <p:nvSpPr>
          <p:cNvPr id="21" name="object 21"/>
          <p:cNvSpPr/>
          <p:nvPr/>
        </p:nvSpPr>
        <p:spPr>
          <a:xfrm>
            <a:off x="7958689" y="1067473"/>
            <a:ext cx="10325735" cy="1987550"/>
          </a:xfrm>
          <a:custGeom>
            <a:avLst/>
            <a:gdLst/>
            <a:ahLst/>
            <a:cxnLst/>
            <a:rect l="l" t="t" r="r" b="b"/>
            <a:pathLst>
              <a:path w="10325735" h="1987550">
                <a:moveTo>
                  <a:pt x="10325235" y="0"/>
                </a:moveTo>
                <a:lnTo>
                  <a:pt x="583511" y="0"/>
                </a:lnTo>
                <a:lnTo>
                  <a:pt x="583511" y="627844"/>
                </a:lnTo>
                <a:lnTo>
                  <a:pt x="0" y="1031120"/>
                </a:lnTo>
                <a:lnTo>
                  <a:pt x="583511" y="1352356"/>
                </a:lnTo>
                <a:lnTo>
                  <a:pt x="583511" y="1987300"/>
                </a:lnTo>
                <a:lnTo>
                  <a:pt x="10325235" y="1987300"/>
                </a:lnTo>
                <a:lnTo>
                  <a:pt x="10325235" y="1924475"/>
                </a:lnTo>
                <a:lnTo>
                  <a:pt x="646336" y="1924475"/>
                </a:lnTo>
                <a:lnTo>
                  <a:pt x="646336" y="1315226"/>
                </a:lnTo>
                <a:lnTo>
                  <a:pt x="119263" y="1025057"/>
                </a:lnTo>
                <a:lnTo>
                  <a:pt x="646336" y="660796"/>
                </a:lnTo>
                <a:lnTo>
                  <a:pt x="646336" y="62825"/>
                </a:lnTo>
                <a:lnTo>
                  <a:pt x="10325235" y="62825"/>
                </a:lnTo>
                <a:lnTo>
                  <a:pt x="10325235" y="0"/>
                </a:lnTo>
                <a:close/>
              </a:path>
              <a:path w="10325735" h="1987550">
                <a:moveTo>
                  <a:pt x="10325235" y="62825"/>
                </a:moveTo>
                <a:lnTo>
                  <a:pt x="10262410" y="62825"/>
                </a:lnTo>
                <a:lnTo>
                  <a:pt x="10262410" y="1924475"/>
                </a:lnTo>
                <a:lnTo>
                  <a:pt x="10325235" y="1924475"/>
                </a:lnTo>
                <a:lnTo>
                  <a:pt x="10325235" y="62825"/>
                </a:lnTo>
                <a:close/>
              </a:path>
            </a:pathLst>
          </a:custGeom>
          <a:solidFill>
            <a:srgbClr val="C48A10"/>
          </a:solidFill>
        </p:spPr>
        <p:txBody>
          <a:bodyPr wrap="square" lIns="0" tIns="0" rIns="0" bIns="0" rtlCol="0"/>
          <a:lstStyle/>
          <a:p>
            <a:endParaRPr/>
          </a:p>
        </p:txBody>
      </p:sp>
      <p:sp>
        <p:nvSpPr>
          <p:cNvPr id="22" name="object 22"/>
          <p:cNvSpPr/>
          <p:nvPr/>
        </p:nvSpPr>
        <p:spPr>
          <a:xfrm>
            <a:off x="2705027" y="7365084"/>
            <a:ext cx="3215640" cy="1197610"/>
          </a:xfrm>
          <a:custGeom>
            <a:avLst/>
            <a:gdLst/>
            <a:ahLst/>
            <a:cxnLst/>
            <a:rect l="l" t="t" r="r" b="b"/>
            <a:pathLst>
              <a:path w="3215640" h="1197609">
                <a:moveTo>
                  <a:pt x="3215043" y="1197345"/>
                </a:moveTo>
                <a:lnTo>
                  <a:pt x="0" y="1197345"/>
                </a:lnTo>
                <a:lnTo>
                  <a:pt x="0" y="0"/>
                </a:lnTo>
                <a:lnTo>
                  <a:pt x="3215043" y="0"/>
                </a:lnTo>
                <a:lnTo>
                  <a:pt x="3215043" y="1197345"/>
                </a:lnTo>
                <a:close/>
              </a:path>
            </a:pathLst>
          </a:custGeom>
          <a:solidFill>
            <a:srgbClr val="FFFFFF"/>
          </a:solidFill>
        </p:spPr>
        <p:txBody>
          <a:bodyPr wrap="square" lIns="0" tIns="0" rIns="0" bIns="0" rtlCol="0"/>
          <a:lstStyle/>
          <a:p>
            <a:endParaRPr/>
          </a:p>
        </p:txBody>
      </p:sp>
      <p:sp>
        <p:nvSpPr>
          <p:cNvPr id="23" name="object 23"/>
          <p:cNvSpPr/>
          <p:nvPr/>
        </p:nvSpPr>
        <p:spPr>
          <a:xfrm>
            <a:off x="2705027" y="7365084"/>
            <a:ext cx="3215640" cy="1197610"/>
          </a:xfrm>
          <a:custGeom>
            <a:avLst/>
            <a:gdLst/>
            <a:ahLst/>
            <a:cxnLst/>
            <a:rect l="l" t="t" r="r" b="b"/>
            <a:pathLst>
              <a:path w="3215640" h="1197609">
                <a:moveTo>
                  <a:pt x="3215043" y="1197345"/>
                </a:moveTo>
                <a:lnTo>
                  <a:pt x="0" y="1197345"/>
                </a:lnTo>
                <a:lnTo>
                  <a:pt x="0" y="0"/>
                </a:lnTo>
                <a:lnTo>
                  <a:pt x="3215043" y="0"/>
                </a:lnTo>
                <a:lnTo>
                  <a:pt x="3215043" y="1197345"/>
                </a:lnTo>
                <a:close/>
              </a:path>
            </a:pathLst>
          </a:custGeom>
          <a:ln w="41883">
            <a:solidFill>
              <a:srgbClr val="404041"/>
            </a:solidFill>
          </a:ln>
        </p:spPr>
        <p:txBody>
          <a:bodyPr wrap="square" lIns="0" tIns="0" rIns="0" bIns="0" rtlCol="0"/>
          <a:lstStyle/>
          <a:p>
            <a:endParaRPr/>
          </a:p>
        </p:txBody>
      </p:sp>
      <p:sp>
        <p:nvSpPr>
          <p:cNvPr id="24" name="object 24"/>
          <p:cNvSpPr/>
          <p:nvPr/>
        </p:nvSpPr>
        <p:spPr>
          <a:xfrm>
            <a:off x="0" y="9762038"/>
            <a:ext cx="20104100" cy="234950"/>
          </a:xfrm>
          <a:custGeom>
            <a:avLst/>
            <a:gdLst/>
            <a:ahLst/>
            <a:cxnLst/>
            <a:rect l="l" t="t" r="r" b="b"/>
            <a:pathLst>
              <a:path w="20104100" h="234950">
                <a:moveTo>
                  <a:pt x="0" y="234903"/>
                </a:moveTo>
                <a:lnTo>
                  <a:pt x="20104099" y="234903"/>
                </a:lnTo>
                <a:lnTo>
                  <a:pt x="20104099" y="0"/>
                </a:lnTo>
                <a:lnTo>
                  <a:pt x="0" y="0"/>
                </a:lnTo>
                <a:lnTo>
                  <a:pt x="0" y="234903"/>
                </a:lnTo>
                <a:close/>
              </a:path>
            </a:pathLst>
          </a:custGeom>
          <a:solidFill>
            <a:srgbClr val="404041"/>
          </a:solidFill>
        </p:spPr>
        <p:txBody>
          <a:bodyPr wrap="square" lIns="0" tIns="0" rIns="0" bIns="0" rtlCol="0"/>
          <a:lstStyle/>
          <a:p>
            <a:endParaRPr/>
          </a:p>
        </p:txBody>
      </p:sp>
      <p:sp>
        <p:nvSpPr>
          <p:cNvPr id="25" name="object 25"/>
          <p:cNvSpPr txBox="1"/>
          <p:nvPr/>
        </p:nvSpPr>
        <p:spPr>
          <a:xfrm>
            <a:off x="9291718" y="1565599"/>
            <a:ext cx="7400925" cy="951351"/>
          </a:xfrm>
          <a:prstGeom prst="rect">
            <a:avLst/>
          </a:prstGeom>
        </p:spPr>
        <p:txBody>
          <a:bodyPr vert="horz" wrap="square" lIns="0" tIns="12700" rIns="0" bIns="0" rtlCol="0">
            <a:spAutoFit/>
          </a:bodyPr>
          <a:lstStyle/>
          <a:p>
            <a:pPr marL="12700" marR="5080">
              <a:lnSpc>
                <a:spcPts val="2470"/>
              </a:lnSpc>
              <a:spcBef>
                <a:spcPts val="100"/>
              </a:spcBef>
            </a:pPr>
            <a:r>
              <a:rPr lang="en-US" sz="1950" spc="90" dirty="0">
                <a:solidFill>
                  <a:srgbClr val="404041"/>
                </a:solidFill>
                <a:latin typeface="Liberation Sans"/>
                <a:cs typeface="Liberation Sans"/>
              </a:rPr>
              <a:t>Employee Capital Plan (PPK) is a form of additional saving organized by the employer for its employees in cooperation with an external managing entity - a financial institution.</a:t>
            </a:r>
            <a:endParaRPr sz="1950" dirty="0">
              <a:latin typeface="Liberation Sans"/>
              <a:cs typeface="Liberation Sans"/>
            </a:endParaRPr>
          </a:p>
        </p:txBody>
      </p:sp>
      <p:sp>
        <p:nvSpPr>
          <p:cNvPr id="26" name="object 26"/>
          <p:cNvSpPr txBox="1"/>
          <p:nvPr/>
        </p:nvSpPr>
        <p:spPr>
          <a:xfrm>
            <a:off x="9308921" y="3468324"/>
            <a:ext cx="8095615" cy="951351"/>
          </a:xfrm>
          <a:prstGeom prst="rect">
            <a:avLst/>
          </a:prstGeom>
        </p:spPr>
        <p:txBody>
          <a:bodyPr vert="horz" wrap="square" lIns="0" tIns="12700" rIns="0" bIns="0" rtlCol="0">
            <a:spAutoFit/>
          </a:bodyPr>
          <a:lstStyle/>
          <a:p>
            <a:pPr marL="12700" marR="5080">
              <a:lnSpc>
                <a:spcPts val="2470"/>
              </a:lnSpc>
              <a:spcBef>
                <a:spcPts val="100"/>
              </a:spcBef>
            </a:pPr>
            <a:r>
              <a:rPr lang="en-US" sz="1950" spc="50" dirty="0">
                <a:solidFill>
                  <a:srgbClr val="404041"/>
                </a:solidFill>
                <a:latin typeface="Liberation Sans"/>
                <a:cs typeface="Liberation Sans"/>
              </a:rPr>
              <a:t>PPK is created in order to systematically accumulate funds by a PPK participant for the purpose of payment after reaching the age of 60 and other purposes specified in the PPK Act.</a:t>
            </a:r>
            <a:endParaRPr sz="1950" dirty="0">
              <a:latin typeface="Liberation Sans"/>
              <a:cs typeface="Liberation Sans"/>
            </a:endParaRPr>
          </a:p>
        </p:txBody>
      </p:sp>
      <p:sp>
        <p:nvSpPr>
          <p:cNvPr id="27" name="object 27"/>
          <p:cNvSpPr txBox="1"/>
          <p:nvPr/>
        </p:nvSpPr>
        <p:spPr>
          <a:xfrm>
            <a:off x="9291718" y="5186362"/>
            <a:ext cx="7472045" cy="630750"/>
          </a:xfrm>
          <a:prstGeom prst="rect">
            <a:avLst/>
          </a:prstGeom>
        </p:spPr>
        <p:txBody>
          <a:bodyPr vert="horz" wrap="square" lIns="0" tIns="12700" rIns="0" bIns="0" rtlCol="0">
            <a:spAutoFit/>
          </a:bodyPr>
          <a:lstStyle/>
          <a:p>
            <a:pPr marL="12700" marR="5080">
              <a:lnSpc>
                <a:spcPts val="2470"/>
              </a:lnSpc>
              <a:spcBef>
                <a:spcPts val="100"/>
              </a:spcBef>
            </a:pPr>
            <a:r>
              <a:rPr lang="pl-PL" sz="1950" spc="50" dirty="0">
                <a:solidFill>
                  <a:srgbClr val="404041"/>
                </a:solidFill>
                <a:latin typeface="Liberation Sans"/>
                <a:cs typeface="Liberation Sans"/>
              </a:rPr>
              <a:t>PPK </a:t>
            </a:r>
            <a:r>
              <a:rPr lang="pl-PL" sz="1950" spc="50" dirty="0" err="1">
                <a:solidFill>
                  <a:srgbClr val="404041"/>
                </a:solidFill>
                <a:latin typeface="Liberation Sans"/>
                <a:cs typeface="Liberation Sans"/>
              </a:rPr>
              <a:t>is</a:t>
            </a:r>
            <a:r>
              <a:rPr lang="pl-PL" sz="1950" spc="50" dirty="0">
                <a:solidFill>
                  <a:srgbClr val="404041"/>
                </a:solidFill>
                <a:latin typeface="Liberation Sans"/>
                <a:cs typeface="Liberation Sans"/>
              </a:rPr>
              <a:t> </a:t>
            </a:r>
            <a:r>
              <a:rPr lang="pl-PL" sz="1950" spc="50" dirty="0" err="1">
                <a:solidFill>
                  <a:srgbClr val="404041"/>
                </a:solidFill>
                <a:latin typeface="Liberation Sans"/>
                <a:cs typeface="Liberation Sans"/>
              </a:rPr>
              <a:t>created</a:t>
            </a:r>
            <a:r>
              <a:rPr lang="pl-PL" sz="1950" spc="50" dirty="0">
                <a:solidFill>
                  <a:srgbClr val="404041"/>
                </a:solidFill>
                <a:latin typeface="Liberation Sans"/>
                <a:cs typeface="Liberation Sans"/>
              </a:rPr>
              <a:t> by </a:t>
            </a:r>
            <a:r>
              <a:rPr lang="pl-PL" sz="1950" spc="50" dirty="0" err="1">
                <a:solidFill>
                  <a:srgbClr val="404041"/>
                </a:solidFill>
                <a:latin typeface="Liberation Sans"/>
                <a:cs typeface="Liberation Sans"/>
              </a:rPr>
              <a:t>employer</a:t>
            </a:r>
            <a:r>
              <a:rPr lang="pl-PL" sz="1950" spc="50" dirty="0">
                <a:solidFill>
                  <a:srgbClr val="404041"/>
                </a:solidFill>
                <a:latin typeface="Liberation Sans"/>
                <a:cs typeface="Liberation Sans"/>
              </a:rPr>
              <a:t>, but </a:t>
            </a:r>
            <a:r>
              <a:rPr lang="pl-PL" sz="1950" spc="50" dirty="0" err="1">
                <a:solidFill>
                  <a:srgbClr val="404041"/>
                </a:solidFill>
                <a:latin typeface="Liberation Sans"/>
                <a:cs typeface="Liberation Sans"/>
              </a:rPr>
              <a:t>it</a:t>
            </a:r>
            <a:r>
              <a:rPr lang="pl-PL" sz="1950" spc="50" dirty="0">
                <a:solidFill>
                  <a:srgbClr val="404041"/>
                </a:solidFill>
                <a:latin typeface="Liberation Sans"/>
                <a:cs typeface="Liberation Sans"/>
              </a:rPr>
              <a:t> </a:t>
            </a:r>
            <a:r>
              <a:rPr lang="pl-PL" sz="1950" spc="50" dirty="0" err="1">
                <a:solidFill>
                  <a:srgbClr val="404041"/>
                </a:solidFill>
                <a:latin typeface="Liberation Sans"/>
                <a:cs typeface="Liberation Sans"/>
              </a:rPr>
              <a:t>is</a:t>
            </a:r>
            <a:r>
              <a:rPr lang="pl-PL" sz="1950" spc="50" dirty="0">
                <a:solidFill>
                  <a:srgbClr val="404041"/>
                </a:solidFill>
                <a:latin typeface="Liberation Sans"/>
                <a:cs typeface="Liberation Sans"/>
              </a:rPr>
              <a:t> run in </a:t>
            </a:r>
            <a:r>
              <a:rPr lang="pl-PL" sz="1950" spc="50" dirty="0" err="1">
                <a:solidFill>
                  <a:srgbClr val="404041"/>
                </a:solidFill>
                <a:latin typeface="Liberation Sans"/>
                <a:cs typeface="Liberation Sans"/>
              </a:rPr>
              <a:t>cooperation</a:t>
            </a:r>
            <a:r>
              <a:rPr lang="pl-PL" sz="1950" spc="50" dirty="0">
                <a:solidFill>
                  <a:srgbClr val="404041"/>
                </a:solidFill>
                <a:latin typeface="Liberation Sans"/>
                <a:cs typeface="Liberation Sans"/>
              </a:rPr>
              <a:t> </a:t>
            </a:r>
            <a:br>
              <a:rPr lang="pl-PL" sz="1950" spc="50" dirty="0">
                <a:solidFill>
                  <a:srgbClr val="404041"/>
                </a:solidFill>
                <a:latin typeface="Liberation Sans"/>
                <a:cs typeface="Liberation Sans"/>
              </a:rPr>
            </a:br>
            <a:r>
              <a:rPr lang="pl-PL" sz="1950" spc="50" dirty="0">
                <a:solidFill>
                  <a:srgbClr val="404041"/>
                </a:solidFill>
                <a:latin typeface="Liberation Sans"/>
                <a:cs typeface="Liberation Sans"/>
              </a:rPr>
              <a:t>with </a:t>
            </a:r>
            <a:r>
              <a:rPr lang="pl-PL" sz="1950" spc="50" dirty="0" err="1">
                <a:solidFill>
                  <a:srgbClr val="404041"/>
                </a:solidFill>
                <a:latin typeface="Liberation Sans"/>
                <a:cs typeface="Liberation Sans"/>
              </a:rPr>
              <a:t>external</a:t>
            </a:r>
            <a:r>
              <a:rPr lang="pl-PL" sz="1950" spc="50" dirty="0">
                <a:solidFill>
                  <a:srgbClr val="404041"/>
                </a:solidFill>
                <a:latin typeface="Liberation Sans"/>
                <a:cs typeface="Liberation Sans"/>
              </a:rPr>
              <a:t> service </a:t>
            </a:r>
            <a:r>
              <a:rPr lang="pl-PL" sz="1950" spc="50" dirty="0" err="1">
                <a:solidFill>
                  <a:srgbClr val="404041"/>
                </a:solidFill>
                <a:latin typeface="Liberation Sans"/>
                <a:cs typeface="Liberation Sans"/>
              </a:rPr>
              <a:t>provider</a:t>
            </a:r>
            <a:r>
              <a:rPr lang="pl-PL" sz="1950" spc="50" dirty="0">
                <a:solidFill>
                  <a:srgbClr val="404041"/>
                </a:solidFill>
                <a:latin typeface="Liberation Sans"/>
                <a:cs typeface="Liberation Sans"/>
              </a:rPr>
              <a:t> – a </a:t>
            </a:r>
            <a:r>
              <a:rPr lang="pl-PL" sz="1950" spc="50" dirty="0" err="1">
                <a:solidFill>
                  <a:srgbClr val="404041"/>
                </a:solidFill>
                <a:latin typeface="Liberation Sans"/>
                <a:cs typeface="Liberation Sans"/>
              </a:rPr>
              <a:t>financial</a:t>
            </a:r>
            <a:r>
              <a:rPr lang="pl-PL" sz="1950" spc="50" dirty="0">
                <a:solidFill>
                  <a:srgbClr val="404041"/>
                </a:solidFill>
                <a:latin typeface="Liberation Sans"/>
                <a:cs typeface="Liberation Sans"/>
              </a:rPr>
              <a:t> </a:t>
            </a:r>
            <a:r>
              <a:rPr lang="pl-PL" sz="1950" spc="50" dirty="0" err="1">
                <a:solidFill>
                  <a:srgbClr val="404041"/>
                </a:solidFill>
                <a:latin typeface="Liberation Sans"/>
                <a:cs typeface="Liberation Sans"/>
              </a:rPr>
              <a:t>institution</a:t>
            </a:r>
            <a:r>
              <a:rPr lang="pl-PL" sz="1950" spc="50" dirty="0">
                <a:solidFill>
                  <a:srgbClr val="404041"/>
                </a:solidFill>
                <a:latin typeface="Liberation Sans"/>
                <a:cs typeface="Liberation Sans"/>
              </a:rPr>
              <a:t>.</a:t>
            </a:r>
            <a:endParaRPr lang="pl-PL" sz="1950" dirty="0">
              <a:latin typeface="Liberation Sans"/>
              <a:cs typeface="Liberation Sans"/>
            </a:endParaRPr>
          </a:p>
        </p:txBody>
      </p:sp>
      <p:sp>
        <p:nvSpPr>
          <p:cNvPr id="28" name="object 28"/>
          <p:cNvSpPr txBox="1">
            <a:spLocks noGrp="1"/>
          </p:cNvSpPr>
          <p:nvPr>
            <p:ph type="title"/>
          </p:nvPr>
        </p:nvSpPr>
        <p:spPr>
          <a:xfrm>
            <a:off x="2005144" y="2662896"/>
            <a:ext cx="4652010" cy="1793696"/>
          </a:xfrm>
          <a:prstGeom prst="rect">
            <a:avLst/>
          </a:prstGeom>
        </p:spPr>
        <p:txBody>
          <a:bodyPr vert="horz" wrap="square" lIns="0" tIns="11430" rIns="0" bIns="0" rtlCol="0">
            <a:spAutoFit/>
          </a:bodyPr>
          <a:lstStyle/>
          <a:p>
            <a:pPr marL="12700" marR="5080">
              <a:lnSpc>
                <a:spcPct val="100600"/>
              </a:lnSpc>
              <a:spcBef>
                <a:spcPts val="90"/>
              </a:spcBef>
            </a:pPr>
            <a:r>
              <a:rPr lang="pl-PL" spc="10" dirty="0" err="1">
                <a:solidFill>
                  <a:srgbClr val="404041"/>
                </a:solidFill>
              </a:rPr>
              <a:t>Main</a:t>
            </a:r>
            <a:r>
              <a:rPr lang="pl-PL" spc="10" dirty="0">
                <a:solidFill>
                  <a:srgbClr val="404041"/>
                </a:solidFill>
              </a:rPr>
              <a:t> </a:t>
            </a:r>
            <a:r>
              <a:rPr lang="pl-PL" spc="10" dirty="0" err="1">
                <a:solidFill>
                  <a:srgbClr val="404041"/>
                </a:solidFill>
              </a:rPr>
              <a:t>rules</a:t>
            </a:r>
            <a:r>
              <a:rPr lang="pl-PL" spc="10" dirty="0">
                <a:solidFill>
                  <a:srgbClr val="404041"/>
                </a:solidFill>
              </a:rPr>
              <a:t> </a:t>
            </a:r>
            <a:r>
              <a:rPr spc="15" dirty="0">
                <a:solidFill>
                  <a:srgbClr val="404041"/>
                </a:solidFill>
              </a:rPr>
              <a:t>  </a:t>
            </a:r>
            <a:br>
              <a:rPr lang="pl-PL" spc="15" dirty="0">
                <a:solidFill>
                  <a:srgbClr val="404041"/>
                </a:solidFill>
              </a:rPr>
            </a:br>
            <a:r>
              <a:rPr lang="pl-PL" spc="15" dirty="0">
                <a:solidFill>
                  <a:srgbClr val="C48B0E"/>
                </a:solidFill>
              </a:rPr>
              <a:t>of</a:t>
            </a:r>
            <a:r>
              <a:rPr lang="pl-PL" spc="15" dirty="0">
                <a:solidFill>
                  <a:srgbClr val="404041"/>
                </a:solidFill>
              </a:rPr>
              <a:t> </a:t>
            </a:r>
            <a:r>
              <a:rPr spc="15" dirty="0"/>
              <a:t>PPK</a:t>
            </a:r>
          </a:p>
        </p:txBody>
      </p:sp>
      <p:sp>
        <p:nvSpPr>
          <p:cNvPr id="29" name="object 29"/>
          <p:cNvSpPr txBox="1"/>
          <p:nvPr/>
        </p:nvSpPr>
        <p:spPr>
          <a:xfrm>
            <a:off x="14779995" y="7415347"/>
            <a:ext cx="3829685" cy="1281120"/>
          </a:xfrm>
          <a:prstGeom prst="rect">
            <a:avLst/>
          </a:prstGeom>
          <a:ln w="41883">
            <a:solidFill>
              <a:srgbClr val="404041"/>
            </a:solidFill>
          </a:ln>
        </p:spPr>
        <p:txBody>
          <a:bodyPr vert="horz" wrap="square" lIns="0" tIns="217170" rIns="0" bIns="0" rtlCol="0">
            <a:spAutoFit/>
          </a:bodyPr>
          <a:lstStyle/>
          <a:p>
            <a:pPr marL="800100" marR="512445" indent="-457200">
              <a:lnSpc>
                <a:spcPct val="100400"/>
              </a:lnSpc>
              <a:spcBef>
                <a:spcPts val="1710"/>
              </a:spcBef>
              <a:buFont typeface="+mj-lt"/>
              <a:buAutoNum type="arabicPeriod" startAt="3"/>
            </a:pPr>
            <a:r>
              <a:rPr lang="en-US" sz="2300" dirty="0">
                <a:solidFill>
                  <a:srgbClr val="404041"/>
                </a:solidFill>
                <a:latin typeface="Liberation Serif"/>
                <a:cs typeface="Liberation Serif"/>
              </a:rPr>
              <a:t>Withdrawal of funds</a:t>
            </a:r>
            <a:r>
              <a:rPr lang="pl-PL" sz="2300" dirty="0">
                <a:solidFill>
                  <a:srgbClr val="404041"/>
                </a:solidFill>
                <a:latin typeface="Liberation Serif"/>
                <a:cs typeface="Liberation Serif"/>
              </a:rPr>
              <a:t> </a:t>
            </a:r>
            <a:r>
              <a:rPr lang="en-US" sz="2300" dirty="0">
                <a:solidFill>
                  <a:srgbClr val="404041"/>
                </a:solidFill>
                <a:latin typeface="Liberation Serif"/>
                <a:cs typeface="Liberation Serif"/>
              </a:rPr>
              <a:t>from PPK</a:t>
            </a:r>
            <a:br>
              <a:rPr lang="pl-PL" sz="2300" dirty="0">
                <a:latin typeface="Liberation Serif"/>
                <a:cs typeface="Liberation Serif"/>
              </a:rPr>
            </a:br>
            <a:endParaRPr lang="en-US" sz="2300" dirty="0">
              <a:latin typeface="Liberation Serif"/>
              <a:cs typeface="Liberation Serif"/>
            </a:endParaRPr>
          </a:p>
        </p:txBody>
      </p:sp>
      <p:sp>
        <p:nvSpPr>
          <p:cNvPr id="30" name="object 30"/>
          <p:cNvSpPr txBox="1"/>
          <p:nvPr/>
        </p:nvSpPr>
        <p:spPr>
          <a:xfrm>
            <a:off x="8335023" y="7455975"/>
            <a:ext cx="4221480" cy="1281120"/>
          </a:xfrm>
          <a:prstGeom prst="rect">
            <a:avLst/>
          </a:prstGeom>
          <a:ln w="41883">
            <a:solidFill>
              <a:srgbClr val="404041"/>
            </a:solidFill>
          </a:ln>
        </p:spPr>
        <p:txBody>
          <a:bodyPr vert="horz" wrap="square" lIns="0" tIns="217170" rIns="0" bIns="0" rtlCol="0">
            <a:spAutoFit/>
          </a:bodyPr>
          <a:lstStyle/>
          <a:p>
            <a:pPr marL="955040" marR="522605" indent="-457200">
              <a:lnSpc>
                <a:spcPct val="100400"/>
              </a:lnSpc>
              <a:spcBef>
                <a:spcPts val="1710"/>
              </a:spcBef>
              <a:buFont typeface="+mj-lt"/>
              <a:buAutoNum type="arabicPeriod" startAt="2"/>
            </a:pPr>
            <a:r>
              <a:rPr lang="pl-PL" sz="2300" spc="135" dirty="0" err="1">
                <a:solidFill>
                  <a:srgbClr val="404041"/>
                </a:solidFill>
                <a:latin typeface="Liberation Serif"/>
                <a:cs typeface="Liberation Serif"/>
              </a:rPr>
              <a:t>Accumulation</a:t>
            </a:r>
            <a:r>
              <a:rPr lang="pl-PL" sz="2300" spc="135" dirty="0">
                <a:solidFill>
                  <a:srgbClr val="404041"/>
                </a:solidFill>
                <a:latin typeface="Liberation Serif"/>
                <a:cs typeface="Liberation Serif"/>
              </a:rPr>
              <a:t> </a:t>
            </a:r>
            <a:br>
              <a:rPr lang="pl-PL" sz="2300" spc="135" dirty="0">
                <a:solidFill>
                  <a:srgbClr val="404041"/>
                </a:solidFill>
                <a:latin typeface="Liberation Serif"/>
                <a:cs typeface="Liberation Serif"/>
              </a:rPr>
            </a:br>
            <a:r>
              <a:rPr lang="pl-PL" sz="2300" spc="135" dirty="0">
                <a:solidFill>
                  <a:srgbClr val="404041"/>
                </a:solidFill>
                <a:latin typeface="Liberation Serif"/>
                <a:cs typeface="Liberation Serif"/>
              </a:rPr>
              <a:t>of </a:t>
            </a:r>
            <a:r>
              <a:rPr lang="pl-PL" sz="2300" spc="135" dirty="0" err="1">
                <a:solidFill>
                  <a:srgbClr val="404041"/>
                </a:solidFill>
                <a:latin typeface="Liberation Serif"/>
                <a:cs typeface="Liberation Serif"/>
              </a:rPr>
              <a:t>funds</a:t>
            </a:r>
            <a:r>
              <a:rPr lang="pl-PL" sz="2300" spc="135" dirty="0">
                <a:solidFill>
                  <a:srgbClr val="404041"/>
                </a:solidFill>
                <a:latin typeface="Liberation Serif"/>
                <a:cs typeface="Liberation Serif"/>
              </a:rPr>
              <a:t> in PPK</a:t>
            </a:r>
            <a:br>
              <a:rPr lang="pl-PL" sz="2300" spc="135" dirty="0">
                <a:solidFill>
                  <a:srgbClr val="404041"/>
                </a:solidFill>
                <a:latin typeface="Liberation Serif"/>
                <a:cs typeface="Liberation Serif"/>
              </a:rPr>
            </a:br>
            <a:endParaRPr lang="pl-PL" sz="2300" spc="135" dirty="0">
              <a:solidFill>
                <a:srgbClr val="404041"/>
              </a:solidFill>
              <a:latin typeface="Liberation Serif"/>
              <a:cs typeface="Liberation Serif"/>
            </a:endParaRPr>
          </a:p>
        </p:txBody>
      </p:sp>
      <p:sp>
        <p:nvSpPr>
          <p:cNvPr id="31" name="object 31"/>
          <p:cNvSpPr txBox="1"/>
          <p:nvPr/>
        </p:nvSpPr>
        <p:spPr>
          <a:xfrm>
            <a:off x="2705027" y="7365084"/>
            <a:ext cx="3215640" cy="1183016"/>
          </a:xfrm>
          <a:prstGeom prst="rect">
            <a:avLst/>
          </a:prstGeom>
          <a:ln w="41883">
            <a:solidFill>
              <a:srgbClr val="404041"/>
            </a:solidFill>
          </a:ln>
        </p:spPr>
        <p:txBody>
          <a:bodyPr vert="horz" wrap="square" lIns="0" tIns="5715" rIns="0" bIns="0" rtlCol="0">
            <a:spAutoFit/>
          </a:bodyPr>
          <a:lstStyle/>
          <a:p>
            <a:pPr>
              <a:lnSpc>
                <a:spcPct val="100000"/>
              </a:lnSpc>
              <a:spcBef>
                <a:spcPts val="45"/>
              </a:spcBef>
            </a:pPr>
            <a:endParaRPr sz="3050" dirty="0">
              <a:latin typeface="Times New Roman"/>
              <a:cs typeface="Times New Roman"/>
            </a:endParaRPr>
          </a:p>
          <a:p>
            <a:pPr marL="362585">
              <a:lnSpc>
                <a:spcPct val="100000"/>
              </a:lnSpc>
            </a:pPr>
            <a:r>
              <a:rPr sz="2300" spc="110" dirty="0">
                <a:solidFill>
                  <a:srgbClr val="404041"/>
                </a:solidFill>
                <a:latin typeface="Liberation Serif"/>
                <a:cs typeface="Liberation Serif"/>
              </a:rPr>
              <a:t>1. </a:t>
            </a:r>
            <a:r>
              <a:rPr lang="pl-PL" sz="2300" spc="114" dirty="0" err="1">
                <a:solidFill>
                  <a:srgbClr val="404041"/>
                </a:solidFill>
                <a:latin typeface="Liberation Serif"/>
                <a:cs typeface="Liberation Serif"/>
              </a:rPr>
              <a:t>Creating</a:t>
            </a:r>
            <a:r>
              <a:rPr lang="pl-PL" sz="2300" spc="114" dirty="0">
                <a:solidFill>
                  <a:srgbClr val="404041"/>
                </a:solidFill>
                <a:latin typeface="Liberation Serif"/>
                <a:cs typeface="Liberation Serif"/>
              </a:rPr>
              <a:t> PPK</a:t>
            </a:r>
          </a:p>
          <a:p>
            <a:pPr marL="362585">
              <a:lnSpc>
                <a:spcPct val="100000"/>
              </a:lnSpc>
            </a:pPr>
            <a:endParaRPr sz="2300" dirty="0">
              <a:latin typeface="Liberation Serif"/>
              <a:cs typeface="Liberation Serif"/>
            </a:endParaRPr>
          </a:p>
        </p:txBody>
      </p:sp>
      <p:sp>
        <p:nvSpPr>
          <p:cNvPr id="33" name="object 33"/>
          <p:cNvSpPr txBox="1"/>
          <p:nvPr/>
        </p:nvSpPr>
        <p:spPr>
          <a:xfrm>
            <a:off x="19297422" y="10429826"/>
            <a:ext cx="503555" cy="636905"/>
          </a:xfrm>
          <a:prstGeom prst="rect">
            <a:avLst/>
          </a:prstGeom>
        </p:spPr>
        <p:txBody>
          <a:bodyPr vert="horz" wrap="square" lIns="0" tIns="0" rIns="0" bIns="0" rtlCol="0">
            <a:spAutoFit/>
          </a:bodyPr>
          <a:lstStyle/>
          <a:p>
            <a:pPr marL="25400">
              <a:lnSpc>
                <a:spcPts val="4840"/>
              </a:lnSpc>
            </a:pPr>
            <a:fld id="{81D60167-4931-47E6-BA6A-407CBD079E47}" type="slidenum">
              <a:rPr sz="4350" spc="265" dirty="0">
                <a:solidFill>
                  <a:srgbClr val="404041"/>
                </a:solidFill>
                <a:latin typeface="Liberation Serif"/>
                <a:cs typeface="Liberation Serif"/>
              </a:rPr>
              <a:t>5</a:t>
            </a:fld>
            <a:r>
              <a:rPr sz="4350" spc="130" dirty="0">
                <a:solidFill>
                  <a:srgbClr val="404041"/>
                </a:solidFill>
                <a:latin typeface="Liberation Serif"/>
                <a:cs typeface="Liberation Serif"/>
              </a:rPr>
              <a:t>.</a:t>
            </a:r>
            <a:endParaRPr sz="4350" dirty="0">
              <a:latin typeface="Liberation Serif"/>
              <a:cs typeface="Liberation Serif"/>
            </a:endParaRPr>
          </a:p>
        </p:txBody>
      </p:sp>
      <p:sp>
        <p:nvSpPr>
          <p:cNvPr id="34" name="Freeform 5">
            <a:extLst>
              <a:ext uri="{FF2B5EF4-FFF2-40B4-BE49-F238E27FC236}">
                <a16:creationId xmlns:a16="http://schemas.microsoft.com/office/drawing/2014/main" id="{D97E0475-8829-45BB-8967-58DE389BD00D}"/>
              </a:ext>
            </a:extLst>
          </p:cNvPr>
          <p:cNvSpPr>
            <a:spLocks/>
          </p:cNvSpPr>
          <p:nvPr/>
        </p:nvSpPr>
        <p:spPr bwMode="auto">
          <a:xfrm>
            <a:off x="-1883655" y="8251938"/>
            <a:ext cx="7088655" cy="1518576"/>
          </a:xfrm>
          <a:custGeom>
            <a:avLst/>
            <a:gdLst>
              <a:gd name="T0" fmla="*/ 2630 w 2654"/>
              <a:gd name="T1" fmla="*/ 400 h 567"/>
              <a:gd name="T2" fmla="*/ 2145 w 2654"/>
              <a:gd name="T3" fmla="*/ 175 h 567"/>
              <a:gd name="T4" fmla="*/ 1882 w 2654"/>
              <a:gd name="T5" fmla="*/ 46 h 567"/>
              <a:gd name="T6" fmla="*/ 1638 w 2654"/>
              <a:gd name="T7" fmla="*/ 1 h 567"/>
              <a:gd name="T8" fmla="*/ 38 w 2654"/>
              <a:gd name="T9" fmla="*/ 3 h 567"/>
              <a:gd name="T10" fmla="*/ 39 w 2654"/>
              <a:gd name="T11" fmla="*/ 71 h 567"/>
              <a:gd name="T12" fmla="*/ 0 w 2654"/>
              <a:gd name="T13" fmla="*/ 71 h 567"/>
              <a:gd name="T14" fmla="*/ 0 w 2654"/>
              <a:gd name="T15" fmla="*/ 429 h 567"/>
              <a:gd name="T16" fmla="*/ 40 w 2654"/>
              <a:gd name="T17" fmla="*/ 429 h 567"/>
              <a:gd name="T18" fmla="*/ 40 w 2654"/>
              <a:gd name="T19" fmla="*/ 497 h 567"/>
              <a:gd name="T20" fmla="*/ 40 w 2654"/>
              <a:gd name="T21" fmla="*/ 503 h 567"/>
              <a:gd name="T22" fmla="*/ 129 w 2654"/>
              <a:gd name="T23" fmla="*/ 503 h 567"/>
              <a:gd name="T24" fmla="*/ 198 w 2654"/>
              <a:gd name="T25" fmla="*/ 567 h 567"/>
              <a:gd name="T26" fmla="*/ 267 w 2654"/>
              <a:gd name="T27" fmla="*/ 503 h 567"/>
              <a:gd name="T28" fmla="*/ 302 w 2654"/>
              <a:gd name="T29" fmla="*/ 503 h 567"/>
              <a:gd name="T30" fmla="*/ 302 w 2654"/>
              <a:gd name="T31" fmla="*/ 526 h 567"/>
              <a:gd name="T32" fmla="*/ 457 w 2654"/>
              <a:gd name="T33" fmla="*/ 526 h 567"/>
              <a:gd name="T34" fmla="*/ 457 w 2654"/>
              <a:gd name="T35" fmla="*/ 503 h 567"/>
              <a:gd name="T36" fmla="*/ 497 w 2654"/>
              <a:gd name="T37" fmla="*/ 503 h 567"/>
              <a:gd name="T38" fmla="*/ 566 w 2654"/>
              <a:gd name="T39" fmla="*/ 567 h 567"/>
              <a:gd name="T40" fmla="*/ 635 w 2654"/>
              <a:gd name="T41" fmla="*/ 503 h 567"/>
              <a:gd name="T42" fmla="*/ 1571 w 2654"/>
              <a:gd name="T43" fmla="*/ 503 h 567"/>
              <a:gd name="T44" fmla="*/ 1640 w 2654"/>
              <a:gd name="T45" fmla="*/ 567 h 567"/>
              <a:gd name="T46" fmla="*/ 1709 w 2654"/>
              <a:gd name="T47" fmla="*/ 503 h 567"/>
              <a:gd name="T48" fmla="*/ 1743 w 2654"/>
              <a:gd name="T49" fmla="*/ 503 h 567"/>
              <a:gd name="T50" fmla="*/ 1743 w 2654"/>
              <a:gd name="T51" fmla="*/ 526 h 567"/>
              <a:gd name="T52" fmla="*/ 1899 w 2654"/>
              <a:gd name="T53" fmla="*/ 526 h 567"/>
              <a:gd name="T54" fmla="*/ 1899 w 2654"/>
              <a:gd name="T55" fmla="*/ 503 h 567"/>
              <a:gd name="T56" fmla="*/ 1939 w 2654"/>
              <a:gd name="T57" fmla="*/ 503 h 567"/>
              <a:gd name="T58" fmla="*/ 2008 w 2654"/>
              <a:gd name="T59" fmla="*/ 567 h 567"/>
              <a:gd name="T60" fmla="*/ 2077 w 2654"/>
              <a:gd name="T61" fmla="*/ 503 h 567"/>
              <a:gd name="T62" fmla="*/ 2492 w 2654"/>
              <a:gd name="T63" fmla="*/ 503 h 567"/>
              <a:gd name="T64" fmla="*/ 2501 w 2654"/>
              <a:gd name="T65" fmla="*/ 493 h 567"/>
              <a:gd name="T66" fmla="*/ 2587 w 2654"/>
              <a:gd name="T67" fmla="*/ 487 h 567"/>
              <a:gd name="T68" fmla="*/ 2630 w 2654"/>
              <a:gd name="T69" fmla="*/ 40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54" h="567">
                <a:moveTo>
                  <a:pt x="2630" y="400"/>
                </a:moveTo>
                <a:cubicBezTo>
                  <a:pt x="2576" y="345"/>
                  <a:pt x="2223" y="205"/>
                  <a:pt x="2145" y="175"/>
                </a:cubicBezTo>
                <a:cubicBezTo>
                  <a:pt x="2110" y="162"/>
                  <a:pt x="1969" y="81"/>
                  <a:pt x="1882" y="46"/>
                </a:cubicBezTo>
                <a:cubicBezTo>
                  <a:pt x="1813" y="18"/>
                  <a:pt x="1747" y="0"/>
                  <a:pt x="1638" y="1"/>
                </a:cubicBezTo>
                <a:cubicBezTo>
                  <a:pt x="38" y="3"/>
                  <a:pt x="38" y="3"/>
                  <a:pt x="38" y="3"/>
                </a:cubicBezTo>
                <a:cubicBezTo>
                  <a:pt x="39" y="71"/>
                  <a:pt x="39" y="71"/>
                  <a:pt x="39" y="71"/>
                </a:cubicBezTo>
                <a:cubicBezTo>
                  <a:pt x="0" y="71"/>
                  <a:pt x="0" y="71"/>
                  <a:pt x="0" y="71"/>
                </a:cubicBezTo>
                <a:cubicBezTo>
                  <a:pt x="0" y="429"/>
                  <a:pt x="0" y="429"/>
                  <a:pt x="0" y="429"/>
                </a:cubicBezTo>
                <a:cubicBezTo>
                  <a:pt x="40" y="429"/>
                  <a:pt x="40" y="429"/>
                  <a:pt x="40" y="429"/>
                </a:cubicBezTo>
                <a:cubicBezTo>
                  <a:pt x="40" y="497"/>
                  <a:pt x="40" y="497"/>
                  <a:pt x="40" y="497"/>
                </a:cubicBezTo>
                <a:cubicBezTo>
                  <a:pt x="40" y="503"/>
                  <a:pt x="40" y="503"/>
                  <a:pt x="40" y="503"/>
                </a:cubicBezTo>
                <a:cubicBezTo>
                  <a:pt x="129" y="503"/>
                  <a:pt x="129" y="503"/>
                  <a:pt x="129" y="503"/>
                </a:cubicBezTo>
                <a:cubicBezTo>
                  <a:pt x="132" y="539"/>
                  <a:pt x="162" y="567"/>
                  <a:pt x="198" y="567"/>
                </a:cubicBezTo>
                <a:cubicBezTo>
                  <a:pt x="234" y="567"/>
                  <a:pt x="264" y="539"/>
                  <a:pt x="267" y="503"/>
                </a:cubicBezTo>
                <a:cubicBezTo>
                  <a:pt x="302" y="503"/>
                  <a:pt x="302" y="503"/>
                  <a:pt x="302" y="503"/>
                </a:cubicBezTo>
                <a:cubicBezTo>
                  <a:pt x="302" y="526"/>
                  <a:pt x="302" y="526"/>
                  <a:pt x="302" y="526"/>
                </a:cubicBezTo>
                <a:cubicBezTo>
                  <a:pt x="457" y="526"/>
                  <a:pt x="457" y="526"/>
                  <a:pt x="457" y="526"/>
                </a:cubicBezTo>
                <a:cubicBezTo>
                  <a:pt x="457" y="503"/>
                  <a:pt x="457" y="503"/>
                  <a:pt x="457" y="503"/>
                </a:cubicBezTo>
                <a:cubicBezTo>
                  <a:pt x="497" y="503"/>
                  <a:pt x="497" y="503"/>
                  <a:pt x="497" y="503"/>
                </a:cubicBezTo>
                <a:cubicBezTo>
                  <a:pt x="500" y="539"/>
                  <a:pt x="530" y="567"/>
                  <a:pt x="566" y="567"/>
                </a:cubicBezTo>
                <a:cubicBezTo>
                  <a:pt x="603" y="567"/>
                  <a:pt x="632" y="539"/>
                  <a:pt x="635" y="503"/>
                </a:cubicBezTo>
                <a:cubicBezTo>
                  <a:pt x="1571" y="503"/>
                  <a:pt x="1571" y="503"/>
                  <a:pt x="1571" y="503"/>
                </a:cubicBezTo>
                <a:cubicBezTo>
                  <a:pt x="1574" y="539"/>
                  <a:pt x="1603" y="567"/>
                  <a:pt x="1640" y="567"/>
                </a:cubicBezTo>
                <a:cubicBezTo>
                  <a:pt x="1676" y="567"/>
                  <a:pt x="1706" y="539"/>
                  <a:pt x="1709" y="503"/>
                </a:cubicBezTo>
                <a:cubicBezTo>
                  <a:pt x="1743" y="503"/>
                  <a:pt x="1743" y="503"/>
                  <a:pt x="1743" y="503"/>
                </a:cubicBezTo>
                <a:cubicBezTo>
                  <a:pt x="1743" y="526"/>
                  <a:pt x="1743" y="526"/>
                  <a:pt x="1743" y="526"/>
                </a:cubicBezTo>
                <a:cubicBezTo>
                  <a:pt x="1899" y="526"/>
                  <a:pt x="1899" y="526"/>
                  <a:pt x="1899" y="526"/>
                </a:cubicBezTo>
                <a:cubicBezTo>
                  <a:pt x="1899" y="503"/>
                  <a:pt x="1899" y="503"/>
                  <a:pt x="1899" y="503"/>
                </a:cubicBezTo>
                <a:cubicBezTo>
                  <a:pt x="1939" y="503"/>
                  <a:pt x="1939" y="503"/>
                  <a:pt x="1939" y="503"/>
                </a:cubicBezTo>
                <a:cubicBezTo>
                  <a:pt x="1942" y="539"/>
                  <a:pt x="1972" y="567"/>
                  <a:pt x="2008" y="567"/>
                </a:cubicBezTo>
                <a:cubicBezTo>
                  <a:pt x="2044" y="567"/>
                  <a:pt x="2074" y="539"/>
                  <a:pt x="2077" y="503"/>
                </a:cubicBezTo>
                <a:cubicBezTo>
                  <a:pt x="2492" y="503"/>
                  <a:pt x="2492" y="503"/>
                  <a:pt x="2492" y="503"/>
                </a:cubicBezTo>
                <a:cubicBezTo>
                  <a:pt x="2501" y="493"/>
                  <a:pt x="2501" y="493"/>
                  <a:pt x="2501" y="493"/>
                </a:cubicBezTo>
                <a:cubicBezTo>
                  <a:pt x="2538" y="491"/>
                  <a:pt x="2569" y="488"/>
                  <a:pt x="2587" y="487"/>
                </a:cubicBezTo>
                <a:cubicBezTo>
                  <a:pt x="2604" y="486"/>
                  <a:pt x="2654" y="425"/>
                  <a:pt x="2630" y="400"/>
                </a:cubicBezTo>
                <a:close/>
              </a:path>
            </a:pathLst>
          </a:custGeom>
          <a:solidFill>
            <a:srgbClr val="404041"/>
          </a:solidFill>
          <a:ln>
            <a:noFill/>
          </a:ln>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276074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Grupa 174">
            <a:extLst>
              <a:ext uri="{FF2B5EF4-FFF2-40B4-BE49-F238E27FC236}">
                <a16:creationId xmlns:a16="http://schemas.microsoft.com/office/drawing/2014/main" id="{5CE879AC-3E3C-4BD2-AFA2-07354D1F0B60}"/>
              </a:ext>
            </a:extLst>
          </p:cNvPr>
          <p:cNvGrpSpPr/>
          <p:nvPr/>
        </p:nvGrpSpPr>
        <p:grpSpPr>
          <a:xfrm>
            <a:off x="-5354638" y="7680325"/>
            <a:ext cx="18324514" cy="2441575"/>
            <a:chOff x="-5354638" y="7680325"/>
            <a:chExt cx="18324514" cy="2441575"/>
          </a:xfrm>
        </p:grpSpPr>
        <p:sp>
          <p:nvSpPr>
            <p:cNvPr id="176" name="Freeform 6">
              <a:extLst>
                <a:ext uri="{FF2B5EF4-FFF2-40B4-BE49-F238E27FC236}">
                  <a16:creationId xmlns:a16="http://schemas.microsoft.com/office/drawing/2014/main" id="{3B557393-580E-4E6A-BEDB-1B9BA552836A}"/>
                </a:ext>
              </a:extLst>
            </p:cNvPr>
            <p:cNvSpPr>
              <a:spLocks/>
            </p:cNvSpPr>
            <p:nvPr/>
          </p:nvSpPr>
          <p:spPr bwMode="auto">
            <a:xfrm>
              <a:off x="-5354638" y="7680325"/>
              <a:ext cx="9109076" cy="2441575"/>
            </a:xfrm>
            <a:custGeom>
              <a:avLst/>
              <a:gdLst>
                <a:gd name="T0" fmla="*/ 3287 w 3483"/>
                <a:gd name="T1" fmla="*/ 0 h 933"/>
                <a:gd name="T2" fmla="*/ 1350 w 3483"/>
                <a:gd name="T3" fmla="*/ 0 h 933"/>
                <a:gd name="T4" fmla="*/ 923 w 3483"/>
                <a:gd name="T5" fmla="*/ 99 h 933"/>
                <a:gd name="T6" fmla="*/ 515 w 3483"/>
                <a:gd name="T7" fmla="*/ 279 h 933"/>
                <a:gd name="T8" fmla="*/ 116 w 3483"/>
                <a:gd name="T9" fmla="*/ 443 h 933"/>
                <a:gd name="T10" fmla="*/ 7 w 3483"/>
                <a:gd name="T11" fmla="*/ 637 h 933"/>
                <a:gd name="T12" fmla="*/ 7 w 3483"/>
                <a:gd name="T13" fmla="*/ 637 h 933"/>
                <a:gd name="T14" fmla="*/ 203 w 3483"/>
                <a:gd name="T15" fmla="*/ 815 h 933"/>
                <a:gd name="T16" fmla="*/ 235 w 3483"/>
                <a:gd name="T17" fmla="*/ 815 h 933"/>
                <a:gd name="T18" fmla="*/ 374 w 3483"/>
                <a:gd name="T19" fmla="*/ 933 h 933"/>
                <a:gd name="T20" fmla="*/ 513 w 3483"/>
                <a:gd name="T21" fmla="*/ 815 h 933"/>
                <a:gd name="T22" fmla="*/ 634 w 3483"/>
                <a:gd name="T23" fmla="*/ 815 h 933"/>
                <a:gd name="T24" fmla="*/ 773 w 3483"/>
                <a:gd name="T25" fmla="*/ 933 h 933"/>
                <a:gd name="T26" fmla="*/ 912 w 3483"/>
                <a:gd name="T27" fmla="*/ 815 h 933"/>
                <a:gd name="T28" fmla="*/ 2513 w 3483"/>
                <a:gd name="T29" fmla="*/ 815 h 933"/>
                <a:gd name="T30" fmla="*/ 2652 w 3483"/>
                <a:gd name="T31" fmla="*/ 933 h 933"/>
                <a:gd name="T32" fmla="*/ 2791 w 3483"/>
                <a:gd name="T33" fmla="*/ 815 h 933"/>
                <a:gd name="T34" fmla="*/ 2885 w 3483"/>
                <a:gd name="T35" fmla="*/ 815 h 933"/>
                <a:gd name="T36" fmla="*/ 3024 w 3483"/>
                <a:gd name="T37" fmla="*/ 933 h 933"/>
                <a:gd name="T38" fmla="*/ 3163 w 3483"/>
                <a:gd name="T39" fmla="*/ 815 h 933"/>
                <a:gd name="T40" fmla="*/ 3287 w 3483"/>
                <a:gd name="T41" fmla="*/ 815 h 933"/>
                <a:gd name="T42" fmla="*/ 3483 w 3483"/>
                <a:gd name="T43" fmla="*/ 619 h 933"/>
                <a:gd name="T44" fmla="*/ 3483 w 3483"/>
                <a:gd name="T45" fmla="*/ 196 h 933"/>
                <a:gd name="T46" fmla="*/ 3287 w 3483"/>
                <a:gd name="T47"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3" h="933">
                  <a:moveTo>
                    <a:pt x="3287" y="0"/>
                  </a:moveTo>
                  <a:cubicBezTo>
                    <a:pt x="1350" y="0"/>
                    <a:pt x="1350" y="0"/>
                    <a:pt x="1350" y="0"/>
                  </a:cubicBezTo>
                  <a:cubicBezTo>
                    <a:pt x="1202" y="0"/>
                    <a:pt x="1056" y="34"/>
                    <a:pt x="923" y="99"/>
                  </a:cubicBezTo>
                  <a:cubicBezTo>
                    <a:pt x="515" y="279"/>
                    <a:pt x="515" y="279"/>
                    <a:pt x="515" y="279"/>
                  </a:cubicBezTo>
                  <a:cubicBezTo>
                    <a:pt x="116" y="443"/>
                    <a:pt x="116" y="443"/>
                    <a:pt x="116" y="443"/>
                  </a:cubicBezTo>
                  <a:cubicBezTo>
                    <a:pt x="43" y="479"/>
                    <a:pt x="0" y="556"/>
                    <a:pt x="7" y="637"/>
                  </a:cubicBezTo>
                  <a:cubicBezTo>
                    <a:pt x="7" y="637"/>
                    <a:pt x="7" y="637"/>
                    <a:pt x="7" y="637"/>
                  </a:cubicBezTo>
                  <a:cubicBezTo>
                    <a:pt x="17" y="738"/>
                    <a:pt x="101" y="815"/>
                    <a:pt x="203" y="815"/>
                  </a:cubicBezTo>
                  <a:cubicBezTo>
                    <a:pt x="235" y="815"/>
                    <a:pt x="235" y="815"/>
                    <a:pt x="235" y="815"/>
                  </a:cubicBezTo>
                  <a:cubicBezTo>
                    <a:pt x="246" y="882"/>
                    <a:pt x="304" y="933"/>
                    <a:pt x="374" y="933"/>
                  </a:cubicBezTo>
                  <a:cubicBezTo>
                    <a:pt x="444" y="933"/>
                    <a:pt x="502" y="882"/>
                    <a:pt x="513" y="815"/>
                  </a:cubicBezTo>
                  <a:cubicBezTo>
                    <a:pt x="634" y="815"/>
                    <a:pt x="634" y="815"/>
                    <a:pt x="634" y="815"/>
                  </a:cubicBezTo>
                  <a:cubicBezTo>
                    <a:pt x="645" y="882"/>
                    <a:pt x="703" y="933"/>
                    <a:pt x="773" y="933"/>
                  </a:cubicBezTo>
                  <a:cubicBezTo>
                    <a:pt x="843" y="933"/>
                    <a:pt x="901" y="882"/>
                    <a:pt x="912" y="815"/>
                  </a:cubicBezTo>
                  <a:cubicBezTo>
                    <a:pt x="2513" y="815"/>
                    <a:pt x="2513" y="815"/>
                    <a:pt x="2513" y="815"/>
                  </a:cubicBezTo>
                  <a:cubicBezTo>
                    <a:pt x="2524" y="882"/>
                    <a:pt x="2582" y="933"/>
                    <a:pt x="2652" y="933"/>
                  </a:cubicBezTo>
                  <a:cubicBezTo>
                    <a:pt x="2722" y="933"/>
                    <a:pt x="2780" y="882"/>
                    <a:pt x="2791" y="815"/>
                  </a:cubicBezTo>
                  <a:cubicBezTo>
                    <a:pt x="2885" y="815"/>
                    <a:pt x="2885" y="815"/>
                    <a:pt x="2885" y="815"/>
                  </a:cubicBezTo>
                  <a:cubicBezTo>
                    <a:pt x="2896" y="882"/>
                    <a:pt x="2954" y="933"/>
                    <a:pt x="3024" y="933"/>
                  </a:cubicBezTo>
                  <a:cubicBezTo>
                    <a:pt x="3094" y="933"/>
                    <a:pt x="3152" y="882"/>
                    <a:pt x="3163" y="815"/>
                  </a:cubicBezTo>
                  <a:cubicBezTo>
                    <a:pt x="3287" y="815"/>
                    <a:pt x="3287" y="815"/>
                    <a:pt x="3287" y="815"/>
                  </a:cubicBezTo>
                  <a:cubicBezTo>
                    <a:pt x="3395" y="815"/>
                    <a:pt x="3483" y="727"/>
                    <a:pt x="3483" y="619"/>
                  </a:cubicBezTo>
                  <a:cubicBezTo>
                    <a:pt x="3483" y="196"/>
                    <a:pt x="3483" y="196"/>
                    <a:pt x="3483" y="196"/>
                  </a:cubicBezTo>
                  <a:cubicBezTo>
                    <a:pt x="3483" y="87"/>
                    <a:pt x="3395" y="0"/>
                    <a:pt x="3287" y="0"/>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7" name="Freeform 13">
              <a:extLst>
                <a:ext uri="{FF2B5EF4-FFF2-40B4-BE49-F238E27FC236}">
                  <a16:creationId xmlns:a16="http://schemas.microsoft.com/office/drawing/2014/main" id="{A96331FF-53B8-4929-A952-6EDB716C9078}"/>
                </a:ext>
              </a:extLst>
            </p:cNvPr>
            <p:cNvSpPr>
              <a:spLocks/>
            </p:cNvSpPr>
            <p:nvPr/>
          </p:nvSpPr>
          <p:spPr bwMode="auto">
            <a:xfrm>
              <a:off x="3913188" y="7680325"/>
              <a:ext cx="8902701" cy="2441575"/>
            </a:xfrm>
            <a:custGeom>
              <a:avLst/>
              <a:gdLst>
                <a:gd name="T0" fmla="*/ 3270 w 3404"/>
                <a:gd name="T1" fmla="*/ 0 h 933"/>
                <a:gd name="T2" fmla="*/ 196 w 3404"/>
                <a:gd name="T3" fmla="*/ 0 h 933"/>
                <a:gd name="T4" fmla="*/ 0 w 3404"/>
                <a:gd name="T5" fmla="*/ 196 h 933"/>
                <a:gd name="T6" fmla="*/ 0 w 3404"/>
                <a:gd name="T7" fmla="*/ 619 h 933"/>
                <a:gd name="T8" fmla="*/ 196 w 3404"/>
                <a:gd name="T9" fmla="*/ 815 h 933"/>
                <a:gd name="T10" fmla="*/ 320 w 3404"/>
                <a:gd name="T11" fmla="*/ 815 h 933"/>
                <a:gd name="T12" fmla="*/ 459 w 3404"/>
                <a:gd name="T13" fmla="*/ 933 h 933"/>
                <a:gd name="T14" fmla="*/ 598 w 3404"/>
                <a:gd name="T15" fmla="*/ 815 h 933"/>
                <a:gd name="T16" fmla="*/ 692 w 3404"/>
                <a:gd name="T17" fmla="*/ 815 h 933"/>
                <a:gd name="T18" fmla="*/ 831 w 3404"/>
                <a:gd name="T19" fmla="*/ 933 h 933"/>
                <a:gd name="T20" fmla="*/ 970 w 3404"/>
                <a:gd name="T21" fmla="*/ 815 h 933"/>
                <a:gd name="T22" fmla="*/ 2571 w 3404"/>
                <a:gd name="T23" fmla="*/ 815 h 933"/>
                <a:gd name="T24" fmla="*/ 2710 w 3404"/>
                <a:gd name="T25" fmla="*/ 933 h 933"/>
                <a:gd name="T26" fmla="*/ 2849 w 3404"/>
                <a:gd name="T27" fmla="*/ 815 h 933"/>
                <a:gd name="T28" fmla="*/ 2970 w 3404"/>
                <a:gd name="T29" fmla="*/ 815 h 933"/>
                <a:gd name="T30" fmla="*/ 3109 w 3404"/>
                <a:gd name="T31" fmla="*/ 933 h 933"/>
                <a:gd name="T32" fmla="*/ 3248 w 3404"/>
                <a:gd name="T33" fmla="*/ 815 h 933"/>
                <a:gd name="T34" fmla="*/ 3270 w 3404"/>
                <a:gd name="T35" fmla="*/ 815 h 933"/>
                <a:gd name="T36" fmla="*/ 3404 w 3404"/>
                <a:gd name="T37" fmla="*/ 680 h 933"/>
                <a:gd name="T38" fmla="*/ 3404 w 3404"/>
                <a:gd name="T39" fmla="*/ 134 h 933"/>
                <a:gd name="T40" fmla="*/ 3270 w 3404"/>
                <a:gd name="T41"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4" h="933">
                  <a:moveTo>
                    <a:pt x="3270" y="0"/>
                  </a:moveTo>
                  <a:cubicBezTo>
                    <a:pt x="196" y="0"/>
                    <a:pt x="196" y="0"/>
                    <a:pt x="196" y="0"/>
                  </a:cubicBezTo>
                  <a:cubicBezTo>
                    <a:pt x="88" y="0"/>
                    <a:pt x="0" y="87"/>
                    <a:pt x="0" y="196"/>
                  </a:cubicBezTo>
                  <a:cubicBezTo>
                    <a:pt x="0" y="619"/>
                    <a:pt x="0" y="619"/>
                    <a:pt x="0" y="619"/>
                  </a:cubicBezTo>
                  <a:cubicBezTo>
                    <a:pt x="0" y="727"/>
                    <a:pt x="88" y="815"/>
                    <a:pt x="196" y="815"/>
                  </a:cubicBezTo>
                  <a:cubicBezTo>
                    <a:pt x="320" y="815"/>
                    <a:pt x="320" y="815"/>
                    <a:pt x="320" y="815"/>
                  </a:cubicBezTo>
                  <a:cubicBezTo>
                    <a:pt x="331" y="882"/>
                    <a:pt x="389" y="933"/>
                    <a:pt x="459" y="933"/>
                  </a:cubicBezTo>
                  <a:cubicBezTo>
                    <a:pt x="529" y="933"/>
                    <a:pt x="587" y="882"/>
                    <a:pt x="598" y="815"/>
                  </a:cubicBezTo>
                  <a:cubicBezTo>
                    <a:pt x="692" y="815"/>
                    <a:pt x="692" y="815"/>
                    <a:pt x="692" y="815"/>
                  </a:cubicBezTo>
                  <a:cubicBezTo>
                    <a:pt x="703" y="882"/>
                    <a:pt x="761" y="933"/>
                    <a:pt x="831" y="933"/>
                  </a:cubicBezTo>
                  <a:cubicBezTo>
                    <a:pt x="901" y="933"/>
                    <a:pt x="959" y="882"/>
                    <a:pt x="970" y="815"/>
                  </a:cubicBezTo>
                  <a:cubicBezTo>
                    <a:pt x="2571" y="815"/>
                    <a:pt x="2571" y="815"/>
                    <a:pt x="2571" y="815"/>
                  </a:cubicBezTo>
                  <a:cubicBezTo>
                    <a:pt x="2582" y="882"/>
                    <a:pt x="2640" y="933"/>
                    <a:pt x="2710" y="933"/>
                  </a:cubicBezTo>
                  <a:cubicBezTo>
                    <a:pt x="2780" y="933"/>
                    <a:pt x="2838" y="882"/>
                    <a:pt x="2849" y="815"/>
                  </a:cubicBezTo>
                  <a:cubicBezTo>
                    <a:pt x="2970" y="815"/>
                    <a:pt x="2970" y="815"/>
                    <a:pt x="2970" y="815"/>
                  </a:cubicBezTo>
                  <a:cubicBezTo>
                    <a:pt x="2981" y="882"/>
                    <a:pt x="3039" y="933"/>
                    <a:pt x="3109" y="933"/>
                  </a:cubicBezTo>
                  <a:cubicBezTo>
                    <a:pt x="3179" y="933"/>
                    <a:pt x="3237" y="882"/>
                    <a:pt x="3248" y="815"/>
                  </a:cubicBezTo>
                  <a:cubicBezTo>
                    <a:pt x="3270" y="815"/>
                    <a:pt x="3270" y="815"/>
                    <a:pt x="3270" y="815"/>
                  </a:cubicBezTo>
                  <a:cubicBezTo>
                    <a:pt x="3344" y="815"/>
                    <a:pt x="3404" y="755"/>
                    <a:pt x="3404" y="680"/>
                  </a:cubicBezTo>
                  <a:cubicBezTo>
                    <a:pt x="3404" y="134"/>
                    <a:pt x="3404" y="134"/>
                    <a:pt x="3404" y="134"/>
                  </a:cubicBezTo>
                  <a:cubicBezTo>
                    <a:pt x="3404" y="60"/>
                    <a:pt x="3344" y="0"/>
                    <a:pt x="3270" y="0"/>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dirty="0"/>
            </a:p>
          </p:txBody>
        </p:sp>
        <p:sp>
          <p:nvSpPr>
            <p:cNvPr id="178" name="Freeform 129">
              <a:extLst>
                <a:ext uri="{FF2B5EF4-FFF2-40B4-BE49-F238E27FC236}">
                  <a16:creationId xmlns:a16="http://schemas.microsoft.com/office/drawing/2014/main" id="{EBE07B09-280C-43C1-BABC-7D8BCE7D8F36}"/>
                </a:ext>
              </a:extLst>
            </p:cNvPr>
            <p:cNvSpPr>
              <a:spLocks/>
            </p:cNvSpPr>
            <p:nvPr/>
          </p:nvSpPr>
          <p:spPr bwMode="auto">
            <a:xfrm>
              <a:off x="2444750" y="8051800"/>
              <a:ext cx="739775" cy="1604963"/>
            </a:xfrm>
            <a:custGeom>
              <a:avLst/>
              <a:gdLst>
                <a:gd name="T0" fmla="*/ 92 w 283"/>
                <a:gd name="T1" fmla="*/ 0 h 613"/>
                <a:gd name="T2" fmla="*/ 190 w 283"/>
                <a:gd name="T3" fmla="*/ 0 h 613"/>
                <a:gd name="T4" fmla="*/ 283 w 283"/>
                <a:gd name="T5" fmla="*/ 93 h 613"/>
                <a:gd name="T6" fmla="*/ 283 w 283"/>
                <a:gd name="T7" fmla="*/ 520 h 613"/>
                <a:gd name="T8" fmla="*/ 190 w 283"/>
                <a:gd name="T9" fmla="*/ 613 h 613"/>
                <a:gd name="T10" fmla="*/ 92 w 283"/>
                <a:gd name="T11" fmla="*/ 613 h 613"/>
                <a:gd name="T12" fmla="*/ 0 w 283"/>
                <a:gd name="T13" fmla="*/ 520 h 613"/>
                <a:gd name="T14" fmla="*/ 0 w 283"/>
                <a:gd name="T15" fmla="*/ 93 h 613"/>
                <a:gd name="T16" fmla="*/ 92 w 283"/>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613">
                  <a:moveTo>
                    <a:pt x="92" y="0"/>
                  </a:moveTo>
                  <a:cubicBezTo>
                    <a:pt x="190" y="0"/>
                    <a:pt x="190" y="0"/>
                    <a:pt x="190" y="0"/>
                  </a:cubicBezTo>
                  <a:cubicBezTo>
                    <a:pt x="241" y="0"/>
                    <a:pt x="283" y="42"/>
                    <a:pt x="283" y="93"/>
                  </a:cubicBezTo>
                  <a:cubicBezTo>
                    <a:pt x="283" y="520"/>
                    <a:pt x="283" y="520"/>
                    <a:pt x="283" y="520"/>
                  </a:cubicBezTo>
                  <a:cubicBezTo>
                    <a:pt x="283" y="571"/>
                    <a:pt x="241" y="613"/>
                    <a:pt x="190" y="613"/>
                  </a:cubicBezTo>
                  <a:cubicBezTo>
                    <a:pt x="92" y="613"/>
                    <a:pt x="92" y="613"/>
                    <a:pt x="92" y="613"/>
                  </a:cubicBezTo>
                  <a:cubicBezTo>
                    <a:pt x="41" y="613"/>
                    <a:pt x="0" y="571"/>
                    <a:pt x="0" y="520"/>
                  </a:cubicBezTo>
                  <a:cubicBezTo>
                    <a:pt x="0" y="93"/>
                    <a:pt x="0" y="93"/>
                    <a:pt x="0" y="93"/>
                  </a:cubicBezTo>
                  <a:cubicBezTo>
                    <a:pt x="0" y="42"/>
                    <a:pt x="41" y="0"/>
                    <a:pt x="92" y="0"/>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79" name="Freeform 130">
              <a:extLst>
                <a:ext uri="{FF2B5EF4-FFF2-40B4-BE49-F238E27FC236}">
                  <a16:creationId xmlns:a16="http://schemas.microsoft.com/office/drawing/2014/main" id="{1929B3A9-631F-492D-ACCE-CCB94F46E4D7}"/>
                </a:ext>
              </a:extLst>
            </p:cNvPr>
            <p:cNvSpPr>
              <a:spLocks/>
            </p:cNvSpPr>
            <p:nvPr/>
          </p:nvSpPr>
          <p:spPr bwMode="auto">
            <a:xfrm>
              <a:off x="487362" y="8107363"/>
              <a:ext cx="1300163" cy="739775"/>
            </a:xfrm>
            <a:custGeom>
              <a:avLst/>
              <a:gdLst>
                <a:gd name="T0" fmla="*/ 0 w 497"/>
                <a:gd name="T1" fmla="*/ 199 h 283"/>
                <a:gd name="T2" fmla="*/ 0 w 497"/>
                <a:gd name="T3" fmla="*/ 83 h 283"/>
                <a:gd name="T4" fmla="*/ 83 w 497"/>
                <a:gd name="T5" fmla="*/ 0 h 283"/>
                <a:gd name="T6" fmla="*/ 413 w 497"/>
                <a:gd name="T7" fmla="*/ 0 h 283"/>
                <a:gd name="T8" fmla="*/ 497 w 497"/>
                <a:gd name="T9" fmla="*/ 83 h 283"/>
                <a:gd name="T10" fmla="*/ 497 w 497"/>
                <a:gd name="T11" fmla="*/ 199 h 283"/>
                <a:gd name="T12" fmla="*/ 413 w 497"/>
                <a:gd name="T13" fmla="*/ 283 h 283"/>
                <a:gd name="T14" fmla="*/ 83 w 497"/>
                <a:gd name="T15" fmla="*/ 283 h 283"/>
                <a:gd name="T16" fmla="*/ 0 w 497"/>
                <a:gd name="T17" fmla="*/ 19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283">
                  <a:moveTo>
                    <a:pt x="0" y="199"/>
                  </a:moveTo>
                  <a:cubicBezTo>
                    <a:pt x="0" y="83"/>
                    <a:pt x="0" y="83"/>
                    <a:pt x="0" y="83"/>
                  </a:cubicBezTo>
                  <a:cubicBezTo>
                    <a:pt x="0" y="37"/>
                    <a:pt x="37" y="0"/>
                    <a:pt x="83" y="0"/>
                  </a:cubicBezTo>
                  <a:cubicBezTo>
                    <a:pt x="413" y="0"/>
                    <a:pt x="413" y="0"/>
                    <a:pt x="413" y="0"/>
                  </a:cubicBezTo>
                  <a:cubicBezTo>
                    <a:pt x="460" y="0"/>
                    <a:pt x="497" y="37"/>
                    <a:pt x="497" y="83"/>
                  </a:cubicBezTo>
                  <a:cubicBezTo>
                    <a:pt x="497" y="199"/>
                    <a:pt x="497" y="199"/>
                    <a:pt x="497" y="199"/>
                  </a:cubicBezTo>
                  <a:cubicBezTo>
                    <a:pt x="497" y="245"/>
                    <a:pt x="460" y="283"/>
                    <a:pt x="413" y="283"/>
                  </a:cubicBezTo>
                  <a:cubicBezTo>
                    <a:pt x="83" y="283"/>
                    <a:pt x="83" y="283"/>
                    <a:pt x="83" y="283"/>
                  </a:cubicBezTo>
                  <a:cubicBezTo>
                    <a:pt x="37" y="283"/>
                    <a:pt x="0" y="245"/>
                    <a:pt x="0" y="1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0" name="Oval 131">
              <a:extLst>
                <a:ext uri="{FF2B5EF4-FFF2-40B4-BE49-F238E27FC236}">
                  <a16:creationId xmlns:a16="http://schemas.microsoft.com/office/drawing/2014/main" id="{F255F1B1-725E-4E14-9BAE-F5B843C89186}"/>
                </a:ext>
              </a:extLst>
            </p:cNvPr>
            <p:cNvSpPr>
              <a:spLocks noChangeArrowheads="1"/>
            </p:cNvSpPr>
            <p:nvPr/>
          </p:nvSpPr>
          <p:spPr bwMode="auto">
            <a:xfrm>
              <a:off x="568325" y="8201025"/>
              <a:ext cx="355600" cy="355600"/>
            </a:xfrm>
            <a:prstGeom prst="ellipse">
              <a:avLst/>
            </a:pr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81" name="Freeform 132">
              <a:extLst>
                <a:ext uri="{FF2B5EF4-FFF2-40B4-BE49-F238E27FC236}">
                  <a16:creationId xmlns:a16="http://schemas.microsoft.com/office/drawing/2014/main" id="{2861B016-5795-4A1F-8596-BF23583A4762}"/>
                </a:ext>
              </a:extLst>
            </p:cNvPr>
            <p:cNvSpPr>
              <a:spLocks/>
            </p:cNvSpPr>
            <p:nvPr/>
          </p:nvSpPr>
          <p:spPr bwMode="auto">
            <a:xfrm>
              <a:off x="430212" y="8664575"/>
              <a:ext cx="568325" cy="1066800"/>
            </a:xfrm>
            <a:custGeom>
              <a:avLst/>
              <a:gdLst>
                <a:gd name="T0" fmla="*/ 151 w 217"/>
                <a:gd name="T1" fmla="*/ 408 h 408"/>
                <a:gd name="T2" fmla="*/ 66 w 217"/>
                <a:gd name="T3" fmla="*/ 408 h 408"/>
                <a:gd name="T4" fmla="*/ 0 w 217"/>
                <a:gd name="T5" fmla="*/ 342 h 408"/>
                <a:gd name="T6" fmla="*/ 0 w 217"/>
                <a:gd name="T7" fmla="*/ 67 h 408"/>
                <a:gd name="T8" fmla="*/ 66 w 217"/>
                <a:gd name="T9" fmla="*/ 0 h 408"/>
                <a:gd name="T10" fmla="*/ 151 w 217"/>
                <a:gd name="T11" fmla="*/ 0 h 408"/>
                <a:gd name="T12" fmla="*/ 217 w 217"/>
                <a:gd name="T13" fmla="*/ 67 h 408"/>
                <a:gd name="T14" fmla="*/ 217 w 217"/>
                <a:gd name="T15" fmla="*/ 342 h 408"/>
                <a:gd name="T16" fmla="*/ 151 w 217"/>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408">
                  <a:moveTo>
                    <a:pt x="151" y="408"/>
                  </a:moveTo>
                  <a:cubicBezTo>
                    <a:pt x="66" y="408"/>
                    <a:pt x="66" y="408"/>
                    <a:pt x="66" y="408"/>
                  </a:cubicBezTo>
                  <a:cubicBezTo>
                    <a:pt x="30" y="408"/>
                    <a:pt x="0" y="379"/>
                    <a:pt x="0" y="342"/>
                  </a:cubicBezTo>
                  <a:cubicBezTo>
                    <a:pt x="0" y="67"/>
                    <a:pt x="0" y="67"/>
                    <a:pt x="0" y="67"/>
                  </a:cubicBezTo>
                  <a:cubicBezTo>
                    <a:pt x="0" y="30"/>
                    <a:pt x="30" y="0"/>
                    <a:pt x="66" y="0"/>
                  </a:cubicBezTo>
                  <a:cubicBezTo>
                    <a:pt x="151" y="0"/>
                    <a:pt x="151" y="0"/>
                    <a:pt x="151" y="0"/>
                  </a:cubicBezTo>
                  <a:cubicBezTo>
                    <a:pt x="187" y="0"/>
                    <a:pt x="217" y="30"/>
                    <a:pt x="217" y="67"/>
                  </a:cubicBezTo>
                  <a:cubicBezTo>
                    <a:pt x="217" y="342"/>
                    <a:pt x="217" y="342"/>
                    <a:pt x="217" y="342"/>
                  </a:cubicBezTo>
                  <a:cubicBezTo>
                    <a:pt x="217" y="379"/>
                    <a:pt x="187" y="408"/>
                    <a:pt x="151" y="408"/>
                  </a:cubicBezTo>
                  <a:close/>
                </a:path>
              </a:pathLst>
            </a:cu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82" name="Oval 133">
              <a:extLst>
                <a:ext uri="{FF2B5EF4-FFF2-40B4-BE49-F238E27FC236}">
                  <a16:creationId xmlns:a16="http://schemas.microsoft.com/office/drawing/2014/main" id="{94A8B785-694E-4ECE-AFA8-946FB8E865E7}"/>
                </a:ext>
              </a:extLst>
            </p:cNvPr>
            <p:cNvSpPr>
              <a:spLocks noChangeArrowheads="1"/>
            </p:cNvSpPr>
            <p:nvPr/>
          </p:nvSpPr>
          <p:spPr bwMode="auto">
            <a:xfrm>
              <a:off x="1322387" y="8220075"/>
              <a:ext cx="355600" cy="355600"/>
            </a:xfrm>
            <a:prstGeom prst="ellipse">
              <a:avLst/>
            </a:pr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83" name="Freeform 134">
              <a:extLst>
                <a:ext uri="{FF2B5EF4-FFF2-40B4-BE49-F238E27FC236}">
                  <a16:creationId xmlns:a16="http://schemas.microsoft.com/office/drawing/2014/main" id="{D6423E4B-6BFC-4EB2-BABF-C1F92A279405}"/>
                </a:ext>
              </a:extLst>
            </p:cNvPr>
            <p:cNvSpPr>
              <a:spLocks/>
            </p:cNvSpPr>
            <p:nvPr/>
          </p:nvSpPr>
          <p:spPr bwMode="auto">
            <a:xfrm>
              <a:off x="1185862" y="8685213"/>
              <a:ext cx="568325" cy="1065213"/>
            </a:xfrm>
            <a:custGeom>
              <a:avLst/>
              <a:gdLst>
                <a:gd name="T0" fmla="*/ 150 w 217"/>
                <a:gd name="T1" fmla="*/ 407 h 407"/>
                <a:gd name="T2" fmla="*/ 66 w 217"/>
                <a:gd name="T3" fmla="*/ 407 h 407"/>
                <a:gd name="T4" fmla="*/ 0 w 217"/>
                <a:gd name="T5" fmla="*/ 341 h 407"/>
                <a:gd name="T6" fmla="*/ 0 w 217"/>
                <a:gd name="T7" fmla="*/ 66 h 407"/>
                <a:gd name="T8" fmla="*/ 66 w 217"/>
                <a:gd name="T9" fmla="*/ 0 h 407"/>
                <a:gd name="T10" fmla="*/ 150 w 217"/>
                <a:gd name="T11" fmla="*/ 0 h 407"/>
                <a:gd name="T12" fmla="*/ 217 w 217"/>
                <a:gd name="T13" fmla="*/ 66 h 407"/>
                <a:gd name="T14" fmla="*/ 217 w 217"/>
                <a:gd name="T15" fmla="*/ 341 h 407"/>
                <a:gd name="T16" fmla="*/ 150 w 217"/>
                <a:gd name="T1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407">
                  <a:moveTo>
                    <a:pt x="150" y="407"/>
                  </a:moveTo>
                  <a:cubicBezTo>
                    <a:pt x="66" y="407"/>
                    <a:pt x="66" y="407"/>
                    <a:pt x="66" y="407"/>
                  </a:cubicBezTo>
                  <a:cubicBezTo>
                    <a:pt x="30" y="407"/>
                    <a:pt x="0" y="378"/>
                    <a:pt x="0" y="341"/>
                  </a:cubicBezTo>
                  <a:cubicBezTo>
                    <a:pt x="0" y="66"/>
                    <a:pt x="0" y="66"/>
                    <a:pt x="0" y="66"/>
                  </a:cubicBezTo>
                  <a:cubicBezTo>
                    <a:pt x="0" y="29"/>
                    <a:pt x="30" y="0"/>
                    <a:pt x="66" y="0"/>
                  </a:cubicBezTo>
                  <a:cubicBezTo>
                    <a:pt x="150" y="0"/>
                    <a:pt x="150" y="0"/>
                    <a:pt x="150" y="0"/>
                  </a:cubicBezTo>
                  <a:cubicBezTo>
                    <a:pt x="187" y="0"/>
                    <a:pt x="217" y="29"/>
                    <a:pt x="217" y="66"/>
                  </a:cubicBezTo>
                  <a:cubicBezTo>
                    <a:pt x="217" y="341"/>
                    <a:pt x="217" y="341"/>
                    <a:pt x="217" y="341"/>
                  </a:cubicBezTo>
                  <a:cubicBezTo>
                    <a:pt x="217" y="378"/>
                    <a:pt x="187" y="407"/>
                    <a:pt x="150" y="407"/>
                  </a:cubicBezTo>
                  <a:close/>
                </a:path>
              </a:pathLst>
            </a:cu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84" name="Freeform 135">
              <a:extLst>
                <a:ext uri="{FF2B5EF4-FFF2-40B4-BE49-F238E27FC236}">
                  <a16:creationId xmlns:a16="http://schemas.microsoft.com/office/drawing/2014/main" id="{BC32C21A-AF80-4226-A506-A9EED2BDB225}"/>
                </a:ext>
              </a:extLst>
            </p:cNvPr>
            <p:cNvSpPr>
              <a:spLocks/>
            </p:cNvSpPr>
            <p:nvPr/>
          </p:nvSpPr>
          <p:spPr bwMode="auto">
            <a:xfrm>
              <a:off x="11385550" y="8051800"/>
              <a:ext cx="739775" cy="1604963"/>
            </a:xfrm>
            <a:custGeom>
              <a:avLst/>
              <a:gdLst>
                <a:gd name="T0" fmla="*/ 93 w 283"/>
                <a:gd name="T1" fmla="*/ 0 h 613"/>
                <a:gd name="T2" fmla="*/ 190 w 283"/>
                <a:gd name="T3" fmla="*/ 0 h 613"/>
                <a:gd name="T4" fmla="*/ 283 w 283"/>
                <a:gd name="T5" fmla="*/ 93 h 613"/>
                <a:gd name="T6" fmla="*/ 283 w 283"/>
                <a:gd name="T7" fmla="*/ 520 h 613"/>
                <a:gd name="T8" fmla="*/ 190 w 283"/>
                <a:gd name="T9" fmla="*/ 613 h 613"/>
                <a:gd name="T10" fmla="*/ 93 w 283"/>
                <a:gd name="T11" fmla="*/ 613 h 613"/>
                <a:gd name="T12" fmla="*/ 0 w 283"/>
                <a:gd name="T13" fmla="*/ 520 h 613"/>
                <a:gd name="T14" fmla="*/ 0 w 283"/>
                <a:gd name="T15" fmla="*/ 93 h 613"/>
                <a:gd name="T16" fmla="*/ 93 w 283"/>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613">
                  <a:moveTo>
                    <a:pt x="93" y="0"/>
                  </a:moveTo>
                  <a:cubicBezTo>
                    <a:pt x="190" y="0"/>
                    <a:pt x="190" y="0"/>
                    <a:pt x="190" y="0"/>
                  </a:cubicBezTo>
                  <a:cubicBezTo>
                    <a:pt x="241" y="0"/>
                    <a:pt x="283" y="42"/>
                    <a:pt x="283" y="93"/>
                  </a:cubicBezTo>
                  <a:cubicBezTo>
                    <a:pt x="283" y="520"/>
                    <a:pt x="283" y="520"/>
                    <a:pt x="283" y="520"/>
                  </a:cubicBezTo>
                  <a:cubicBezTo>
                    <a:pt x="283" y="571"/>
                    <a:pt x="241" y="613"/>
                    <a:pt x="190" y="613"/>
                  </a:cubicBezTo>
                  <a:cubicBezTo>
                    <a:pt x="93" y="613"/>
                    <a:pt x="93" y="613"/>
                    <a:pt x="93" y="613"/>
                  </a:cubicBezTo>
                  <a:cubicBezTo>
                    <a:pt x="41" y="613"/>
                    <a:pt x="0" y="571"/>
                    <a:pt x="0" y="520"/>
                  </a:cubicBezTo>
                  <a:cubicBezTo>
                    <a:pt x="0" y="93"/>
                    <a:pt x="0" y="93"/>
                    <a:pt x="0" y="93"/>
                  </a:cubicBezTo>
                  <a:cubicBezTo>
                    <a:pt x="0" y="42"/>
                    <a:pt x="41" y="0"/>
                    <a:pt x="93" y="0"/>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5" name="Freeform 136">
              <a:extLst>
                <a:ext uri="{FF2B5EF4-FFF2-40B4-BE49-F238E27FC236}">
                  <a16:creationId xmlns:a16="http://schemas.microsoft.com/office/drawing/2014/main" id="{95B832F8-CCB5-4822-8921-95E9636B3246}"/>
                </a:ext>
              </a:extLst>
            </p:cNvPr>
            <p:cNvSpPr>
              <a:spLocks/>
            </p:cNvSpPr>
            <p:nvPr/>
          </p:nvSpPr>
          <p:spPr bwMode="auto">
            <a:xfrm>
              <a:off x="4397375" y="8051800"/>
              <a:ext cx="739775" cy="1604963"/>
            </a:xfrm>
            <a:custGeom>
              <a:avLst/>
              <a:gdLst>
                <a:gd name="T0" fmla="*/ 93 w 283"/>
                <a:gd name="T1" fmla="*/ 0 h 613"/>
                <a:gd name="T2" fmla="*/ 190 w 283"/>
                <a:gd name="T3" fmla="*/ 0 h 613"/>
                <a:gd name="T4" fmla="*/ 283 w 283"/>
                <a:gd name="T5" fmla="*/ 93 h 613"/>
                <a:gd name="T6" fmla="*/ 283 w 283"/>
                <a:gd name="T7" fmla="*/ 520 h 613"/>
                <a:gd name="T8" fmla="*/ 190 w 283"/>
                <a:gd name="T9" fmla="*/ 613 h 613"/>
                <a:gd name="T10" fmla="*/ 93 w 283"/>
                <a:gd name="T11" fmla="*/ 613 h 613"/>
                <a:gd name="T12" fmla="*/ 0 w 283"/>
                <a:gd name="T13" fmla="*/ 520 h 613"/>
                <a:gd name="T14" fmla="*/ 0 w 283"/>
                <a:gd name="T15" fmla="*/ 93 h 613"/>
                <a:gd name="T16" fmla="*/ 93 w 283"/>
                <a:gd name="T17"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613">
                  <a:moveTo>
                    <a:pt x="93" y="0"/>
                  </a:moveTo>
                  <a:cubicBezTo>
                    <a:pt x="190" y="0"/>
                    <a:pt x="190" y="0"/>
                    <a:pt x="190" y="0"/>
                  </a:cubicBezTo>
                  <a:cubicBezTo>
                    <a:pt x="241" y="0"/>
                    <a:pt x="283" y="42"/>
                    <a:pt x="283" y="93"/>
                  </a:cubicBezTo>
                  <a:cubicBezTo>
                    <a:pt x="283" y="520"/>
                    <a:pt x="283" y="520"/>
                    <a:pt x="283" y="520"/>
                  </a:cubicBezTo>
                  <a:cubicBezTo>
                    <a:pt x="283" y="571"/>
                    <a:pt x="241" y="613"/>
                    <a:pt x="190" y="613"/>
                  </a:cubicBezTo>
                  <a:cubicBezTo>
                    <a:pt x="93" y="613"/>
                    <a:pt x="93" y="613"/>
                    <a:pt x="93" y="613"/>
                  </a:cubicBezTo>
                  <a:cubicBezTo>
                    <a:pt x="41" y="613"/>
                    <a:pt x="0" y="571"/>
                    <a:pt x="0" y="520"/>
                  </a:cubicBezTo>
                  <a:cubicBezTo>
                    <a:pt x="0" y="93"/>
                    <a:pt x="0" y="93"/>
                    <a:pt x="0" y="93"/>
                  </a:cubicBezTo>
                  <a:cubicBezTo>
                    <a:pt x="0" y="42"/>
                    <a:pt x="41" y="0"/>
                    <a:pt x="93" y="0"/>
                  </a:cubicBez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6" name="Freeform 137">
              <a:extLst>
                <a:ext uri="{FF2B5EF4-FFF2-40B4-BE49-F238E27FC236}">
                  <a16:creationId xmlns:a16="http://schemas.microsoft.com/office/drawing/2014/main" id="{46323491-A04E-4F15-86AB-93F70CBA5AF9}"/>
                </a:ext>
              </a:extLst>
            </p:cNvPr>
            <p:cNvSpPr>
              <a:spLocks/>
            </p:cNvSpPr>
            <p:nvPr/>
          </p:nvSpPr>
          <p:spPr bwMode="auto">
            <a:xfrm>
              <a:off x="7543800" y="8107363"/>
              <a:ext cx="1300163" cy="739775"/>
            </a:xfrm>
            <a:custGeom>
              <a:avLst/>
              <a:gdLst>
                <a:gd name="T0" fmla="*/ 0 w 497"/>
                <a:gd name="T1" fmla="*/ 199 h 283"/>
                <a:gd name="T2" fmla="*/ 0 w 497"/>
                <a:gd name="T3" fmla="*/ 83 h 283"/>
                <a:gd name="T4" fmla="*/ 83 w 497"/>
                <a:gd name="T5" fmla="*/ 0 h 283"/>
                <a:gd name="T6" fmla="*/ 413 w 497"/>
                <a:gd name="T7" fmla="*/ 0 h 283"/>
                <a:gd name="T8" fmla="*/ 497 w 497"/>
                <a:gd name="T9" fmla="*/ 83 h 283"/>
                <a:gd name="T10" fmla="*/ 497 w 497"/>
                <a:gd name="T11" fmla="*/ 199 h 283"/>
                <a:gd name="T12" fmla="*/ 413 w 497"/>
                <a:gd name="T13" fmla="*/ 283 h 283"/>
                <a:gd name="T14" fmla="*/ 83 w 497"/>
                <a:gd name="T15" fmla="*/ 283 h 283"/>
                <a:gd name="T16" fmla="*/ 0 w 497"/>
                <a:gd name="T17" fmla="*/ 19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283">
                  <a:moveTo>
                    <a:pt x="0" y="199"/>
                  </a:moveTo>
                  <a:cubicBezTo>
                    <a:pt x="0" y="83"/>
                    <a:pt x="0" y="83"/>
                    <a:pt x="0" y="83"/>
                  </a:cubicBezTo>
                  <a:cubicBezTo>
                    <a:pt x="0" y="37"/>
                    <a:pt x="37" y="0"/>
                    <a:pt x="83" y="0"/>
                  </a:cubicBezTo>
                  <a:cubicBezTo>
                    <a:pt x="413" y="0"/>
                    <a:pt x="413" y="0"/>
                    <a:pt x="413" y="0"/>
                  </a:cubicBezTo>
                  <a:cubicBezTo>
                    <a:pt x="459" y="0"/>
                    <a:pt x="497" y="37"/>
                    <a:pt x="497" y="83"/>
                  </a:cubicBezTo>
                  <a:cubicBezTo>
                    <a:pt x="497" y="199"/>
                    <a:pt x="497" y="199"/>
                    <a:pt x="497" y="199"/>
                  </a:cubicBezTo>
                  <a:cubicBezTo>
                    <a:pt x="497" y="245"/>
                    <a:pt x="459" y="283"/>
                    <a:pt x="413" y="283"/>
                  </a:cubicBezTo>
                  <a:cubicBezTo>
                    <a:pt x="83" y="283"/>
                    <a:pt x="83" y="283"/>
                    <a:pt x="83" y="283"/>
                  </a:cubicBezTo>
                  <a:cubicBezTo>
                    <a:pt x="37" y="283"/>
                    <a:pt x="0" y="245"/>
                    <a:pt x="0" y="1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87" name="Oval 138">
              <a:extLst>
                <a:ext uri="{FF2B5EF4-FFF2-40B4-BE49-F238E27FC236}">
                  <a16:creationId xmlns:a16="http://schemas.microsoft.com/office/drawing/2014/main" id="{85A7F592-CA57-444E-9F88-E976C7CF0581}"/>
                </a:ext>
              </a:extLst>
            </p:cNvPr>
            <p:cNvSpPr>
              <a:spLocks noChangeArrowheads="1"/>
            </p:cNvSpPr>
            <p:nvPr/>
          </p:nvSpPr>
          <p:spPr bwMode="auto">
            <a:xfrm>
              <a:off x="7693025" y="8220075"/>
              <a:ext cx="355600" cy="355600"/>
            </a:xfrm>
            <a:prstGeom prst="ellipse">
              <a:avLst/>
            </a:pr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88" name="Freeform 139">
              <a:extLst>
                <a:ext uri="{FF2B5EF4-FFF2-40B4-BE49-F238E27FC236}">
                  <a16:creationId xmlns:a16="http://schemas.microsoft.com/office/drawing/2014/main" id="{892CAAB5-D0A0-404F-BCB3-90DECEA59AE1}"/>
                </a:ext>
              </a:extLst>
            </p:cNvPr>
            <p:cNvSpPr>
              <a:spLocks/>
            </p:cNvSpPr>
            <p:nvPr/>
          </p:nvSpPr>
          <p:spPr bwMode="auto">
            <a:xfrm>
              <a:off x="7553325" y="8685213"/>
              <a:ext cx="568325" cy="1065213"/>
            </a:xfrm>
            <a:custGeom>
              <a:avLst/>
              <a:gdLst>
                <a:gd name="T0" fmla="*/ 151 w 217"/>
                <a:gd name="T1" fmla="*/ 407 h 407"/>
                <a:gd name="T2" fmla="*/ 67 w 217"/>
                <a:gd name="T3" fmla="*/ 407 h 407"/>
                <a:gd name="T4" fmla="*/ 0 w 217"/>
                <a:gd name="T5" fmla="*/ 341 h 407"/>
                <a:gd name="T6" fmla="*/ 0 w 217"/>
                <a:gd name="T7" fmla="*/ 66 h 407"/>
                <a:gd name="T8" fmla="*/ 67 w 217"/>
                <a:gd name="T9" fmla="*/ 0 h 407"/>
                <a:gd name="T10" fmla="*/ 151 w 217"/>
                <a:gd name="T11" fmla="*/ 0 h 407"/>
                <a:gd name="T12" fmla="*/ 217 w 217"/>
                <a:gd name="T13" fmla="*/ 66 h 407"/>
                <a:gd name="T14" fmla="*/ 217 w 217"/>
                <a:gd name="T15" fmla="*/ 341 h 407"/>
                <a:gd name="T16" fmla="*/ 151 w 217"/>
                <a:gd name="T1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407">
                  <a:moveTo>
                    <a:pt x="151" y="407"/>
                  </a:moveTo>
                  <a:cubicBezTo>
                    <a:pt x="67" y="407"/>
                    <a:pt x="67" y="407"/>
                    <a:pt x="67" y="407"/>
                  </a:cubicBezTo>
                  <a:cubicBezTo>
                    <a:pt x="30" y="407"/>
                    <a:pt x="0" y="378"/>
                    <a:pt x="0" y="341"/>
                  </a:cubicBezTo>
                  <a:cubicBezTo>
                    <a:pt x="0" y="66"/>
                    <a:pt x="0" y="66"/>
                    <a:pt x="0" y="66"/>
                  </a:cubicBezTo>
                  <a:cubicBezTo>
                    <a:pt x="0" y="29"/>
                    <a:pt x="30" y="0"/>
                    <a:pt x="67" y="0"/>
                  </a:cubicBezTo>
                  <a:cubicBezTo>
                    <a:pt x="151" y="0"/>
                    <a:pt x="151" y="0"/>
                    <a:pt x="151" y="0"/>
                  </a:cubicBezTo>
                  <a:cubicBezTo>
                    <a:pt x="187" y="0"/>
                    <a:pt x="217" y="29"/>
                    <a:pt x="217" y="66"/>
                  </a:cubicBezTo>
                  <a:cubicBezTo>
                    <a:pt x="217" y="341"/>
                    <a:pt x="217" y="341"/>
                    <a:pt x="217" y="341"/>
                  </a:cubicBezTo>
                  <a:cubicBezTo>
                    <a:pt x="217" y="378"/>
                    <a:pt x="187" y="407"/>
                    <a:pt x="151" y="407"/>
                  </a:cubicBezTo>
                  <a:close/>
                </a:path>
              </a:pathLst>
            </a:cu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89" name="Oval 140">
              <a:extLst>
                <a:ext uri="{FF2B5EF4-FFF2-40B4-BE49-F238E27FC236}">
                  <a16:creationId xmlns:a16="http://schemas.microsoft.com/office/drawing/2014/main" id="{775891B5-05C0-4D5F-8FCC-D3F90DC88512}"/>
                </a:ext>
              </a:extLst>
            </p:cNvPr>
            <p:cNvSpPr>
              <a:spLocks noChangeArrowheads="1"/>
            </p:cNvSpPr>
            <p:nvPr/>
          </p:nvSpPr>
          <p:spPr bwMode="auto">
            <a:xfrm>
              <a:off x="8377238" y="8220075"/>
              <a:ext cx="355600" cy="355600"/>
            </a:xfrm>
            <a:prstGeom prst="ellipse">
              <a:avLst/>
            </a:pr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90" name="Freeform 141">
              <a:extLst>
                <a:ext uri="{FF2B5EF4-FFF2-40B4-BE49-F238E27FC236}">
                  <a16:creationId xmlns:a16="http://schemas.microsoft.com/office/drawing/2014/main" id="{61C294CF-A001-45AF-851C-6EB1F3580659}"/>
                </a:ext>
              </a:extLst>
            </p:cNvPr>
            <p:cNvSpPr>
              <a:spLocks/>
            </p:cNvSpPr>
            <p:nvPr/>
          </p:nvSpPr>
          <p:spPr bwMode="auto">
            <a:xfrm>
              <a:off x="8242300" y="8685213"/>
              <a:ext cx="566738" cy="1065213"/>
            </a:xfrm>
            <a:custGeom>
              <a:avLst/>
              <a:gdLst>
                <a:gd name="T0" fmla="*/ 151 w 217"/>
                <a:gd name="T1" fmla="*/ 407 h 407"/>
                <a:gd name="T2" fmla="*/ 66 w 217"/>
                <a:gd name="T3" fmla="*/ 407 h 407"/>
                <a:gd name="T4" fmla="*/ 0 w 217"/>
                <a:gd name="T5" fmla="*/ 341 h 407"/>
                <a:gd name="T6" fmla="*/ 0 w 217"/>
                <a:gd name="T7" fmla="*/ 66 h 407"/>
                <a:gd name="T8" fmla="*/ 66 w 217"/>
                <a:gd name="T9" fmla="*/ 0 h 407"/>
                <a:gd name="T10" fmla="*/ 151 w 217"/>
                <a:gd name="T11" fmla="*/ 0 h 407"/>
                <a:gd name="T12" fmla="*/ 217 w 217"/>
                <a:gd name="T13" fmla="*/ 66 h 407"/>
                <a:gd name="T14" fmla="*/ 217 w 217"/>
                <a:gd name="T15" fmla="*/ 341 h 407"/>
                <a:gd name="T16" fmla="*/ 151 w 217"/>
                <a:gd name="T1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407">
                  <a:moveTo>
                    <a:pt x="151" y="407"/>
                  </a:moveTo>
                  <a:cubicBezTo>
                    <a:pt x="66" y="407"/>
                    <a:pt x="66" y="407"/>
                    <a:pt x="66" y="407"/>
                  </a:cubicBezTo>
                  <a:cubicBezTo>
                    <a:pt x="30" y="407"/>
                    <a:pt x="0" y="378"/>
                    <a:pt x="0" y="341"/>
                  </a:cubicBezTo>
                  <a:cubicBezTo>
                    <a:pt x="0" y="66"/>
                    <a:pt x="0" y="66"/>
                    <a:pt x="0" y="66"/>
                  </a:cubicBezTo>
                  <a:cubicBezTo>
                    <a:pt x="0" y="29"/>
                    <a:pt x="30" y="0"/>
                    <a:pt x="66" y="0"/>
                  </a:cubicBezTo>
                  <a:cubicBezTo>
                    <a:pt x="151" y="0"/>
                    <a:pt x="151" y="0"/>
                    <a:pt x="151" y="0"/>
                  </a:cubicBezTo>
                  <a:cubicBezTo>
                    <a:pt x="187" y="0"/>
                    <a:pt x="217" y="29"/>
                    <a:pt x="217" y="66"/>
                  </a:cubicBezTo>
                  <a:cubicBezTo>
                    <a:pt x="217" y="341"/>
                    <a:pt x="217" y="341"/>
                    <a:pt x="217" y="341"/>
                  </a:cubicBezTo>
                  <a:cubicBezTo>
                    <a:pt x="217" y="378"/>
                    <a:pt x="187" y="407"/>
                    <a:pt x="151" y="407"/>
                  </a:cubicBezTo>
                  <a:close/>
                </a:path>
              </a:pathLst>
            </a:cu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91" name="Freeform 142">
              <a:extLst>
                <a:ext uri="{FF2B5EF4-FFF2-40B4-BE49-F238E27FC236}">
                  <a16:creationId xmlns:a16="http://schemas.microsoft.com/office/drawing/2014/main" id="{E61E007C-CD98-44F4-A043-09B4608A8EF3}"/>
                </a:ext>
              </a:extLst>
            </p:cNvPr>
            <p:cNvSpPr>
              <a:spLocks/>
            </p:cNvSpPr>
            <p:nvPr/>
          </p:nvSpPr>
          <p:spPr bwMode="auto">
            <a:xfrm>
              <a:off x="9429750" y="8107363"/>
              <a:ext cx="1298575" cy="739775"/>
            </a:xfrm>
            <a:custGeom>
              <a:avLst/>
              <a:gdLst>
                <a:gd name="T0" fmla="*/ 0 w 497"/>
                <a:gd name="T1" fmla="*/ 199 h 283"/>
                <a:gd name="T2" fmla="*/ 0 w 497"/>
                <a:gd name="T3" fmla="*/ 83 h 283"/>
                <a:gd name="T4" fmla="*/ 84 w 497"/>
                <a:gd name="T5" fmla="*/ 0 h 283"/>
                <a:gd name="T6" fmla="*/ 414 w 497"/>
                <a:gd name="T7" fmla="*/ 0 h 283"/>
                <a:gd name="T8" fmla="*/ 497 w 497"/>
                <a:gd name="T9" fmla="*/ 83 h 283"/>
                <a:gd name="T10" fmla="*/ 497 w 497"/>
                <a:gd name="T11" fmla="*/ 199 h 283"/>
                <a:gd name="T12" fmla="*/ 414 w 497"/>
                <a:gd name="T13" fmla="*/ 283 h 283"/>
                <a:gd name="T14" fmla="*/ 84 w 497"/>
                <a:gd name="T15" fmla="*/ 283 h 283"/>
                <a:gd name="T16" fmla="*/ 0 w 497"/>
                <a:gd name="T17" fmla="*/ 19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283">
                  <a:moveTo>
                    <a:pt x="0" y="199"/>
                  </a:moveTo>
                  <a:cubicBezTo>
                    <a:pt x="0" y="83"/>
                    <a:pt x="0" y="83"/>
                    <a:pt x="0" y="83"/>
                  </a:cubicBezTo>
                  <a:cubicBezTo>
                    <a:pt x="0" y="37"/>
                    <a:pt x="38" y="0"/>
                    <a:pt x="84" y="0"/>
                  </a:cubicBezTo>
                  <a:cubicBezTo>
                    <a:pt x="414" y="0"/>
                    <a:pt x="414" y="0"/>
                    <a:pt x="414" y="0"/>
                  </a:cubicBezTo>
                  <a:cubicBezTo>
                    <a:pt x="460" y="0"/>
                    <a:pt x="497" y="37"/>
                    <a:pt x="497" y="83"/>
                  </a:cubicBezTo>
                  <a:cubicBezTo>
                    <a:pt x="497" y="199"/>
                    <a:pt x="497" y="199"/>
                    <a:pt x="497" y="199"/>
                  </a:cubicBezTo>
                  <a:cubicBezTo>
                    <a:pt x="497" y="245"/>
                    <a:pt x="460" y="283"/>
                    <a:pt x="414" y="283"/>
                  </a:cubicBezTo>
                  <a:cubicBezTo>
                    <a:pt x="84" y="283"/>
                    <a:pt x="84" y="283"/>
                    <a:pt x="84" y="283"/>
                  </a:cubicBezTo>
                  <a:cubicBezTo>
                    <a:pt x="38" y="283"/>
                    <a:pt x="0" y="245"/>
                    <a:pt x="0" y="1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2" name="Oval 143">
              <a:extLst>
                <a:ext uri="{FF2B5EF4-FFF2-40B4-BE49-F238E27FC236}">
                  <a16:creationId xmlns:a16="http://schemas.microsoft.com/office/drawing/2014/main" id="{B687D7F2-D902-4B3E-B8F2-0029AAEB257D}"/>
                </a:ext>
              </a:extLst>
            </p:cNvPr>
            <p:cNvSpPr>
              <a:spLocks noChangeArrowheads="1"/>
            </p:cNvSpPr>
            <p:nvPr/>
          </p:nvSpPr>
          <p:spPr bwMode="auto">
            <a:xfrm>
              <a:off x="9510713" y="8201025"/>
              <a:ext cx="355600" cy="355600"/>
            </a:xfrm>
            <a:prstGeom prst="ellipse">
              <a:avLst/>
            </a:pr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93" name="Freeform 144">
              <a:extLst>
                <a:ext uri="{FF2B5EF4-FFF2-40B4-BE49-F238E27FC236}">
                  <a16:creationId xmlns:a16="http://schemas.microsoft.com/office/drawing/2014/main" id="{53A60717-54B7-4435-80BE-5FC75D234C67}"/>
                </a:ext>
              </a:extLst>
            </p:cNvPr>
            <p:cNvSpPr>
              <a:spLocks/>
            </p:cNvSpPr>
            <p:nvPr/>
          </p:nvSpPr>
          <p:spPr bwMode="auto">
            <a:xfrm>
              <a:off x="9371013" y="8664575"/>
              <a:ext cx="568325" cy="1066800"/>
            </a:xfrm>
            <a:custGeom>
              <a:avLst/>
              <a:gdLst>
                <a:gd name="T0" fmla="*/ 151 w 217"/>
                <a:gd name="T1" fmla="*/ 408 h 408"/>
                <a:gd name="T2" fmla="*/ 67 w 217"/>
                <a:gd name="T3" fmla="*/ 408 h 408"/>
                <a:gd name="T4" fmla="*/ 0 w 217"/>
                <a:gd name="T5" fmla="*/ 342 h 408"/>
                <a:gd name="T6" fmla="*/ 0 w 217"/>
                <a:gd name="T7" fmla="*/ 67 h 408"/>
                <a:gd name="T8" fmla="*/ 67 w 217"/>
                <a:gd name="T9" fmla="*/ 0 h 408"/>
                <a:gd name="T10" fmla="*/ 151 w 217"/>
                <a:gd name="T11" fmla="*/ 0 h 408"/>
                <a:gd name="T12" fmla="*/ 217 w 217"/>
                <a:gd name="T13" fmla="*/ 67 h 408"/>
                <a:gd name="T14" fmla="*/ 217 w 217"/>
                <a:gd name="T15" fmla="*/ 342 h 408"/>
                <a:gd name="T16" fmla="*/ 151 w 217"/>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408">
                  <a:moveTo>
                    <a:pt x="151" y="408"/>
                  </a:moveTo>
                  <a:cubicBezTo>
                    <a:pt x="67" y="408"/>
                    <a:pt x="67" y="408"/>
                    <a:pt x="67" y="408"/>
                  </a:cubicBezTo>
                  <a:cubicBezTo>
                    <a:pt x="30" y="408"/>
                    <a:pt x="0" y="379"/>
                    <a:pt x="0" y="342"/>
                  </a:cubicBezTo>
                  <a:cubicBezTo>
                    <a:pt x="0" y="67"/>
                    <a:pt x="0" y="67"/>
                    <a:pt x="0" y="67"/>
                  </a:cubicBezTo>
                  <a:cubicBezTo>
                    <a:pt x="0" y="30"/>
                    <a:pt x="30" y="0"/>
                    <a:pt x="67" y="0"/>
                  </a:cubicBezTo>
                  <a:cubicBezTo>
                    <a:pt x="151" y="0"/>
                    <a:pt x="151" y="0"/>
                    <a:pt x="151" y="0"/>
                  </a:cubicBezTo>
                  <a:cubicBezTo>
                    <a:pt x="187" y="0"/>
                    <a:pt x="217" y="30"/>
                    <a:pt x="217" y="67"/>
                  </a:cubicBezTo>
                  <a:cubicBezTo>
                    <a:pt x="217" y="342"/>
                    <a:pt x="217" y="342"/>
                    <a:pt x="217" y="342"/>
                  </a:cubicBezTo>
                  <a:cubicBezTo>
                    <a:pt x="217" y="379"/>
                    <a:pt x="187" y="408"/>
                    <a:pt x="151" y="408"/>
                  </a:cubicBezTo>
                  <a:close/>
                </a:path>
              </a:pathLst>
            </a:cu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94" name="Oval 145">
              <a:extLst>
                <a:ext uri="{FF2B5EF4-FFF2-40B4-BE49-F238E27FC236}">
                  <a16:creationId xmlns:a16="http://schemas.microsoft.com/office/drawing/2014/main" id="{F77EFFCF-87EF-47BE-B0B0-CFE55A3BE9AE}"/>
                </a:ext>
              </a:extLst>
            </p:cNvPr>
            <p:cNvSpPr>
              <a:spLocks noChangeArrowheads="1"/>
            </p:cNvSpPr>
            <p:nvPr/>
          </p:nvSpPr>
          <p:spPr bwMode="auto">
            <a:xfrm>
              <a:off x="10263188" y="8220075"/>
              <a:ext cx="358775" cy="355600"/>
            </a:xfrm>
            <a:prstGeom prst="ellipse">
              <a:avLst/>
            </a:pr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95" name="Freeform 146">
              <a:extLst>
                <a:ext uri="{FF2B5EF4-FFF2-40B4-BE49-F238E27FC236}">
                  <a16:creationId xmlns:a16="http://schemas.microsoft.com/office/drawing/2014/main" id="{29AF872F-2B8C-48E2-B4B5-2704FB090076}"/>
                </a:ext>
              </a:extLst>
            </p:cNvPr>
            <p:cNvSpPr>
              <a:spLocks/>
            </p:cNvSpPr>
            <p:nvPr/>
          </p:nvSpPr>
          <p:spPr bwMode="auto">
            <a:xfrm>
              <a:off x="10126663" y="8685213"/>
              <a:ext cx="568325" cy="1065213"/>
            </a:xfrm>
            <a:custGeom>
              <a:avLst/>
              <a:gdLst>
                <a:gd name="T0" fmla="*/ 151 w 217"/>
                <a:gd name="T1" fmla="*/ 407 h 407"/>
                <a:gd name="T2" fmla="*/ 66 w 217"/>
                <a:gd name="T3" fmla="*/ 407 h 407"/>
                <a:gd name="T4" fmla="*/ 0 w 217"/>
                <a:gd name="T5" fmla="*/ 341 h 407"/>
                <a:gd name="T6" fmla="*/ 0 w 217"/>
                <a:gd name="T7" fmla="*/ 66 h 407"/>
                <a:gd name="T8" fmla="*/ 66 w 217"/>
                <a:gd name="T9" fmla="*/ 0 h 407"/>
                <a:gd name="T10" fmla="*/ 151 w 217"/>
                <a:gd name="T11" fmla="*/ 0 h 407"/>
                <a:gd name="T12" fmla="*/ 217 w 217"/>
                <a:gd name="T13" fmla="*/ 66 h 407"/>
                <a:gd name="T14" fmla="*/ 217 w 217"/>
                <a:gd name="T15" fmla="*/ 341 h 407"/>
                <a:gd name="T16" fmla="*/ 151 w 217"/>
                <a:gd name="T1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407">
                  <a:moveTo>
                    <a:pt x="151" y="407"/>
                  </a:moveTo>
                  <a:cubicBezTo>
                    <a:pt x="66" y="407"/>
                    <a:pt x="66" y="407"/>
                    <a:pt x="66" y="407"/>
                  </a:cubicBezTo>
                  <a:cubicBezTo>
                    <a:pt x="30" y="407"/>
                    <a:pt x="0" y="378"/>
                    <a:pt x="0" y="341"/>
                  </a:cubicBezTo>
                  <a:cubicBezTo>
                    <a:pt x="0" y="66"/>
                    <a:pt x="0" y="66"/>
                    <a:pt x="0" y="66"/>
                  </a:cubicBezTo>
                  <a:cubicBezTo>
                    <a:pt x="0" y="29"/>
                    <a:pt x="30" y="0"/>
                    <a:pt x="66" y="0"/>
                  </a:cubicBezTo>
                  <a:cubicBezTo>
                    <a:pt x="151" y="0"/>
                    <a:pt x="151" y="0"/>
                    <a:pt x="151" y="0"/>
                  </a:cubicBezTo>
                  <a:cubicBezTo>
                    <a:pt x="187" y="0"/>
                    <a:pt x="217" y="29"/>
                    <a:pt x="217" y="66"/>
                  </a:cubicBezTo>
                  <a:cubicBezTo>
                    <a:pt x="217" y="341"/>
                    <a:pt x="217" y="341"/>
                    <a:pt x="217" y="341"/>
                  </a:cubicBezTo>
                  <a:cubicBezTo>
                    <a:pt x="217" y="378"/>
                    <a:pt x="187" y="407"/>
                    <a:pt x="151" y="407"/>
                  </a:cubicBezTo>
                  <a:close/>
                </a:path>
              </a:pathLst>
            </a:cu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96" name="Freeform 147">
              <a:extLst>
                <a:ext uri="{FF2B5EF4-FFF2-40B4-BE49-F238E27FC236}">
                  <a16:creationId xmlns:a16="http://schemas.microsoft.com/office/drawing/2014/main" id="{E90AFC13-71F9-4C2F-A579-9A0526A1D133}"/>
                </a:ext>
              </a:extLst>
            </p:cNvPr>
            <p:cNvSpPr>
              <a:spLocks/>
            </p:cNvSpPr>
            <p:nvPr/>
          </p:nvSpPr>
          <p:spPr bwMode="auto">
            <a:xfrm>
              <a:off x="5713413" y="8107363"/>
              <a:ext cx="1298575" cy="739775"/>
            </a:xfrm>
            <a:custGeom>
              <a:avLst/>
              <a:gdLst>
                <a:gd name="T0" fmla="*/ 0 w 497"/>
                <a:gd name="T1" fmla="*/ 199 h 283"/>
                <a:gd name="T2" fmla="*/ 0 w 497"/>
                <a:gd name="T3" fmla="*/ 83 h 283"/>
                <a:gd name="T4" fmla="*/ 83 w 497"/>
                <a:gd name="T5" fmla="*/ 0 h 283"/>
                <a:gd name="T6" fmla="*/ 413 w 497"/>
                <a:gd name="T7" fmla="*/ 0 h 283"/>
                <a:gd name="T8" fmla="*/ 497 w 497"/>
                <a:gd name="T9" fmla="*/ 83 h 283"/>
                <a:gd name="T10" fmla="*/ 497 w 497"/>
                <a:gd name="T11" fmla="*/ 199 h 283"/>
                <a:gd name="T12" fmla="*/ 413 w 497"/>
                <a:gd name="T13" fmla="*/ 283 h 283"/>
                <a:gd name="T14" fmla="*/ 83 w 497"/>
                <a:gd name="T15" fmla="*/ 283 h 283"/>
                <a:gd name="T16" fmla="*/ 0 w 497"/>
                <a:gd name="T17" fmla="*/ 19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283">
                  <a:moveTo>
                    <a:pt x="0" y="199"/>
                  </a:moveTo>
                  <a:cubicBezTo>
                    <a:pt x="0" y="83"/>
                    <a:pt x="0" y="83"/>
                    <a:pt x="0" y="83"/>
                  </a:cubicBezTo>
                  <a:cubicBezTo>
                    <a:pt x="0" y="37"/>
                    <a:pt x="37" y="0"/>
                    <a:pt x="83" y="0"/>
                  </a:cubicBezTo>
                  <a:cubicBezTo>
                    <a:pt x="413" y="0"/>
                    <a:pt x="413" y="0"/>
                    <a:pt x="413" y="0"/>
                  </a:cubicBezTo>
                  <a:cubicBezTo>
                    <a:pt x="459" y="0"/>
                    <a:pt x="497" y="37"/>
                    <a:pt x="497" y="83"/>
                  </a:cubicBezTo>
                  <a:cubicBezTo>
                    <a:pt x="497" y="199"/>
                    <a:pt x="497" y="199"/>
                    <a:pt x="497" y="199"/>
                  </a:cubicBezTo>
                  <a:cubicBezTo>
                    <a:pt x="497" y="245"/>
                    <a:pt x="459" y="283"/>
                    <a:pt x="413" y="283"/>
                  </a:cubicBezTo>
                  <a:cubicBezTo>
                    <a:pt x="83" y="283"/>
                    <a:pt x="83" y="283"/>
                    <a:pt x="83" y="283"/>
                  </a:cubicBezTo>
                  <a:cubicBezTo>
                    <a:pt x="37" y="283"/>
                    <a:pt x="0" y="245"/>
                    <a:pt x="0" y="1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97" name="Oval 148">
              <a:extLst>
                <a:ext uri="{FF2B5EF4-FFF2-40B4-BE49-F238E27FC236}">
                  <a16:creationId xmlns:a16="http://schemas.microsoft.com/office/drawing/2014/main" id="{5A801E95-9A43-4AF7-A5B9-375B0BAF7486}"/>
                </a:ext>
              </a:extLst>
            </p:cNvPr>
            <p:cNvSpPr>
              <a:spLocks noChangeArrowheads="1"/>
            </p:cNvSpPr>
            <p:nvPr/>
          </p:nvSpPr>
          <p:spPr bwMode="auto">
            <a:xfrm>
              <a:off x="5791200" y="8201025"/>
              <a:ext cx="358775" cy="355600"/>
            </a:xfrm>
            <a:prstGeom prst="ellipse">
              <a:avLst/>
            </a:pr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98" name="Freeform 149">
              <a:extLst>
                <a:ext uri="{FF2B5EF4-FFF2-40B4-BE49-F238E27FC236}">
                  <a16:creationId xmlns:a16="http://schemas.microsoft.com/office/drawing/2014/main" id="{F755AD63-E49E-4DF9-B582-FFA53BFDFF91}"/>
                </a:ext>
              </a:extLst>
            </p:cNvPr>
            <p:cNvSpPr>
              <a:spLocks/>
            </p:cNvSpPr>
            <p:nvPr/>
          </p:nvSpPr>
          <p:spPr bwMode="auto">
            <a:xfrm>
              <a:off x="5654675" y="8664575"/>
              <a:ext cx="568325" cy="1066800"/>
            </a:xfrm>
            <a:custGeom>
              <a:avLst/>
              <a:gdLst>
                <a:gd name="T0" fmla="*/ 151 w 217"/>
                <a:gd name="T1" fmla="*/ 408 h 408"/>
                <a:gd name="T2" fmla="*/ 66 w 217"/>
                <a:gd name="T3" fmla="*/ 408 h 408"/>
                <a:gd name="T4" fmla="*/ 0 w 217"/>
                <a:gd name="T5" fmla="*/ 342 h 408"/>
                <a:gd name="T6" fmla="*/ 0 w 217"/>
                <a:gd name="T7" fmla="*/ 67 h 408"/>
                <a:gd name="T8" fmla="*/ 66 w 217"/>
                <a:gd name="T9" fmla="*/ 0 h 408"/>
                <a:gd name="T10" fmla="*/ 151 w 217"/>
                <a:gd name="T11" fmla="*/ 0 h 408"/>
                <a:gd name="T12" fmla="*/ 217 w 217"/>
                <a:gd name="T13" fmla="*/ 67 h 408"/>
                <a:gd name="T14" fmla="*/ 217 w 217"/>
                <a:gd name="T15" fmla="*/ 342 h 408"/>
                <a:gd name="T16" fmla="*/ 151 w 217"/>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408">
                  <a:moveTo>
                    <a:pt x="151" y="408"/>
                  </a:moveTo>
                  <a:cubicBezTo>
                    <a:pt x="66" y="408"/>
                    <a:pt x="66" y="408"/>
                    <a:pt x="66" y="408"/>
                  </a:cubicBezTo>
                  <a:cubicBezTo>
                    <a:pt x="30" y="408"/>
                    <a:pt x="0" y="379"/>
                    <a:pt x="0" y="342"/>
                  </a:cubicBezTo>
                  <a:cubicBezTo>
                    <a:pt x="0" y="67"/>
                    <a:pt x="0" y="67"/>
                    <a:pt x="0" y="67"/>
                  </a:cubicBezTo>
                  <a:cubicBezTo>
                    <a:pt x="0" y="30"/>
                    <a:pt x="30" y="0"/>
                    <a:pt x="66" y="0"/>
                  </a:cubicBezTo>
                  <a:cubicBezTo>
                    <a:pt x="151" y="0"/>
                    <a:pt x="151" y="0"/>
                    <a:pt x="151" y="0"/>
                  </a:cubicBezTo>
                  <a:cubicBezTo>
                    <a:pt x="187" y="0"/>
                    <a:pt x="217" y="30"/>
                    <a:pt x="217" y="67"/>
                  </a:cubicBezTo>
                  <a:cubicBezTo>
                    <a:pt x="217" y="342"/>
                    <a:pt x="217" y="342"/>
                    <a:pt x="217" y="342"/>
                  </a:cubicBezTo>
                  <a:cubicBezTo>
                    <a:pt x="217" y="379"/>
                    <a:pt x="187" y="408"/>
                    <a:pt x="151" y="408"/>
                  </a:cubicBezTo>
                  <a:close/>
                </a:path>
              </a:pathLst>
            </a:cu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99" name="Oval 150">
              <a:extLst>
                <a:ext uri="{FF2B5EF4-FFF2-40B4-BE49-F238E27FC236}">
                  <a16:creationId xmlns:a16="http://schemas.microsoft.com/office/drawing/2014/main" id="{5B2862B2-6900-47A2-AB6C-03547C504149}"/>
                </a:ext>
              </a:extLst>
            </p:cNvPr>
            <p:cNvSpPr>
              <a:spLocks noChangeArrowheads="1"/>
            </p:cNvSpPr>
            <p:nvPr/>
          </p:nvSpPr>
          <p:spPr bwMode="auto">
            <a:xfrm>
              <a:off x="6546850" y="8220075"/>
              <a:ext cx="355600" cy="355600"/>
            </a:xfrm>
            <a:prstGeom prst="ellipse">
              <a:avLst/>
            </a:pr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00" name="Freeform 151">
              <a:extLst>
                <a:ext uri="{FF2B5EF4-FFF2-40B4-BE49-F238E27FC236}">
                  <a16:creationId xmlns:a16="http://schemas.microsoft.com/office/drawing/2014/main" id="{B9B26231-2E00-4DA4-B34D-2B5F25A486A9}"/>
                </a:ext>
              </a:extLst>
            </p:cNvPr>
            <p:cNvSpPr>
              <a:spLocks/>
            </p:cNvSpPr>
            <p:nvPr/>
          </p:nvSpPr>
          <p:spPr bwMode="auto">
            <a:xfrm>
              <a:off x="6411913" y="8685213"/>
              <a:ext cx="563563" cy="1065213"/>
            </a:xfrm>
            <a:custGeom>
              <a:avLst/>
              <a:gdLst>
                <a:gd name="T0" fmla="*/ 150 w 216"/>
                <a:gd name="T1" fmla="*/ 407 h 407"/>
                <a:gd name="T2" fmla="*/ 66 w 216"/>
                <a:gd name="T3" fmla="*/ 407 h 407"/>
                <a:gd name="T4" fmla="*/ 0 w 216"/>
                <a:gd name="T5" fmla="*/ 341 h 407"/>
                <a:gd name="T6" fmla="*/ 0 w 216"/>
                <a:gd name="T7" fmla="*/ 66 h 407"/>
                <a:gd name="T8" fmla="*/ 66 w 216"/>
                <a:gd name="T9" fmla="*/ 0 h 407"/>
                <a:gd name="T10" fmla="*/ 150 w 216"/>
                <a:gd name="T11" fmla="*/ 0 h 407"/>
                <a:gd name="T12" fmla="*/ 216 w 216"/>
                <a:gd name="T13" fmla="*/ 66 h 407"/>
                <a:gd name="T14" fmla="*/ 216 w 216"/>
                <a:gd name="T15" fmla="*/ 341 h 407"/>
                <a:gd name="T16" fmla="*/ 150 w 216"/>
                <a:gd name="T1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07">
                  <a:moveTo>
                    <a:pt x="150" y="407"/>
                  </a:moveTo>
                  <a:cubicBezTo>
                    <a:pt x="66" y="407"/>
                    <a:pt x="66" y="407"/>
                    <a:pt x="66" y="407"/>
                  </a:cubicBezTo>
                  <a:cubicBezTo>
                    <a:pt x="29" y="407"/>
                    <a:pt x="0" y="378"/>
                    <a:pt x="0" y="341"/>
                  </a:cubicBezTo>
                  <a:cubicBezTo>
                    <a:pt x="0" y="66"/>
                    <a:pt x="0" y="66"/>
                    <a:pt x="0" y="66"/>
                  </a:cubicBezTo>
                  <a:cubicBezTo>
                    <a:pt x="0" y="29"/>
                    <a:pt x="29" y="0"/>
                    <a:pt x="66" y="0"/>
                  </a:cubicBezTo>
                  <a:cubicBezTo>
                    <a:pt x="150" y="0"/>
                    <a:pt x="150" y="0"/>
                    <a:pt x="150" y="0"/>
                  </a:cubicBezTo>
                  <a:cubicBezTo>
                    <a:pt x="187" y="0"/>
                    <a:pt x="216" y="29"/>
                    <a:pt x="216" y="66"/>
                  </a:cubicBezTo>
                  <a:cubicBezTo>
                    <a:pt x="216" y="341"/>
                    <a:pt x="216" y="341"/>
                    <a:pt x="216" y="341"/>
                  </a:cubicBezTo>
                  <a:cubicBezTo>
                    <a:pt x="216" y="378"/>
                    <a:pt x="187" y="407"/>
                    <a:pt x="150" y="407"/>
                  </a:cubicBezTo>
                  <a:close/>
                </a:path>
              </a:pathLst>
            </a:custGeom>
            <a:noFill/>
            <a:ln w="31750"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01" name="Rectangle 165">
              <a:extLst>
                <a:ext uri="{FF2B5EF4-FFF2-40B4-BE49-F238E27FC236}">
                  <a16:creationId xmlns:a16="http://schemas.microsoft.com/office/drawing/2014/main" id="{B8E11FAB-892E-40F4-A92E-1A510A432F3C}"/>
                </a:ext>
              </a:extLst>
            </p:cNvPr>
            <p:cNvSpPr>
              <a:spLocks noChangeArrowheads="1"/>
            </p:cNvSpPr>
            <p:nvPr/>
          </p:nvSpPr>
          <p:spPr bwMode="auto">
            <a:xfrm>
              <a:off x="3552825" y="8039100"/>
              <a:ext cx="504825" cy="1416050"/>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2" name="Rectangle 167">
              <a:extLst>
                <a:ext uri="{FF2B5EF4-FFF2-40B4-BE49-F238E27FC236}">
                  <a16:creationId xmlns:a16="http://schemas.microsoft.com/office/drawing/2014/main" id="{CF6CE719-DFA1-444C-B834-1E630A79FC86}"/>
                </a:ext>
              </a:extLst>
            </p:cNvPr>
            <p:cNvSpPr>
              <a:spLocks noChangeArrowheads="1"/>
            </p:cNvSpPr>
            <p:nvPr/>
          </p:nvSpPr>
          <p:spPr bwMode="auto">
            <a:xfrm>
              <a:off x="12711113" y="9344025"/>
              <a:ext cx="190500" cy="139700"/>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3" name="Rectangle 166">
              <a:extLst>
                <a:ext uri="{FF2B5EF4-FFF2-40B4-BE49-F238E27FC236}">
                  <a16:creationId xmlns:a16="http://schemas.microsoft.com/office/drawing/2014/main" id="{76769C7D-844F-434F-8498-660D8406F5D8}"/>
                </a:ext>
              </a:extLst>
            </p:cNvPr>
            <p:cNvSpPr>
              <a:spLocks noChangeArrowheads="1"/>
            </p:cNvSpPr>
            <p:nvPr/>
          </p:nvSpPr>
          <p:spPr bwMode="auto">
            <a:xfrm>
              <a:off x="12901613" y="9271000"/>
              <a:ext cx="68263" cy="285750"/>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grpSp>
        <p:nvGrpSpPr>
          <p:cNvPr id="3" name="Group 4">
            <a:extLst>
              <a:ext uri="{FF2B5EF4-FFF2-40B4-BE49-F238E27FC236}">
                <a16:creationId xmlns:a16="http://schemas.microsoft.com/office/drawing/2014/main" id="{CC3921CF-CF6B-43E2-B56E-B2B9D09441A5}"/>
              </a:ext>
            </a:extLst>
          </p:cNvPr>
          <p:cNvGrpSpPr>
            <a:grpSpLocks noChangeAspect="1"/>
          </p:cNvGrpSpPr>
          <p:nvPr/>
        </p:nvGrpSpPr>
        <p:grpSpPr bwMode="auto">
          <a:xfrm>
            <a:off x="-120650" y="809625"/>
            <a:ext cx="20224751" cy="10488613"/>
            <a:chOff x="-76" y="510"/>
            <a:chExt cx="12740" cy="6607"/>
          </a:xfrm>
        </p:grpSpPr>
        <p:sp>
          <p:nvSpPr>
            <p:cNvPr id="11" name="Rectangle 12">
              <a:extLst>
                <a:ext uri="{FF2B5EF4-FFF2-40B4-BE49-F238E27FC236}">
                  <a16:creationId xmlns:a16="http://schemas.microsoft.com/office/drawing/2014/main" id="{F2678988-B538-49DA-8137-A795C48F8341}"/>
                </a:ext>
              </a:extLst>
            </p:cNvPr>
            <p:cNvSpPr>
              <a:spLocks noChangeArrowheads="1"/>
            </p:cNvSpPr>
            <p:nvPr/>
          </p:nvSpPr>
          <p:spPr bwMode="auto">
            <a:xfrm>
              <a:off x="-76" y="6391"/>
              <a:ext cx="12740" cy="726"/>
            </a:xfrm>
            <a:prstGeom prst="rect">
              <a:avLst/>
            </a:prstGeom>
            <a:solidFill>
              <a:srgbClr val="404041"/>
            </a:solidFill>
            <a:ln w="30163"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dirty="0"/>
            </a:p>
          </p:txBody>
        </p:sp>
        <p:sp>
          <p:nvSpPr>
            <p:cNvPr id="6" name="Rectangle 7">
              <a:extLst>
                <a:ext uri="{FF2B5EF4-FFF2-40B4-BE49-F238E27FC236}">
                  <a16:creationId xmlns:a16="http://schemas.microsoft.com/office/drawing/2014/main" id="{D8CDBEB3-6D51-4B02-BFA6-5D1484661FCD}"/>
                </a:ext>
              </a:extLst>
            </p:cNvPr>
            <p:cNvSpPr>
              <a:spLocks noChangeArrowheads="1"/>
            </p:cNvSpPr>
            <p:nvPr/>
          </p:nvSpPr>
          <p:spPr bwMode="auto">
            <a:xfrm>
              <a:off x="8427" y="1046"/>
              <a:ext cx="3351" cy="1493"/>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 name="Rectangle 8">
              <a:extLst>
                <a:ext uri="{FF2B5EF4-FFF2-40B4-BE49-F238E27FC236}">
                  <a16:creationId xmlns:a16="http://schemas.microsoft.com/office/drawing/2014/main" id="{9D3D263D-D6FC-4B5D-99B2-C55DDA142A44}"/>
                </a:ext>
              </a:extLst>
            </p:cNvPr>
            <p:cNvSpPr>
              <a:spLocks noChangeArrowheads="1"/>
            </p:cNvSpPr>
            <p:nvPr/>
          </p:nvSpPr>
          <p:spPr bwMode="auto">
            <a:xfrm>
              <a:off x="8427" y="2834"/>
              <a:ext cx="3351" cy="1495"/>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 name="Rectangle 9">
              <a:extLst>
                <a:ext uri="{FF2B5EF4-FFF2-40B4-BE49-F238E27FC236}">
                  <a16:creationId xmlns:a16="http://schemas.microsoft.com/office/drawing/2014/main" id="{8700DA83-A1FB-4E11-A570-A77E69BDB241}"/>
                </a:ext>
              </a:extLst>
            </p:cNvPr>
            <p:cNvSpPr>
              <a:spLocks noChangeArrowheads="1"/>
            </p:cNvSpPr>
            <p:nvPr/>
          </p:nvSpPr>
          <p:spPr bwMode="auto">
            <a:xfrm>
              <a:off x="4755" y="1442"/>
              <a:ext cx="1946" cy="2493"/>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9" name="Rectangle 10">
              <a:extLst>
                <a:ext uri="{FF2B5EF4-FFF2-40B4-BE49-F238E27FC236}">
                  <a16:creationId xmlns:a16="http://schemas.microsoft.com/office/drawing/2014/main" id="{4181FBD5-77A7-4F7B-A71F-ECC0BF13E8E4}"/>
                </a:ext>
              </a:extLst>
            </p:cNvPr>
            <p:cNvSpPr>
              <a:spLocks noChangeArrowheads="1"/>
            </p:cNvSpPr>
            <p:nvPr/>
          </p:nvSpPr>
          <p:spPr bwMode="auto">
            <a:xfrm>
              <a:off x="4083" y="1442"/>
              <a:ext cx="662" cy="2493"/>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10" name="Rectangle 11">
              <a:extLst>
                <a:ext uri="{FF2B5EF4-FFF2-40B4-BE49-F238E27FC236}">
                  <a16:creationId xmlns:a16="http://schemas.microsoft.com/office/drawing/2014/main" id="{04A39930-9419-4573-A0E1-56C49157F18B}"/>
                </a:ext>
              </a:extLst>
            </p:cNvPr>
            <p:cNvSpPr>
              <a:spLocks noChangeArrowheads="1"/>
            </p:cNvSpPr>
            <p:nvPr/>
          </p:nvSpPr>
          <p:spPr bwMode="auto">
            <a:xfrm>
              <a:off x="1421" y="1968"/>
              <a:ext cx="1720" cy="1076"/>
            </a:xfrm>
            <a:prstGeom prst="rect">
              <a:avLst/>
            </a:prstGeom>
            <a:solidFill>
              <a:srgbClr val="EFEFEF"/>
            </a:solidFill>
            <a:ln w="42863"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13" name="Rectangle 14">
              <a:extLst>
                <a:ext uri="{FF2B5EF4-FFF2-40B4-BE49-F238E27FC236}">
                  <a16:creationId xmlns:a16="http://schemas.microsoft.com/office/drawing/2014/main" id="{AA882981-F14E-48D3-BA41-0232A2B72E43}"/>
                </a:ext>
              </a:extLst>
            </p:cNvPr>
            <p:cNvSpPr>
              <a:spLocks noChangeArrowheads="1"/>
            </p:cNvSpPr>
            <p:nvPr/>
          </p:nvSpPr>
          <p:spPr bwMode="auto">
            <a:xfrm>
              <a:off x="8361" y="2769"/>
              <a:ext cx="3351" cy="1494"/>
            </a:xfrm>
            <a:prstGeom prst="rect">
              <a:avLst/>
            </a:prstGeom>
            <a:solidFill>
              <a:srgbClr val="EFEFEF"/>
            </a:solidFill>
            <a:ln w="42863"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4" name="Rectangle 15">
              <a:extLst>
                <a:ext uri="{FF2B5EF4-FFF2-40B4-BE49-F238E27FC236}">
                  <a16:creationId xmlns:a16="http://schemas.microsoft.com/office/drawing/2014/main" id="{5545E53C-45F0-4346-BC1B-4DE992897B2D}"/>
                </a:ext>
              </a:extLst>
            </p:cNvPr>
            <p:cNvSpPr>
              <a:spLocks noChangeArrowheads="1"/>
            </p:cNvSpPr>
            <p:nvPr/>
          </p:nvSpPr>
          <p:spPr bwMode="auto">
            <a:xfrm>
              <a:off x="8513" y="3258"/>
              <a:ext cx="2902" cy="845"/>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5" name="Rectangle 16">
              <a:extLst>
                <a:ext uri="{FF2B5EF4-FFF2-40B4-BE49-F238E27FC236}">
                  <a16:creationId xmlns:a16="http://schemas.microsoft.com/office/drawing/2014/main" id="{0CB2BA3D-AB49-4384-BF43-D9A65B0B7A10}"/>
                </a:ext>
              </a:extLst>
            </p:cNvPr>
            <p:cNvSpPr>
              <a:spLocks noChangeArrowheads="1"/>
            </p:cNvSpPr>
            <p:nvPr/>
          </p:nvSpPr>
          <p:spPr bwMode="auto">
            <a:xfrm>
              <a:off x="8513" y="3617"/>
              <a:ext cx="2902" cy="178"/>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6" name="Rectangle 17">
              <a:extLst>
                <a:ext uri="{FF2B5EF4-FFF2-40B4-BE49-F238E27FC236}">
                  <a16:creationId xmlns:a16="http://schemas.microsoft.com/office/drawing/2014/main" id="{D581AEA3-89DF-4D82-B72E-2B7A9877F5FC}"/>
                </a:ext>
              </a:extLst>
            </p:cNvPr>
            <p:cNvSpPr>
              <a:spLocks noChangeArrowheads="1"/>
            </p:cNvSpPr>
            <p:nvPr/>
          </p:nvSpPr>
          <p:spPr bwMode="auto">
            <a:xfrm>
              <a:off x="8513" y="3434"/>
              <a:ext cx="270" cy="183"/>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7" name="Rectangle 18">
              <a:extLst>
                <a:ext uri="{FF2B5EF4-FFF2-40B4-BE49-F238E27FC236}">
                  <a16:creationId xmlns:a16="http://schemas.microsoft.com/office/drawing/2014/main" id="{31D4F87A-F67A-4CC9-B597-54ED105EA08E}"/>
                </a:ext>
              </a:extLst>
            </p:cNvPr>
            <p:cNvSpPr>
              <a:spLocks noChangeArrowheads="1"/>
            </p:cNvSpPr>
            <p:nvPr/>
          </p:nvSpPr>
          <p:spPr bwMode="auto">
            <a:xfrm>
              <a:off x="8513" y="3258"/>
              <a:ext cx="270" cy="175"/>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8" name="Rectangle 19">
              <a:extLst>
                <a:ext uri="{FF2B5EF4-FFF2-40B4-BE49-F238E27FC236}">
                  <a16:creationId xmlns:a16="http://schemas.microsoft.com/office/drawing/2014/main" id="{FBB188AB-BE75-4A05-8026-5B74FBAAFF41}"/>
                </a:ext>
              </a:extLst>
            </p:cNvPr>
            <p:cNvSpPr>
              <a:spLocks noChangeArrowheads="1"/>
            </p:cNvSpPr>
            <p:nvPr/>
          </p:nvSpPr>
          <p:spPr bwMode="auto">
            <a:xfrm>
              <a:off x="8783" y="3434"/>
              <a:ext cx="272" cy="183"/>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19" name="Rectangle 20">
              <a:extLst>
                <a:ext uri="{FF2B5EF4-FFF2-40B4-BE49-F238E27FC236}">
                  <a16:creationId xmlns:a16="http://schemas.microsoft.com/office/drawing/2014/main" id="{23FD4F0F-9B1D-484E-899B-01B54C9E1692}"/>
                </a:ext>
              </a:extLst>
            </p:cNvPr>
            <p:cNvSpPr>
              <a:spLocks noChangeArrowheads="1"/>
            </p:cNvSpPr>
            <p:nvPr/>
          </p:nvSpPr>
          <p:spPr bwMode="auto">
            <a:xfrm>
              <a:off x="8783" y="3258"/>
              <a:ext cx="272" cy="175"/>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20" name="Rectangle 21">
              <a:extLst>
                <a:ext uri="{FF2B5EF4-FFF2-40B4-BE49-F238E27FC236}">
                  <a16:creationId xmlns:a16="http://schemas.microsoft.com/office/drawing/2014/main" id="{1792ED4A-0B3D-4E59-81A9-B07E5C24C609}"/>
                </a:ext>
              </a:extLst>
            </p:cNvPr>
            <p:cNvSpPr>
              <a:spLocks noChangeArrowheads="1"/>
            </p:cNvSpPr>
            <p:nvPr/>
          </p:nvSpPr>
          <p:spPr bwMode="auto">
            <a:xfrm>
              <a:off x="10684" y="3434"/>
              <a:ext cx="270" cy="183"/>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21" name="Rectangle 22">
              <a:extLst>
                <a:ext uri="{FF2B5EF4-FFF2-40B4-BE49-F238E27FC236}">
                  <a16:creationId xmlns:a16="http://schemas.microsoft.com/office/drawing/2014/main" id="{C9F9B49C-AF13-4CBD-B811-F7FED58C6AD7}"/>
                </a:ext>
              </a:extLst>
            </p:cNvPr>
            <p:cNvSpPr>
              <a:spLocks noChangeArrowheads="1"/>
            </p:cNvSpPr>
            <p:nvPr/>
          </p:nvSpPr>
          <p:spPr bwMode="auto">
            <a:xfrm>
              <a:off x="10684" y="3258"/>
              <a:ext cx="270" cy="175"/>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22" name="Rectangle 23">
              <a:extLst>
                <a:ext uri="{FF2B5EF4-FFF2-40B4-BE49-F238E27FC236}">
                  <a16:creationId xmlns:a16="http://schemas.microsoft.com/office/drawing/2014/main" id="{AB2749CD-2EF6-4FD4-A126-99C11764EE01}"/>
                </a:ext>
              </a:extLst>
            </p:cNvPr>
            <p:cNvSpPr>
              <a:spLocks noChangeArrowheads="1"/>
            </p:cNvSpPr>
            <p:nvPr/>
          </p:nvSpPr>
          <p:spPr bwMode="auto">
            <a:xfrm>
              <a:off x="10954" y="3963"/>
              <a:ext cx="461" cy="140"/>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23" name="Rectangle 24">
              <a:extLst>
                <a:ext uri="{FF2B5EF4-FFF2-40B4-BE49-F238E27FC236}">
                  <a16:creationId xmlns:a16="http://schemas.microsoft.com/office/drawing/2014/main" id="{209026C0-0A8F-42AD-9C79-B46389E3EB04}"/>
                </a:ext>
              </a:extLst>
            </p:cNvPr>
            <p:cNvSpPr>
              <a:spLocks noChangeArrowheads="1"/>
            </p:cNvSpPr>
            <p:nvPr/>
          </p:nvSpPr>
          <p:spPr bwMode="auto">
            <a:xfrm>
              <a:off x="10954" y="3434"/>
              <a:ext cx="272" cy="183"/>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24" name="Rectangle 25">
              <a:extLst>
                <a:ext uri="{FF2B5EF4-FFF2-40B4-BE49-F238E27FC236}">
                  <a16:creationId xmlns:a16="http://schemas.microsoft.com/office/drawing/2014/main" id="{ECF56728-DCEF-43B9-8B98-E0E9FB5EA383}"/>
                </a:ext>
              </a:extLst>
            </p:cNvPr>
            <p:cNvSpPr>
              <a:spLocks noChangeArrowheads="1"/>
            </p:cNvSpPr>
            <p:nvPr/>
          </p:nvSpPr>
          <p:spPr bwMode="auto">
            <a:xfrm>
              <a:off x="10954" y="3258"/>
              <a:ext cx="272" cy="175"/>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25" name="Line 26">
              <a:extLst>
                <a:ext uri="{FF2B5EF4-FFF2-40B4-BE49-F238E27FC236}">
                  <a16:creationId xmlns:a16="http://schemas.microsoft.com/office/drawing/2014/main" id="{828764EC-E5AA-4C4B-8D7A-968D420679CD}"/>
                </a:ext>
              </a:extLst>
            </p:cNvPr>
            <p:cNvSpPr>
              <a:spLocks noChangeShapeType="1"/>
            </p:cNvSpPr>
            <p:nvPr/>
          </p:nvSpPr>
          <p:spPr bwMode="auto">
            <a:xfrm>
              <a:off x="11501" y="3541"/>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6" name="Line 27">
              <a:extLst>
                <a:ext uri="{FF2B5EF4-FFF2-40B4-BE49-F238E27FC236}">
                  <a16:creationId xmlns:a16="http://schemas.microsoft.com/office/drawing/2014/main" id="{39EE3C84-5FA7-4D34-9787-8C9D640ABD14}"/>
                </a:ext>
              </a:extLst>
            </p:cNvPr>
            <p:cNvSpPr>
              <a:spLocks noChangeShapeType="1"/>
            </p:cNvSpPr>
            <p:nvPr/>
          </p:nvSpPr>
          <p:spPr bwMode="auto">
            <a:xfrm>
              <a:off x="11501" y="3451"/>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7" name="Line 28">
              <a:extLst>
                <a:ext uri="{FF2B5EF4-FFF2-40B4-BE49-F238E27FC236}">
                  <a16:creationId xmlns:a16="http://schemas.microsoft.com/office/drawing/2014/main" id="{345BDF9A-971F-43C1-BFC1-613B5CF3938A}"/>
                </a:ext>
              </a:extLst>
            </p:cNvPr>
            <p:cNvSpPr>
              <a:spLocks noChangeShapeType="1"/>
            </p:cNvSpPr>
            <p:nvPr/>
          </p:nvSpPr>
          <p:spPr bwMode="auto">
            <a:xfrm>
              <a:off x="11501" y="3505"/>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8" name="Line 29">
              <a:extLst>
                <a:ext uri="{FF2B5EF4-FFF2-40B4-BE49-F238E27FC236}">
                  <a16:creationId xmlns:a16="http://schemas.microsoft.com/office/drawing/2014/main" id="{3DE03676-05A5-494F-8312-E05EC1CC34FA}"/>
                </a:ext>
              </a:extLst>
            </p:cNvPr>
            <p:cNvSpPr>
              <a:spLocks noChangeShapeType="1"/>
            </p:cNvSpPr>
            <p:nvPr/>
          </p:nvSpPr>
          <p:spPr bwMode="auto">
            <a:xfrm>
              <a:off x="11501" y="3415"/>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29" name="Line 30">
              <a:extLst>
                <a:ext uri="{FF2B5EF4-FFF2-40B4-BE49-F238E27FC236}">
                  <a16:creationId xmlns:a16="http://schemas.microsoft.com/office/drawing/2014/main" id="{C3DA846A-F3F0-4E86-A1DF-688C228D3604}"/>
                </a:ext>
              </a:extLst>
            </p:cNvPr>
            <p:cNvSpPr>
              <a:spLocks noChangeShapeType="1"/>
            </p:cNvSpPr>
            <p:nvPr/>
          </p:nvSpPr>
          <p:spPr bwMode="auto">
            <a:xfrm>
              <a:off x="11501" y="3469"/>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0" name="Line 31">
              <a:extLst>
                <a:ext uri="{FF2B5EF4-FFF2-40B4-BE49-F238E27FC236}">
                  <a16:creationId xmlns:a16="http://schemas.microsoft.com/office/drawing/2014/main" id="{87749F69-007D-4328-83FA-EBAC41FE22B5}"/>
                </a:ext>
              </a:extLst>
            </p:cNvPr>
            <p:cNvSpPr>
              <a:spLocks noChangeShapeType="1"/>
            </p:cNvSpPr>
            <p:nvPr/>
          </p:nvSpPr>
          <p:spPr bwMode="auto">
            <a:xfrm>
              <a:off x="11501" y="3377"/>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1" name="Line 32">
              <a:extLst>
                <a:ext uri="{FF2B5EF4-FFF2-40B4-BE49-F238E27FC236}">
                  <a16:creationId xmlns:a16="http://schemas.microsoft.com/office/drawing/2014/main" id="{BFBCFB34-D930-424F-BCE5-5C542E20A667}"/>
                </a:ext>
              </a:extLst>
            </p:cNvPr>
            <p:cNvSpPr>
              <a:spLocks noChangeShapeType="1"/>
            </p:cNvSpPr>
            <p:nvPr/>
          </p:nvSpPr>
          <p:spPr bwMode="auto">
            <a:xfrm>
              <a:off x="11501" y="3268"/>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192" name="Line 33">
              <a:extLst>
                <a:ext uri="{FF2B5EF4-FFF2-40B4-BE49-F238E27FC236}">
                  <a16:creationId xmlns:a16="http://schemas.microsoft.com/office/drawing/2014/main" id="{4D848520-73F4-44A8-A4D9-1306FF982C7D}"/>
                </a:ext>
              </a:extLst>
            </p:cNvPr>
            <p:cNvSpPr>
              <a:spLocks noChangeShapeType="1"/>
            </p:cNvSpPr>
            <p:nvPr/>
          </p:nvSpPr>
          <p:spPr bwMode="auto">
            <a:xfrm>
              <a:off x="11501" y="3322"/>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193" name="Line 34">
              <a:extLst>
                <a:ext uri="{FF2B5EF4-FFF2-40B4-BE49-F238E27FC236}">
                  <a16:creationId xmlns:a16="http://schemas.microsoft.com/office/drawing/2014/main" id="{8FC1B828-A6CE-4F31-9180-7CE7B6AA1FDA}"/>
                </a:ext>
              </a:extLst>
            </p:cNvPr>
            <p:cNvSpPr>
              <a:spLocks noChangeShapeType="1"/>
            </p:cNvSpPr>
            <p:nvPr/>
          </p:nvSpPr>
          <p:spPr bwMode="auto">
            <a:xfrm>
              <a:off x="11501" y="3232"/>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194" name="Line 35">
              <a:extLst>
                <a:ext uri="{FF2B5EF4-FFF2-40B4-BE49-F238E27FC236}">
                  <a16:creationId xmlns:a16="http://schemas.microsoft.com/office/drawing/2014/main" id="{9BFF42B7-00C8-40EF-B1A4-A67719505103}"/>
                </a:ext>
              </a:extLst>
            </p:cNvPr>
            <p:cNvSpPr>
              <a:spLocks noChangeShapeType="1"/>
            </p:cNvSpPr>
            <p:nvPr/>
          </p:nvSpPr>
          <p:spPr bwMode="auto">
            <a:xfrm>
              <a:off x="11501" y="3286"/>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195" name="Line 36">
              <a:extLst>
                <a:ext uri="{FF2B5EF4-FFF2-40B4-BE49-F238E27FC236}">
                  <a16:creationId xmlns:a16="http://schemas.microsoft.com/office/drawing/2014/main" id="{18E68626-E470-4916-BAB8-5EABA7325FD6}"/>
                </a:ext>
              </a:extLst>
            </p:cNvPr>
            <p:cNvSpPr>
              <a:spLocks noChangeShapeType="1"/>
            </p:cNvSpPr>
            <p:nvPr/>
          </p:nvSpPr>
          <p:spPr bwMode="auto">
            <a:xfrm>
              <a:off x="11501" y="3194"/>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196" name="Line 37">
              <a:extLst>
                <a:ext uri="{FF2B5EF4-FFF2-40B4-BE49-F238E27FC236}">
                  <a16:creationId xmlns:a16="http://schemas.microsoft.com/office/drawing/2014/main" id="{91E6FB9B-70B4-4CAB-977C-27EC4F3FE313}"/>
                </a:ext>
              </a:extLst>
            </p:cNvPr>
            <p:cNvSpPr>
              <a:spLocks noChangeShapeType="1"/>
            </p:cNvSpPr>
            <p:nvPr/>
          </p:nvSpPr>
          <p:spPr bwMode="auto">
            <a:xfrm>
              <a:off x="11501" y="3085"/>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198" name="Line 38">
              <a:extLst>
                <a:ext uri="{FF2B5EF4-FFF2-40B4-BE49-F238E27FC236}">
                  <a16:creationId xmlns:a16="http://schemas.microsoft.com/office/drawing/2014/main" id="{AB3A0647-A864-4B39-9FEE-0E898CCC3F07}"/>
                </a:ext>
              </a:extLst>
            </p:cNvPr>
            <p:cNvSpPr>
              <a:spLocks noChangeShapeType="1"/>
            </p:cNvSpPr>
            <p:nvPr/>
          </p:nvSpPr>
          <p:spPr bwMode="auto">
            <a:xfrm>
              <a:off x="11501" y="3139"/>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199" name="Line 39">
              <a:extLst>
                <a:ext uri="{FF2B5EF4-FFF2-40B4-BE49-F238E27FC236}">
                  <a16:creationId xmlns:a16="http://schemas.microsoft.com/office/drawing/2014/main" id="{42B46B10-46FF-4C53-9FAE-AEAD237B4F1A}"/>
                </a:ext>
              </a:extLst>
            </p:cNvPr>
            <p:cNvSpPr>
              <a:spLocks noChangeShapeType="1"/>
            </p:cNvSpPr>
            <p:nvPr/>
          </p:nvSpPr>
          <p:spPr bwMode="auto">
            <a:xfrm>
              <a:off x="11501" y="3049"/>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00" name="Line 40">
              <a:extLst>
                <a:ext uri="{FF2B5EF4-FFF2-40B4-BE49-F238E27FC236}">
                  <a16:creationId xmlns:a16="http://schemas.microsoft.com/office/drawing/2014/main" id="{89893DD4-2961-4EDF-9968-21E3F2E0E9DC}"/>
                </a:ext>
              </a:extLst>
            </p:cNvPr>
            <p:cNvSpPr>
              <a:spLocks noChangeShapeType="1"/>
            </p:cNvSpPr>
            <p:nvPr/>
          </p:nvSpPr>
          <p:spPr bwMode="auto">
            <a:xfrm>
              <a:off x="11501" y="3103"/>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01" name="Line 41">
              <a:extLst>
                <a:ext uri="{FF2B5EF4-FFF2-40B4-BE49-F238E27FC236}">
                  <a16:creationId xmlns:a16="http://schemas.microsoft.com/office/drawing/2014/main" id="{8188A99E-E712-4D70-A987-45EA729A29D4}"/>
                </a:ext>
              </a:extLst>
            </p:cNvPr>
            <p:cNvSpPr>
              <a:spLocks noChangeShapeType="1"/>
            </p:cNvSpPr>
            <p:nvPr/>
          </p:nvSpPr>
          <p:spPr bwMode="auto">
            <a:xfrm>
              <a:off x="11501" y="3011"/>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02" name="Line 42">
              <a:extLst>
                <a:ext uri="{FF2B5EF4-FFF2-40B4-BE49-F238E27FC236}">
                  <a16:creationId xmlns:a16="http://schemas.microsoft.com/office/drawing/2014/main" id="{B21B0500-943E-4C60-920F-DE9982DF7873}"/>
                </a:ext>
              </a:extLst>
            </p:cNvPr>
            <p:cNvSpPr>
              <a:spLocks noChangeShapeType="1"/>
            </p:cNvSpPr>
            <p:nvPr/>
          </p:nvSpPr>
          <p:spPr bwMode="auto">
            <a:xfrm>
              <a:off x="11501" y="4108"/>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03" name="Line 43">
              <a:extLst>
                <a:ext uri="{FF2B5EF4-FFF2-40B4-BE49-F238E27FC236}">
                  <a16:creationId xmlns:a16="http://schemas.microsoft.com/office/drawing/2014/main" id="{9CCC8B8F-9191-4633-964E-D3FDFB0DE586}"/>
                </a:ext>
              </a:extLst>
            </p:cNvPr>
            <p:cNvSpPr>
              <a:spLocks noChangeShapeType="1"/>
            </p:cNvSpPr>
            <p:nvPr/>
          </p:nvSpPr>
          <p:spPr bwMode="auto">
            <a:xfrm>
              <a:off x="11501" y="4018"/>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04" name="Line 44">
              <a:extLst>
                <a:ext uri="{FF2B5EF4-FFF2-40B4-BE49-F238E27FC236}">
                  <a16:creationId xmlns:a16="http://schemas.microsoft.com/office/drawing/2014/main" id="{17F33D24-AD9D-4B42-ABFE-205EB1289DA7}"/>
                </a:ext>
              </a:extLst>
            </p:cNvPr>
            <p:cNvSpPr>
              <a:spLocks noChangeShapeType="1"/>
            </p:cNvSpPr>
            <p:nvPr/>
          </p:nvSpPr>
          <p:spPr bwMode="auto">
            <a:xfrm>
              <a:off x="11501" y="4072"/>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05" name="Line 45">
              <a:extLst>
                <a:ext uri="{FF2B5EF4-FFF2-40B4-BE49-F238E27FC236}">
                  <a16:creationId xmlns:a16="http://schemas.microsoft.com/office/drawing/2014/main" id="{133876F1-5CCD-4FEB-A27B-C42AFDE50173}"/>
                </a:ext>
              </a:extLst>
            </p:cNvPr>
            <p:cNvSpPr>
              <a:spLocks noChangeShapeType="1"/>
            </p:cNvSpPr>
            <p:nvPr/>
          </p:nvSpPr>
          <p:spPr bwMode="auto">
            <a:xfrm>
              <a:off x="11501" y="3981"/>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06" name="Line 46">
              <a:extLst>
                <a:ext uri="{FF2B5EF4-FFF2-40B4-BE49-F238E27FC236}">
                  <a16:creationId xmlns:a16="http://schemas.microsoft.com/office/drawing/2014/main" id="{3D3445EA-6BAE-4608-9602-85F4F1EF58F8}"/>
                </a:ext>
              </a:extLst>
            </p:cNvPr>
            <p:cNvSpPr>
              <a:spLocks noChangeShapeType="1"/>
            </p:cNvSpPr>
            <p:nvPr/>
          </p:nvSpPr>
          <p:spPr bwMode="auto">
            <a:xfrm>
              <a:off x="11501" y="4036"/>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07" name="Line 47">
              <a:extLst>
                <a:ext uri="{FF2B5EF4-FFF2-40B4-BE49-F238E27FC236}">
                  <a16:creationId xmlns:a16="http://schemas.microsoft.com/office/drawing/2014/main" id="{94EABFF2-C6F6-49FF-AF98-C0BCE6C1FFD2}"/>
                </a:ext>
              </a:extLst>
            </p:cNvPr>
            <p:cNvSpPr>
              <a:spLocks noChangeShapeType="1"/>
            </p:cNvSpPr>
            <p:nvPr/>
          </p:nvSpPr>
          <p:spPr bwMode="auto">
            <a:xfrm>
              <a:off x="11501" y="3944"/>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08" name="Line 48">
              <a:extLst>
                <a:ext uri="{FF2B5EF4-FFF2-40B4-BE49-F238E27FC236}">
                  <a16:creationId xmlns:a16="http://schemas.microsoft.com/office/drawing/2014/main" id="{B35BBC3D-5C1F-4888-B36E-C844F4775C8F}"/>
                </a:ext>
              </a:extLst>
            </p:cNvPr>
            <p:cNvSpPr>
              <a:spLocks noChangeShapeType="1"/>
            </p:cNvSpPr>
            <p:nvPr/>
          </p:nvSpPr>
          <p:spPr bwMode="auto">
            <a:xfrm>
              <a:off x="11501" y="3835"/>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09" name="Line 49">
              <a:extLst>
                <a:ext uri="{FF2B5EF4-FFF2-40B4-BE49-F238E27FC236}">
                  <a16:creationId xmlns:a16="http://schemas.microsoft.com/office/drawing/2014/main" id="{6BF2B303-4A5D-4247-9037-0A77F5335E2C}"/>
                </a:ext>
              </a:extLst>
            </p:cNvPr>
            <p:cNvSpPr>
              <a:spLocks noChangeShapeType="1"/>
            </p:cNvSpPr>
            <p:nvPr/>
          </p:nvSpPr>
          <p:spPr bwMode="auto">
            <a:xfrm>
              <a:off x="11501" y="3889"/>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10" name="Line 50">
              <a:extLst>
                <a:ext uri="{FF2B5EF4-FFF2-40B4-BE49-F238E27FC236}">
                  <a16:creationId xmlns:a16="http://schemas.microsoft.com/office/drawing/2014/main" id="{2A1AEF63-CFC0-442A-8ADF-492201BA8866}"/>
                </a:ext>
              </a:extLst>
            </p:cNvPr>
            <p:cNvSpPr>
              <a:spLocks noChangeShapeType="1"/>
            </p:cNvSpPr>
            <p:nvPr/>
          </p:nvSpPr>
          <p:spPr bwMode="auto">
            <a:xfrm>
              <a:off x="11501" y="3799"/>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11" name="Line 51">
              <a:extLst>
                <a:ext uri="{FF2B5EF4-FFF2-40B4-BE49-F238E27FC236}">
                  <a16:creationId xmlns:a16="http://schemas.microsoft.com/office/drawing/2014/main" id="{14F6F77F-E5A4-4B9E-A46C-46977B231185}"/>
                </a:ext>
              </a:extLst>
            </p:cNvPr>
            <p:cNvSpPr>
              <a:spLocks noChangeShapeType="1"/>
            </p:cNvSpPr>
            <p:nvPr/>
          </p:nvSpPr>
          <p:spPr bwMode="auto">
            <a:xfrm>
              <a:off x="11501" y="3853"/>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12" name="Line 52">
              <a:extLst>
                <a:ext uri="{FF2B5EF4-FFF2-40B4-BE49-F238E27FC236}">
                  <a16:creationId xmlns:a16="http://schemas.microsoft.com/office/drawing/2014/main" id="{0AC2B986-54E0-4100-A005-3388CDDB7715}"/>
                </a:ext>
              </a:extLst>
            </p:cNvPr>
            <p:cNvSpPr>
              <a:spLocks noChangeShapeType="1"/>
            </p:cNvSpPr>
            <p:nvPr/>
          </p:nvSpPr>
          <p:spPr bwMode="auto">
            <a:xfrm>
              <a:off x="11501" y="3761"/>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13" name="Line 53">
              <a:extLst>
                <a:ext uri="{FF2B5EF4-FFF2-40B4-BE49-F238E27FC236}">
                  <a16:creationId xmlns:a16="http://schemas.microsoft.com/office/drawing/2014/main" id="{54FD6B56-BB13-49F6-916A-CFB8013035C7}"/>
                </a:ext>
              </a:extLst>
            </p:cNvPr>
            <p:cNvSpPr>
              <a:spLocks noChangeShapeType="1"/>
            </p:cNvSpPr>
            <p:nvPr/>
          </p:nvSpPr>
          <p:spPr bwMode="auto">
            <a:xfrm>
              <a:off x="11501" y="3652"/>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14" name="Line 54">
              <a:extLst>
                <a:ext uri="{FF2B5EF4-FFF2-40B4-BE49-F238E27FC236}">
                  <a16:creationId xmlns:a16="http://schemas.microsoft.com/office/drawing/2014/main" id="{BD2A51A4-AAD8-49A8-B31A-1F621941586C}"/>
                </a:ext>
              </a:extLst>
            </p:cNvPr>
            <p:cNvSpPr>
              <a:spLocks noChangeShapeType="1"/>
            </p:cNvSpPr>
            <p:nvPr/>
          </p:nvSpPr>
          <p:spPr bwMode="auto">
            <a:xfrm>
              <a:off x="11501" y="3706"/>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15" name="Line 55">
              <a:extLst>
                <a:ext uri="{FF2B5EF4-FFF2-40B4-BE49-F238E27FC236}">
                  <a16:creationId xmlns:a16="http://schemas.microsoft.com/office/drawing/2014/main" id="{DC7F9D6E-E2F3-4497-9A61-7F717A0C726A}"/>
                </a:ext>
              </a:extLst>
            </p:cNvPr>
            <p:cNvSpPr>
              <a:spLocks noChangeShapeType="1"/>
            </p:cNvSpPr>
            <p:nvPr/>
          </p:nvSpPr>
          <p:spPr bwMode="auto">
            <a:xfrm>
              <a:off x="11501" y="3616"/>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16" name="Line 56">
              <a:extLst>
                <a:ext uri="{FF2B5EF4-FFF2-40B4-BE49-F238E27FC236}">
                  <a16:creationId xmlns:a16="http://schemas.microsoft.com/office/drawing/2014/main" id="{494C2B04-B6EC-49D5-BF14-C92B424CB1D7}"/>
                </a:ext>
              </a:extLst>
            </p:cNvPr>
            <p:cNvSpPr>
              <a:spLocks noChangeShapeType="1"/>
            </p:cNvSpPr>
            <p:nvPr/>
          </p:nvSpPr>
          <p:spPr bwMode="auto">
            <a:xfrm>
              <a:off x="11501" y="3670"/>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17" name="Line 57">
              <a:extLst>
                <a:ext uri="{FF2B5EF4-FFF2-40B4-BE49-F238E27FC236}">
                  <a16:creationId xmlns:a16="http://schemas.microsoft.com/office/drawing/2014/main" id="{00D3123F-19D8-4F7A-8369-2B5A4B42D9BE}"/>
                </a:ext>
              </a:extLst>
            </p:cNvPr>
            <p:cNvSpPr>
              <a:spLocks noChangeShapeType="1"/>
            </p:cNvSpPr>
            <p:nvPr/>
          </p:nvSpPr>
          <p:spPr bwMode="auto">
            <a:xfrm>
              <a:off x="11501" y="3578"/>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20" name="Rectangle 60">
              <a:extLst>
                <a:ext uri="{FF2B5EF4-FFF2-40B4-BE49-F238E27FC236}">
                  <a16:creationId xmlns:a16="http://schemas.microsoft.com/office/drawing/2014/main" id="{64A738FA-CBD5-45B8-828D-A1C5B1C8C775}"/>
                </a:ext>
              </a:extLst>
            </p:cNvPr>
            <p:cNvSpPr>
              <a:spLocks noChangeArrowheads="1"/>
            </p:cNvSpPr>
            <p:nvPr/>
          </p:nvSpPr>
          <p:spPr bwMode="auto">
            <a:xfrm>
              <a:off x="1404" y="510"/>
              <a:ext cx="5093"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5900" b="0" i="0" u="none" strike="noStrike" cap="none" normalizeH="0" baseline="0" dirty="0" err="1">
                  <a:ln>
                    <a:noFill/>
                  </a:ln>
                  <a:solidFill>
                    <a:srgbClr val="404041"/>
                  </a:solidFill>
                  <a:effectLst/>
                  <a:latin typeface="Liberation Serif" panose="02020603050405020304" pitchFamily="18" charset="0"/>
                </a:rPr>
                <a:t>Procedure</a:t>
              </a:r>
              <a:r>
                <a:rPr kumimoji="0" lang="pl-PL" altLang="pl-PL" sz="5900" b="0" i="0" u="none" strike="noStrike" cap="none" normalizeH="0" baseline="0" dirty="0">
                  <a:ln>
                    <a:noFill/>
                  </a:ln>
                  <a:solidFill>
                    <a:srgbClr val="404041"/>
                  </a:solidFill>
                  <a:effectLst/>
                  <a:latin typeface="Liberation Serif" panose="02020603050405020304" pitchFamily="18" charset="0"/>
                </a:rPr>
                <a:t> of </a:t>
              </a:r>
              <a:r>
                <a:rPr kumimoji="0" lang="pl-PL" altLang="pl-PL" sz="5900" b="0" i="0" u="none" strike="noStrike" cap="none" normalizeH="0" baseline="0" dirty="0" err="1">
                  <a:ln>
                    <a:noFill/>
                  </a:ln>
                  <a:solidFill>
                    <a:srgbClr val="404041"/>
                  </a:solidFill>
                  <a:effectLst/>
                  <a:latin typeface="Liberation Serif" panose="02020603050405020304" pitchFamily="18" charset="0"/>
                </a:rPr>
                <a:t>creating</a:t>
              </a:r>
              <a:r>
                <a:rPr kumimoji="0" lang="pl-PL" altLang="pl-PL" sz="5900" b="0" i="0" u="none" strike="noStrike" cap="none" normalizeH="0" baseline="0" dirty="0">
                  <a:ln>
                    <a:noFill/>
                  </a:ln>
                  <a:solidFill>
                    <a:srgbClr val="404041"/>
                  </a:solidFill>
                  <a:effectLst/>
                  <a:latin typeface="Liberation Serif" panose="02020603050405020304" pitchFamily="18" charset="0"/>
                </a:rPr>
                <a:t> PPK</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8221" name="Rectangle 61">
              <a:extLst>
                <a:ext uri="{FF2B5EF4-FFF2-40B4-BE49-F238E27FC236}">
                  <a16:creationId xmlns:a16="http://schemas.microsoft.com/office/drawing/2014/main" id="{38C5F7D2-8794-4D1B-ACAD-13A8D8BC6274}"/>
                </a:ext>
              </a:extLst>
            </p:cNvPr>
            <p:cNvSpPr>
              <a:spLocks noChangeArrowheads="1"/>
            </p:cNvSpPr>
            <p:nvPr/>
          </p:nvSpPr>
          <p:spPr bwMode="auto">
            <a:xfrm>
              <a:off x="1421" y="1435"/>
              <a:ext cx="1720" cy="533"/>
            </a:xfrm>
            <a:prstGeom prst="rect">
              <a:avLst/>
            </a:prstGeom>
            <a:solidFill>
              <a:srgbClr val="404041"/>
            </a:solidFill>
            <a:ln w="34925"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222" name="Oval 62">
              <a:extLst>
                <a:ext uri="{FF2B5EF4-FFF2-40B4-BE49-F238E27FC236}">
                  <a16:creationId xmlns:a16="http://schemas.microsoft.com/office/drawing/2014/main" id="{D4A064F6-E7B5-4BF1-A7D0-BAC4C5391A64}"/>
                </a:ext>
              </a:extLst>
            </p:cNvPr>
            <p:cNvSpPr>
              <a:spLocks noChangeArrowheads="1"/>
            </p:cNvSpPr>
            <p:nvPr/>
          </p:nvSpPr>
          <p:spPr bwMode="auto">
            <a:xfrm>
              <a:off x="2040" y="2205"/>
              <a:ext cx="547" cy="547"/>
            </a:xfrm>
            <a:prstGeom prst="ellipse">
              <a:avLst/>
            </a:prstGeom>
            <a:solidFill>
              <a:srgbClr val="FFFFFF"/>
            </a:solidFill>
            <a:ln w="42863"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223" name="Rectangle 63">
              <a:extLst>
                <a:ext uri="{FF2B5EF4-FFF2-40B4-BE49-F238E27FC236}">
                  <a16:creationId xmlns:a16="http://schemas.microsoft.com/office/drawing/2014/main" id="{EB477D08-C1CD-4845-B59F-FD9A60A8F55C}"/>
                </a:ext>
              </a:extLst>
            </p:cNvPr>
            <p:cNvSpPr>
              <a:spLocks noChangeArrowheads="1"/>
            </p:cNvSpPr>
            <p:nvPr/>
          </p:nvSpPr>
          <p:spPr bwMode="auto">
            <a:xfrm>
              <a:off x="4017" y="1386"/>
              <a:ext cx="2618" cy="568"/>
            </a:xfrm>
            <a:prstGeom prst="rect">
              <a:avLst/>
            </a:prstGeom>
            <a:solidFill>
              <a:srgbClr val="404041"/>
            </a:solidFill>
            <a:ln w="34925"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224" name="Rectangle 64">
              <a:extLst>
                <a:ext uri="{FF2B5EF4-FFF2-40B4-BE49-F238E27FC236}">
                  <a16:creationId xmlns:a16="http://schemas.microsoft.com/office/drawing/2014/main" id="{894BB987-E496-47E8-B374-8717DE6D0AD0}"/>
                </a:ext>
              </a:extLst>
            </p:cNvPr>
            <p:cNvSpPr>
              <a:spLocks noChangeArrowheads="1"/>
            </p:cNvSpPr>
            <p:nvPr/>
          </p:nvSpPr>
          <p:spPr bwMode="auto">
            <a:xfrm>
              <a:off x="4689" y="2597"/>
              <a:ext cx="1946" cy="635"/>
            </a:xfrm>
            <a:prstGeom prst="rect">
              <a:avLst/>
            </a:prstGeom>
            <a:solidFill>
              <a:srgbClr val="EFEFEF"/>
            </a:solidFill>
            <a:ln w="42863"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25" name="Rectangle 65">
              <a:extLst>
                <a:ext uri="{FF2B5EF4-FFF2-40B4-BE49-F238E27FC236}">
                  <a16:creationId xmlns:a16="http://schemas.microsoft.com/office/drawing/2014/main" id="{D63D2810-C28B-4BDA-9D17-60E36060F42A}"/>
                </a:ext>
              </a:extLst>
            </p:cNvPr>
            <p:cNvSpPr>
              <a:spLocks noChangeArrowheads="1"/>
            </p:cNvSpPr>
            <p:nvPr/>
          </p:nvSpPr>
          <p:spPr bwMode="auto">
            <a:xfrm>
              <a:off x="4689" y="1961"/>
              <a:ext cx="1946" cy="633"/>
            </a:xfrm>
            <a:prstGeom prst="rect">
              <a:avLst/>
            </a:prstGeom>
            <a:solidFill>
              <a:srgbClr val="EFEFEF"/>
            </a:solidFill>
            <a:ln w="42863"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26" name="Rectangle 66">
              <a:extLst>
                <a:ext uri="{FF2B5EF4-FFF2-40B4-BE49-F238E27FC236}">
                  <a16:creationId xmlns:a16="http://schemas.microsoft.com/office/drawing/2014/main" id="{C76C8E90-058B-41EE-8808-432D2FD64564}"/>
                </a:ext>
              </a:extLst>
            </p:cNvPr>
            <p:cNvSpPr>
              <a:spLocks noChangeArrowheads="1"/>
            </p:cNvSpPr>
            <p:nvPr/>
          </p:nvSpPr>
          <p:spPr bwMode="auto">
            <a:xfrm>
              <a:off x="4689" y="3235"/>
              <a:ext cx="1946" cy="634"/>
            </a:xfrm>
            <a:prstGeom prst="rect">
              <a:avLst/>
            </a:prstGeom>
            <a:solidFill>
              <a:srgbClr val="EFEFEF"/>
            </a:solidFill>
            <a:ln w="42863"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27" name="Rectangle 67">
              <a:extLst>
                <a:ext uri="{FF2B5EF4-FFF2-40B4-BE49-F238E27FC236}">
                  <a16:creationId xmlns:a16="http://schemas.microsoft.com/office/drawing/2014/main" id="{368ABB3C-A8FD-4A00-89AF-78888AC3C289}"/>
                </a:ext>
              </a:extLst>
            </p:cNvPr>
            <p:cNvSpPr>
              <a:spLocks noChangeArrowheads="1"/>
            </p:cNvSpPr>
            <p:nvPr/>
          </p:nvSpPr>
          <p:spPr bwMode="auto">
            <a:xfrm>
              <a:off x="4017" y="2597"/>
              <a:ext cx="662" cy="635"/>
            </a:xfrm>
            <a:prstGeom prst="rect">
              <a:avLst/>
            </a:prstGeom>
            <a:solidFill>
              <a:srgbClr val="FFFFFF"/>
            </a:solidFill>
            <a:ln w="42863"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28" name="Rectangle 68">
              <a:extLst>
                <a:ext uri="{FF2B5EF4-FFF2-40B4-BE49-F238E27FC236}">
                  <a16:creationId xmlns:a16="http://schemas.microsoft.com/office/drawing/2014/main" id="{B402771A-4247-4BE0-86D4-5D683FCCA58A}"/>
                </a:ext>
              </a:extLst>
            </p:cNvPr>
            <p:cNvSpPr>
              <a:spLocks noChangeArrowheads="1"/>
            </p:cNvSpPr>
            <p:nvPr/>
          </p:nvSpPr>
          <p:spPr bwMode="auto">
            <a:xfrm>
              <a:off x="4020" y="1961"/>
              <a:ext cx="661" cy="633"/>
            </a:xfrm>
            <a:prstGeom prst="rect">
              <a:avLst/>
            </a:prstGeom>
            <a:solidFill>
              <a:srgbClr val="FFFFFF"/>
            </a:solidFill>
            <a:ln w="42863"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29" name="Rectangle 69">
              <a:extLst>
                <a:ext uri="{FF2B5EF4-FFF2-40B4-BE49-F238E27FC236}">
                  <a16:creationId xmlns:a16="http://schemas.microsoft.com/office/drawing/2014/main" id="{8A3227FF-F146-4297-BC1D-A847576EF8F3}"/>
                </a:ext>
              </a:extLst>
            </p:cNvPr>
            <p:cNvSpPr>
              <a:spLocks noChangeArrowheads="1"/>
            </p:cNvSpPr>
            <p:nvPr/>
          </p:nvSpPr>
          <p:spPr bwMode="auto">
            <a:xfrm>
              <a:off x="4017" y="3235"/>
              <a:ext cx="662" cy="634"/>
            </a:xfrm>
            <a:prstGeom prst="rect">
              <a:avLst/>
            </a:prstGeom>
            <a:solidFill>
              <a:srgbClr val="FFFFFF"/>
            </a:solidFill>
            <a:ln w="42863"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30" name="Freeform 70">
              <a:extLst>
                <a:ext uri="{FF2B5EF4-FFF2-40B4-BE49-F238E27FC236}">
                  <a16:creationId xmlns:a16="http://schemas.microsoft.com/office/drawing/2014/main" id="{ACA6DDE6-F06A-4974-B468-4D4FF9CDB3C3}"/>
                </a:ext>
              </a:extLst>
            </p:cNvPr>
            <p:cNvSpPr>
              <a:spLocks/>
            </p:cNvSpPr>
            <p:nvPr/>
          </p:nvSpPr>
          <p:spPr bwMode="auto">
            <a:xfrm>
              <a:off x="4235" y="3513"/>
              <a:ext cx="166" cy="159"/>
            </a:xfrm>
            <a:custGeom>
              <a:avLst/>
              <a:gdLst>
                <a:gd name="T0" fmla="*/ 0 w 166"/>
                <a:gd name="T1" fmla="*/ 0 h 159"/>
                <a:gd name="T2" fmla="*/ 79 w 166"/>
                <a:gd name="T3" fmla="*/ 159 h 159"/>
                <a:gd name="T4" fmla="*/ 166 w 166"/>
                <a:gd name="T5" fmla="*/ 0 h 159"/>
              </a:gdLst>
              <a:ahLst/>
              <a:cxnLst>
                <a:cxn ang="0">
                  <a:pos x="T0" y="T1"/>
                </a:cxn>
                <a:cxn ang="0">
                  <a:pos x="T2" y="T3"/>
                </a:cxn>
                <a:cxn ang="0">
                  <a:pos x="T4" y="T5"/>
                </a:cxn>
              </a:cxnLst>
              <a:rect l="0" t="0" r="r" b="b"/>
              <a:pathLst>
                <a:path w="166" h="159">
                  <a:moveTo>
                    <a:pt x="0" y="0"/>
                  </a:moveTo>
                  <a:lnTo>
                    <a:pt x="79" y="159"/>
                  </a:lnTo>
                  <a:lnTo>
                    <a:pt x="166" y="0"/>
                  </a:lnTo>
                </a:path>
              </a:pathLst>
            </a:custGeom>
            <a:noFill/>
            <a:ln w="42863" cap="rnd">
              <a:solidFill>
                <a:srgbClr val="40404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31" name="Freeform 71">
              <a:extLst>
                <a:ext uri="{FF2B5EF4-FFF2-40B4-BE49-F238E27FC236}">
                  <a16:creationId xmlns:a16="http://schemas.microsoft.com/office/drawing/2014/main" id="{140D2410-C88C-4887-8607-5587C9CACC18}"/>
                </a:ext>
              </a:extLst>
            </p:cNvPr>
            <p:cNvSpPr>
              <a:spLocks/>
            </p:cNvSpPr>
            <p:nvPr/>
          </p:nvSpPr>
          <p:spPr bwMode="auto">
            <a:xfrm>
              <a:off x="6795" y="1585"/>
              <a:ext cx="1469" cy="468"/>
            </a:xfrm>
            <a:custGeom>
              <a:avLst/>
              <a:gdLst>
                <a:gd name="T0" fmla="*/ 0 w 892"/>
                <a:gd name="T1" fmla="*/ 284 h 284"/>
                <a:gd name="T2" fmla="*/ 376 w 892"/>
                <a:gd name="T3" fmla="*/ 72 h 284"/>
                <a:gd name="T4" fmla="*/ 892 w 892"/>
                <a:gd name="T5" fmla="*/ 72 h 284"/>
                <a:gd name="T6" fmla="*/ 820 w 892"/>
                <a:gd name="T7" fmla="*/ 0 h 284"/>
              </a:gdLst>
              <a:ahLst/>
              <a:cxnLst>
                <a:cxn ang="0">
                  <a:pos x="T0" y="T1"/>
                </a:cxn>
                <a:cxn ang="0">
                  <a:pos x="T2" y="T3"/>
                </a:cxn>
                <a:cxn ang="0">
                  <a:pos x="T4" y="T5"/>
                </a:cxn>
                <a:cxn ang="0">
                  <a:pos x="T6" y="T7"/>
                </a:cxn>
              </a:cxnLst>
              <a:rect l="0" t="0" r="r" b="b"/>
              <a:pathLst>
                <a:path w="892" h="284">
                  <a:moveTo>
                    <a:pt x="0" y="284"/>
                  </a:moveTo>
                  <a:cubicBezTo>
                    <a:pt x="0" y="284"/>
                    <a:pt x="158" y="86"/>
                    <a:pt x="376" y="72"/>
                  </a:cubicBezTo>
                  <a:cubicBezTo>
                    <a:pt x="481" y="65"/>
                    <a:pt x="892" y="72"/>
                    <a:pt x="892" y="72"/>
                  </a:cubicBezTo>
                  <a:cubicBezTo>
                    <a:pt x="820" y="0"/>
                    <a:pt x="820" y="0"/>
                    <a:pt x="820" y="0"/>
                  </a:cubicBezTo>
                </a:path>
              </a:pathLst>
            </a:custGeom>
            <a:noFill/>
            <a:ln w="42863" cap="rnd">
              <a:solidFill>
                <a:srgbClr val="40404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32" name="Line 72">
              <a:extLst>
                <a:ext uri="{FF2B5EF4-FFF2-40B4-BE49-F238E27FC236}">
                  <a16:creationId xmlns:a16="http://schemas.microsoft.com/office/drawing/2014/main" id="{417CD14A-0E7E-4BE3-B2E0-58B5DB8F8778}"/>
                </a:ext>
              </a:extLst>
            </p:cNvPr>
            <p:cNvSpPr>
              <a:spLocks noChangeShapeType="1"/>
            </p:cNvSpPr>
            <p:nvPr/>
          </p:nvSpPr>
          <p:spPr bwMode="auto">
            <a:xfrm flipV="1">
              <a:off x="8137" y="1704"/>
              <a:ext cx="127" cy="99"/>
            </a:xfrm>
            <a:prstGeom prst="line">
              <a:avLst/>
            </a:prstGeom>
            <a:noFill/>
            <a:ln w="42863" cap="rnd">
              <a:solidFill>
                <a:srgbClr val="40404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33" name="Freeform 73">
              <a:extLst>
                <a:ext uri="{FF2B5EF4-FFF2-40B4-BE49-F238E27FC236}">
                  <a16:creationId xmlns:a16="http://schemas.microsoft.com/office/drawing/2014/main" id="{C0059ADF-BD35-45BD-9B64-F07CD4C9C979}"/>
                </a:ext>
              </a:extLst>
            </p:cNvPr>
            <p:cNvSpPr>
              <a:spLocks/>
            </p:cNvSpPr>
            <p:nvPr/>
          </p:nvSpPr>
          <p:spPr bwMode="auto">
            <a:xfrm>
              <a:off x="3263" y="2454"/>
              <a:ext cx="677" cy="270"/>
            </a:xfrm>
            <a:custGeom>
              <a:avLst/>
              <a:gdLst>
                <a:gd name="T0" fmla="*/ 0 w 411"/>
                <a:gd name="T1" fmla="*/ 164 h 164"/>
                <a:gd name="T2" fmla="*/ 216 w 411"/>
                <a:gd name="T3" fmla="*/ 72 h 164"/>
                <a:gd name="T4" fmla="*/ 411 w 411"/>
                <a:gd name="T5" fmla="*/ 72 h 164"/>
                <a:gd name="T6" fmla="*/ 339 w 411"/>
                <a:gd name="T7" fmla="*/ 0 h 164"/>
              </a:gdLst>
              <a:ahLst/>
              <a:cxnLst>
                <a:cxn ang="0">
                  <a:pos x="T0" y="T1"/>
                </a:cxn>
                <a:cxn ang="0">
                  <a:pos x="T2" y="T3"/>
                </a:cxn>
                <a:cxn ang="0">
                  <a:pos x="T4" y="T5"/>
                </a:cxn>
                <a:cxn ang="0">
                  <a:pos x="T6" y="T7"/>
                </a:cxn>
              </a:cxnLst>
              <a:rect l="0" t="0" r="r" b="b"/>
              <a:pathLst>
                <a:path w="411" h="164">
                  <a:moveTo>
                    <a:pt x="0" y="164"/>
                  </a:moveTo>
                  <a:cubicBezTo>
                    <a:pt x="0" y="164"/>
                    <a:pt x="92" y="82"/>
                    <a:pt x="216" y="72"/>
                  </a:cubicBezTo>
                  <a:cubicBezTo>
                    <a:pt x="321" y="63"/>
                    <a:pt x="411" y="72"/>
                    <a:pt x="411" y="72"/>
                  </a:cubicBezTo>
                  <a:cubicBezTo>
                    <a:pt x="339" y="0"/>
                    <a:pt x="339" y="0"/>
                    <a:pt x="339" y="0"/>
                  </a:cubicBezTo>
                </a:path>
              </a:pathLst>
            </a:custGeom>
            <a:noFill/>
            <a:ln w="42863" cap="rnd">
              <a:solidFill>
                <a:srgbClr val="40404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34" name="Line 74">
              <a:extLst>
                <a:ext uri="{FF2B5EF4-FFF2-40B4-BE49-F238E27FC236}">
                  <a16:creationId xmlns:a16="http://schemas.microsoft.com/office/drawing/2014/main" id="{DBA523D7-D7A7-4573-96B6-9575046E5197}"/>
                </a:ext>
              </a:extLst>
            </p:cNvPr>
            <p:cNvSpPr>
              <a:spLocks noChangeShapeType="1"/>
            </p:cNvSpPr>
            <p:nvPr/>
          </p:nvSpPr>
          <p:spPr bwMode="auto">
            <a:xfrm flipV="1">
              <a:off x="3815" y="2572"/>
              <a:ext cx="125" cy="99"/>
            </a:xfrm>
            <a:prstGeom prst="line">
              <a:avLst/>
            </a:prstGeom>
            <a:noFill/>
            <a:ln w="42863" cap="rnd">
              <a:solidFill>
                <a:srgbClr val="40404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35" name="Freeform 75">
              <a:extLst>
                <a:ext uri="{FF2B5EF4-FFF2-40B4-BE49-F238E27FC236}">
                  <a16:creationId xmlns:a16="http://schemas.microsoft.com/office/drawing/2014/main" id="{60E66CA5-9184-4E29-8DD2-E0DB86493C4E}"/>
                </a:ext>
              </a:extLst>
            </p:cNvPr>
            <p:cNvSpPr>
              <a:spLocks/>
            </p:cNvSpPr>
            <p:nvPr/>
          </p:nvSpPr>
          <p:spPr bwMode="auto">
            <a:xfrm>
              <a:off x="6767" y="3187"/>
              <a:ext cx="1467" cy="468"/>
            </a:xfrm>
            <a:custGeom>
              <a:avLst/>
              <a:gdLst>
                <a:gd name="T0" fmla="*/ 0 w 891"/>
                <a:gd name="T1" fmla="*/ 0 h 284"/>
                <a:gd name="T2" fmla="*/ 376 w 891"/>
                <a:gd name="T3" fmla="*/ 212 h 284"/>
                <a:gd name="T4" fmla="*/ 891 w 891"/>
                <a:gd name="T5" fmla="*/ 212 h 284"/>
                <a:gd name="T6" fmla="*/ 819 w 891"/>
                <a:gd name="T7" fmla="*/ 284 h 284"/>
              </a:gdLst>
              <a:ahLst/>
              <a:cxnLst>
                <a:cxn ang="0">
                  <a:pos x="T0" y="T1"/>
                </a:cxn>
                <a:cxn ang="0">
                  <a:pos x="T2" y="T3"/>
                </a:cxn>
                <a:cxn ang="0">
                  <a:pos x="T4" y="T5"/>
                </a:cxn>
                <a:cxn ang="0">
                  <a:pos x="T6" y="T7"/>
                </a:cxn>
              </a:cxnLst>
              <a:rect l="0" t="0" r="r" b="b"/>
              <a:pathLst>
                <a:path w="891" h="284">
                  <a:moveTo>
                    <a:pt x="0" y="0"/>
                  </a:moveTo>
                  <a:cubicBezTo>
                    <a:pt x="0" y="0"/>
                    <a:pt x="158" y="194"/>
                    <a:pt x="376" y="212"/>
                  </a:cubicBezTo>
                  <a:cubicBezTo>
                    <a:pt x="594" y="229"/>
                    <a:pt x="891" y="212"/>
                    <a:pt x="891" y="212"/>
                  </a:cubicBezTo>
                  <a:cubicBezTo>
                    <a:pt x="819" y="284"/>
                    <a:pt x="819" y="284"/>
                    <a:pt x="819" y="284"/>
                  </a:cubicBezTo>
                </a:path>
              </a:pathLst>
            </a:custGeom>
            <a:noFill/>
            <a:ln w="42863" cap="rnd">
              <a:solidFill>
                <a:srgbClr val="40404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36" name="Line 76">
              <a:extLst>
                <a:ext uri="{FF2B5EF4-FFF2-40B4-BE49-F238E27FC236}">
                  <a16:creationId xmlns:a16="http://schemas.microsoft.com/office/drawing/2014/main" id="{5558AF12-C933-45FE-B786-501B507099FB}"/>
                </a:ext>
              </a:extLst>
            </p:cNvPr>
            <p:cNvSpPr>
              <a:spLocks noChangeShapeType="1"/>
            </p:cNvSpPr>
            <p:nvPr/>
          </p:nvSpPr>
          <p:spPr bwMode="auto">
            <a:xfrm>
              <a:off x="8109" y="3438"/>
              <a:ext cx="125" cy="98"/>
            </a:xfrm>
            <a:prstGeom prst="line">
              <a:avLst/>
            </a:prstGeom>
            <a:noFill/>
            <a:ln w="42863" cap="rnd">
              <a:solidFill>
                <a:srgbClr val="40404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37" name="Rectangle 77">
              <a:extLst>
                <a:ext uri="{FF2B5EF4-FFF2-40B4-BE49-F238E27FC236}">
                  <a16:creationId xmlns:a16="http://schemas.microsoft.com/office/drawing/2014/main" id="{BBCC472E-4FC4-4B60-A0B8-3BADA2878343}"/>
                </a:ext>
              </a:extLst>
            </p:cNvPr>
            <p:cNvSpPr>
              <a:spLocks noChangeArrowheads="1"/>
            </p:cNvSpPr>
            <p:nvPr/>
          </p:nvSpPr>
          <p:spPr bwMode="auto">
            <a:xfrm>
              <a:off x="8526" y="2849"/>
              <a:ext cx="292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3200" b="0" i="0" u="none" strike="noStrike" cap="none" normalizeH="0" baseline="0" dirty="0" err="1">
                  <a:ln>
                    <a:noFill/>
                  </a:ln>
                  <a:solidFill>
                    <a:srgbClr val="404041"/>
                  </a:solidFill>
                  <a:effectLst/>
                  <a:latin typeface="Liberation Serif" panose="02020603050405020304" pitchFamily="18" charset="0"/>
                </a:rPr>
                <a:t>Contract</a:t>
              </a:r>
              <a:r>
                <a:rPr kumimoji="0" lang="pl-PL" altLang="pl-PL" sz="3200" b="0" i="0" u="none" strike="noStrike" cap="none" normalizeH="0" baseline="0" dirty="0">
                  <a:ln>
                    <a:noFill/>
                  </a:ln>
                  <a:solidFill>
                    <a:srgbClr val="404041"/>
                  </a:solidFill>
                  <a:effectLst/>
                  <a:latin typeface="Liberation Serif" panose="02020603050405020304" pitchFamily="18" charset="0"/>
                </a:rPr>
                <a:t> of </a:t>
              </a:r>
              <a:r>
                <a:rPr kumimoji="0" lang="pl-PL" altLang="pl-PL" sz="3200" b="0" i="0" u="none" strike="noStrike" cap="none" normalizeH="0" baseline="0" dirty="0" err="1">
                  <a:ln>
                    <a:noFill/>
                  </a:ln>
                  <a:solidFill>
                    <a:srgbClr val="404041"/>
                  </a:solidFill>
                  <a:effectLst/>
                  <a:latin typeface="Liberation Serif" panose="02020603050405020304" pitchFamily="18" charset="0"/>
                </a:rPr>
                <a:t>conducting</a:t>
              </a:r>
              <a:r>
                <a:rPr kumimoji="0" lang="pl-PL" altLang="pl-PL" sz="3200" b="0" i="0" u="none" strike="noStrike" cap="none" normalizeH="0" baseline="0" dirty="0">
                  <a:ln>
                    <a:noFill/>
                  </a:ln>
                  <a:solidFill>
                    <a:srgbClr val="404041"/>
                  </a:solidFill>
                  <a:effectLst/>
                  <a:latin typeface="Liberation Serif" panose="02020603050405020304" pitchFamily="18" charset="0"/>
                </a:rPr>
                <a:t> PPK</a:t>
              </a:r>
              <a:endParaRPr kumimoji="0" lang="pl-PL" altLang="pl-PL" sz="1400" b="0" i="0" u="none" strike="noStrike" cap="none" normalizeH="0" baseline="0" dirty="0">
                <a:ln>
                  <a:noFill/>
                </a:ln>
                <a:solidFill>
                  <a:schemeClr val="tx1"/>
                </a:solidFill>
                <a:effectLst/>
                <a:latin typeface="Arial" panose="020B0604020202020204" pitchFamily="34" charset="0"/>
              </a:endParaRPr>
            </a:p>
          </p:txBody>
        </p:sp>
        <p:sp>
          <p:nvSpPr>
            <p:cNvPr id="8238" name="Rectangle 78">
              <a:extLst>
                <a:ext uri="{FF2B5EF4-FFF2-40B4-BE49-F238E27FC236}">
                  <a16:creationId xmlns:a16="http://schemas.microsoft.com/office/drawing/2014/main" id="{4AEB708F-E3D4-478A-887F-592313ED357A}"/>
                </a:ext>
              </a:extLst>
            </p:cNvPr>
            <p:cNvSpPr>
              <a:spLocks noChangeArrowheads="1"/>
            </p:cNvSpPr>
            <p:nvPr/>
          </p:nvSpPr>
          <p:spPr bwMode="auto">
            <a:xfrm>
              <a:off x="8361" y="981"/>
              <a:ext cx="3351" cy="1493"/>
            </a:xfrm>
            <a:prstGeom prst="rect">
              <a:avLst/>
            </a:prstGeom>
            <a:solidFill>
              <a:srgbClr val="EFEFEF"/>
            </a:solidFill>
            <a:ln w="42863"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39" name="Rectangle 79">
              <a:extLst>
                <a:ext uri="{FF2B5EF4-FFF2-40B4-BE49-F238E27FC236}">
                  <a16:creationId xmlns:a16="http://schemas.microsoft.com/office/drawing/2014/main" id="{87857DF0-18BC-4BB3-87DF-A8FCF53687E1}"/>
                </a:ext>
              </a:extLst>
            </p:cNvPr>
            <p:cNvSpPr>
              <a:spLocks noChangeArrowheads="1"/>
            </p:cNvSpPr>
            <p:nvPr/>
          </p:nvSpPr>
          <p:spPr bwMode="auto">
            <a:xfrm>
              <a:off x="8513" y="1468"/>
              <a:ext cx="2902" cy="846"/>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40" name="Rectangle 80">
              <a:extLst>
                <a:ext uri="{FF2B5EF4-FFF2-40B4-BE49-F238E27FC236}">
                  <a16:creationId xmlns:a16="http://schemas.microsoft.com/office/drawing/2014/main" id="{AEA60A39-BE18-433D-BCDE-3FF7DE118030}"/>
                </a:ext>
              </a:extLst>
            </p:cNvPr>
            <p:cNvSpPr>
              <a:spLocks noChangeArrowheads="1"/>
            </p:cNvSpPr>
            <p:nvPr/>
          </p:nvSpPr>
          <p:spPr bwMode="auto">
            <a:xfrm>
              <a:off x="8513" y="1828"/>
              <a:ext cx="2902" cy="178"/>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41" name="Rectangle 81">
              <a:extLst>
                <a:ext uri="{FF2B5EF4-FFF2-40B4-BE49-F238E27FC236}">
                  <a16:creationId xmlns:a16="http://schemas.microsoft.com/office/drawing/2014/main" id="{1C2C54D8-C656-4370-A0FA-745D07780C24}"/>
                </a:ext>
              </a:extLst>
            </p:cNvPr>
            <p:cNvSpPr>
              <a:spLocks noChangeArrowheads="1"/>
            </p:cNvSpPr>
            <p:nvPr/>
          </p:nvSpPr>
          <p:spPr bwMode="auto">
            <a:xfrm>
              <a:off x="8513" y="1645"/>
              <a:ext cx="270" cy="183"/>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42" name="Rectangle 82">
              <a:extLst>
                <a:ext uri="{FF2B5EF4-FFF2-40B4-BE49-F238E27FC236}">
                  <a16:creationId xmlns:a16="http://schemas.microsoft.com/office/drawing/2014/main" id="{83FE0533-4BF8-4123-9E49-4BB434F2DD1A}"/>
                </a:ext>
              </a:extLst>
            </p:cNvPr>
            <p:cNvSpPr>
              <a:spLocks noChangeArrowheads="1"/>
            </p:cNvSpPr>
            <p:nvPr/>
          </p:nvSpPr>
          <p:spPr bwMode="auto">
            <a:xfrm>
              <a:off x="8513" y="1468"/>
              <a:ext cx="270" cy="175"/>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43" name="Rectangle 83">
              <a:extLst>
                <a:ext uri="{FF2B5EF4-FFF2-40B4-BE49-F238E27FC236}">
                  <a16:creationId xmlns:a16="http://schemas.microsoft.com/office/drawing/2014/main" id="{4FB919CF-3785-480C-A35A-621F342F33F5}"/>
                </a:ext>
              </a:extLst>
            </p:cNvPr>
            <p:cNvSpPr>
              <a:spLocks noChangeArrowheads="1"/>
            </p:cNvSpPr>
            <p:nvPr/>
          </p:nvSpPr>
          <p:spPr bwMode="auto">
            <a:xfrm>
              <a:off x="8783" y="1645"/>
              <a:ext cx="272" cy="183"/>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44" name="Rectangle 84">
              <a:extLst>
                <a:ext uri="{FF2B5EF4-FFF2-40B4-BE49-F238E27FC236}">
                  <a16:creationId xmlns:a16="http://schemas.microsoft.com/office/drawing/2014/main" id="{FBFE9001-8E45-40B0-BC7D-B5BA6409D80D}"/>
                </a:ext>
              </a:extLst>
            </p:cNvPr>
            <p:cNvSpPr>
              <a:spLocks noChangeArrowheads="1"/>
            </p:cNvSpPr>
            <p:nvPr/>
          </p:nvSpPr>
          <p:spPr bwMode="auto">
            <a:xfrm>
              <a:off x="8783" y="1468"/>
              <a:ext cx="272" cy="175"/>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45" name="Rectangle 85">
              <a:extLst>
                <a:ext uri="{FF2B5EF4-FFF2-40B4-BE49-F238E27FC236}">
                  <a16:creationId xmlns:a16="http://schemas.microsoft.com/office/drawing/2014/main" id="{42380F25-84AE-4C4B-BC6F-C312DB2E0895}"/>
                </a:ext>
              </a:extLst>
            </p:cNvPr>
            <p:cNvSpPr>
              <a:spLocks noChangeArrowheads="1"/>
            </p:cNvSpPr>
            <p:nvPr/>
          </p:nvSpPr>
          <p:spPr bwMode="auto">
            <a:xfrm>
              <a:off x="10684" y="1645"/>
              <a:ext cx="270" cy="183"/>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46" name="Rectangle 86">
              <a:extLst>
                <a:ext uri="{FF2B5EF4-FFF2-40B4-BE49-F238E27FC236}">
                  <a16:creationId xmlns:a16="http://schemas.microsoft.com/office/drawing/2014/main" id="{3407BF69-892D-4FBB-8528-453D7912E725}"/>
                </a:ext>
              </a:extLst>
            </p:cNvPr>
            <p:cNvSpPr>
              <a:spLocks noChangeArrowheads="1"/>
            </p:cNvSpPr>
            <p:nvPr/>
          </p:nvSpPr>
          <p:spPr bwMode="auto">
            <a:xfrm>
              <a:off x="10684" y="1468"/>
              <a:ext cx="270" cy="175"/>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47" name="Rectangle 87">
              <a:extLst>
                <a:ext uri="{FF2B5EF4-FFF2-40B4-BE49-F238E27FC236}">
                  <a16:creationId xmlns:a16="http://schemas.microsoft.com/office/drawing/2014/main" id="{30ECD4D8-A972-4E82-8A94-A83CB06878CB}"/>
                </a:ext>
              </a:extLst>
            </p:cNvPr>
            <p:cNvSpPr>
              <a:spLocks noChangeArrowheads="1"/>
            </p:cNvSpPr>
            <p:nvPr/>
          </p:nvSpPr>
          <p:spPr bwMode="auto">
            <a:xfrm>
              <a:off x="10954" y="2174"/>
              <a:ext cx="461" cy="140"/>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48" name="Rectangle 88">
              <a:extLst>
                <a:ext uri="{FF2B5EF4-FFF2-40B4-BE49-F238E27FC236}">
                  <a16:creationId xmlns:a16="http://schemas.microsoft.com/office/drawing/2014/main" id="{388ACD20-C647-494C-9F5E-4E503D0B4B8E}"/>
                </a:ext>
              </a:extLst>
            </p:cNvPr>
            <p:cNvSpPr>
              <a:spLocks noChangeArrowheads="1"/>
            </p:cNvSpPr>
            <p:nvPr/>
          </p:nvSpPr>
          <p:spPr bwMode="auto">
            <a:xfrm>
              <a:off x="10954" y="1645"/>
              <a:ext cx="272" cy="183"/>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49" name="Rectangle 89">
              <a:extLst>
                <a:ext uri="{FF2B5EF4-FFF2-40B4-BE49-F238E27FC236}">
                  <a16:creationId xmlns:a16="http://schemas.microsoft.com/office/drawing/2014/main" id="{6B12E8F9-97C3-4B00-8078-4C825D3F553F}"/>
                </a:ext>
              </a:extLst>
            </p:cNvPr>
            <p:cNvSpPr>
              <a:spLocks noChangeArrowheads="1"/>
            </p:cNvSpPr>
            <p:nvPr/>
          </p:nvSpPr>
          <p:spPr bwMode="auto">
            <a:xfrm>
              <a:off x="10954" y="1468"/>
              <a:ext cx="272" cy="175"/>
            </a:xfrm>
            <a:prstGeom prst="rect">
              <a:avLst/>
            </a:prstGeom>
            <a:solidFill>
              <a:srgbClr val="FFFFFF"/>
            </a:solidFill>
            <a:ln w="26988" cap="rnd">
              <a:solidFill>
                <a:srgbClr val="404041"/>
              </a:solidFill>
              <a:prstDash val="solid"/>
              <a:round/>
              <a:headEnd/>
              <a:tailEnd/>
            </a:ln>
          </p:spPr>
          <p:txBody>
            <a:bodyPr vert="horz" wrap="square" lIns="91440" tIns="45720" rIns="91440" bIns="45720" numCol="1" anchor="t" anchorCtr="0" compatLnSpc="1">
              <a:prstTxWarp prst="textNoShape">
                <a:avLst/>
              </a:prstTxWarp>
            </a:bodyPr>
            <a:lstStyle/>
            <a:p>
              <a:endParaRPr lang="pl-PL"/>
            </a:p>
          </p:txBody>
        </p:sp>
        <p:sp>
          <p:nvSpPr>
            <p:cNvPr id="8250" name="Line 90">
              <a:extLst>
                <a:ext uri="{FF2B5EF4-FFF2-40B4-BE49-F238E27FC236}">
                  <a16:creationId xmlns:a16="http://schemas.microsoft.com/office/drawing/2014/main" id="{B108C363-49D2-4008-A28A-E11E1D0E9EBD}"/>
                </a:ext>
              </a:extLst>
            </p:cNvPr>
            <p:cNvSpPr>
              <a:spLocks noChangeShapeType="1"/>
            </p:cNvSpPr>
            <p:nvPr/>
          </p:nvSpPr>
          <p:spPr bwMode="auto">
            <a:xfrm>
              <a:off x="11501" y="1752"/>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51" name="Line 91">
              <a:extLst>
                <a:ext uri="{FF2B5EF4-FFF2-40B4-BE49-F238E27FC236}">
                  <a16:creationId xmlns:a16="http://schemas.microsoft.com/office/drawing/2014/main" id="{202C2F73-92CB-46F3-98DD-49C58E227D68}"/>
                </a:ext>
              </a:extLst>
            </p:cNvPr>
            <p:cNvSpPr>
              <a:spLocks noChangeShapeType="1"/>
            </p:cNvSpPr>
            <p:nvPr/>
          </p:nvSpPr>
          <p:spPr bwMode="auto">
            <a:xfrm>
              <a:off x="11501" y="1661"/>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52" name="Line 92">
              <a:extLst>
                <a:ext uri="{FF2B5EF4-FFF2-40B4-BE49-F238E27FC236}">
                  <a16:creationId xmlns:a16="http://schemas.microsoft.com/office/drawing/2014/main" id="{F7635131-FBA8-424E-9900-54DE7B934C51}"/>
                </a:ext>
              </a:extLst>
            </p:cNvPr>
            <p:cNvSpPr>
              <a:spLocks noChangeShapeType="1"/>
            </p:cNvSpPr>
            <p:nvPr/>
          </p:nvSpPr>
          <p:spPr bwMode="auto">
            <a:xfrm>
              <a:off x="11501" y="1716"/>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53" name="Line 93">
              <a:extLst>
                <a:ext uri="{FF2B5EF4-FFF2-40B4-BE49-F238E27FC236}">
                  <a16:creationId xmlns:a16="http://schemas.microsoft.com/office/drawing/2014/main" id="{B85AAEF6-5935-40D9-BF02-0D90F01719A2}"/>
                </a:ext>
              </a:extLst>
            </p:cNvPr>
            <p:cNvSpPr>
              <a:spLocks noChangeShapeType="1"/>
            </p:cNvSpPr>
            <p:nvPr/>
          </p:nvSpPr>
          <p:spPr bwMode="auto">
            <a:xfrm>
              <a:off x="11501" y="1625"/>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54" name="Line 94">
              <a:extLst>
                <a:ext uri="{FF2B5EF4-FFF2-40B4-BE49-F238E27FC236}">
                  <a16:creationId xmlns:a16="http://schemas.microsoft.com/office/drawing/2014/main" id="{2C3AFB47-4659-42B7-9904-19634B871969}"/>
                </a:ext>
              </a:extLst>
            </p:cNvPr>
            <p:cNvSpPr>
              <a:spLocks noChangeShapeType="1"/>
            </p:cNvSpPr>
            <p:nvPr/>
          </p:nvSpPr>
          <p:spPr bwMode="auto">
            <a:xfrm>
              <a:off x="11501" y="1679"/>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55" name="Line 95">
              <a:extLst>
                <a:ext uri="{FF2B5EF4-FFF2-40B4-BE49-F238E27FC236}">
                  <a16:creationId xmlns:a16="http://schemas.microsoft.com/office/drawing/2014/main" id="{7BBBAD36-D6DD-4B20-847B-A3B7CA2939A1}"/>
                </a:ext>
              </a:extLst>
            </p:cNvPr>
            <p:cNvSpPr>
              <a:spLocks noChangeShapeType="1"/>
            </p:cNvSpPr>
            <p:nvPr/>
          </p:nvSpPr>
          <p:spPr bwMode="auto">
            <a:xfrm>
              <a:off x="11501" y="1589"/>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56" name="Line 96">
              <a:extLst>
                <a:ext uri="{FF2B5EF4-FFF2-40B4-BE49-F238E27FC236}">
                  <a16:creationId xmlns:a16="http://schemas.microsoft.com/office/drawing/2014/main" id="{73DF9B15-3967-4C7A-A2D4-03B3A1C556EF}"/>
                </a:ext>
              </a:extLst>
            </p:cNvPr>
            <p:cNvSpPr>
              <a:spLocks noChangeShapeType="1"/>
            </p:cNvSpPr>
            <p:nvPr/>
          </p:nvSpPr>
          <p:spPr bwMode="auto">
            <a:xfrm>
              <a:off x="11501" y="1478"/>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57" name="Line 97">
              <a:extLst>
                <a:ext uri="{FF2B5EF4-FFF2-40B4-BE49-F238E27FC236}">
                  <a16:creationId xmlns:a16="http://schemas.microsoft.com/office/drawing/2014/main" id="{340B0A1F-3E6F-4149-A7D3-18D4C04105AA}"/>
                </a:ext>
              </a:extLst>
            </p:cNvPr>
            <p:cNvSpPr>
              <a:spLocks noChangeShapeType="1"/>
            </p:cNvSpPr>
            <p:nvPr/>
          </p:nvSpPr>
          <p:spPr bwMode="auto">
            <a:xfrm>
              <a:off x="11501" y="1533"/>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58" name="Line 98">
              <a:extLst>
                <a:ext uri="{FF2B5EF4-FFF2-40B4-BE49-F238E27FC236}">
                  <a16:creationId xmlns:a16="http://schemas.microsoft.com/office/drawing/2014/main" id="{D7AFD9B2-F439-429C-8A89-BC5E2812BC33}"/>
                </a:ext>
              </a:extLst>
            </p:cNvPr>
            <p:cNvSpPr>
              <a:spLocks noChangeShapeType="1"/>
            </p:cNvSpPr>
            <p:nvPr/>
          </p:nvSpPr>
          <p:spPr bwMode="auto">
            <a:xfrm>
              <a:off x="11501" y="1442"/>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59" name="Line 99">
              <a:extLst>
                <a:ext uri="{FF2B5EF4-FFF2-40B4-BE49-F238E27FC236}">
                  <a16:creationId xmlns:a16="http://schemas.microsoft.com/office/drawing/2014/main" id="{72E53206-4963-4D99-BE32-3471E145917D}"/>
                </a:ext>
              </a:extLst>
            </p:cNvPr>
            <p:cNvSpPr>
              <a:spLocks noChangeShapeType="1"/>
            </p:cNvSpPr>
            <p:nvPr/>
          </p:nvSpPr>
          <p:spPr bwMode="auto">
            <a:xfrm>
              <a:off x="11501" y="1496"/>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60" name="Line 100">
              <a:extLst>
                <a:ext uri="{FF2B5EF4-FFF2-40B4-BE49-F238E27FC236}">
                  <a16:creationId xmlns:a16="http://schemas.microsoft.com/office/drawing/2014/main" id="{A3B4E349-135B-416A-9A43-3514D453069A}"/>
                </a:ext>
              </a:extLst>
            </p:cNvPr>
            <p:cNvSpPr>
              <a:spLocks noChangeShapeType="1"/>
            </p:cNvSpPr>
            <p:nvPr/>
          </p:nvSpPr>
          <p:spPr bwMode="auto">
            <a:xfrm>
              <a:off x="11501" y="1406"/>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61" name="Line 101">
              <a:extLst>
                <a:ext uri="{FF2B5EF4-FFF2-40B4-BE49-F238E27FC236}">
                  <a16:creationId xmlns:a16="http://schemas.microsoft.com/office/drawing/2014/main" id="{B00AA72F-4BDB-40AE-B3CF-59559C57E006}"/>
                </a:ext>
              </a:extLst>
            </p:cNvPr>
            <p:cNvSpPr>
              <a:spLocks noChangeShapeType="1"/>
            </p:cNvSpPr>
            <p:nvPr/>
          </p:nvSpPr>
          <p:spPr bwMode="auto">
            <a:xfrm>
              <a:off x="11501" y="1295"/>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62" name="Line 102">
              <a:extLst>
                <a:ext uri="{FF2B5EF4-FFF2-40B4-BE49-F238E27FC236}">
                  <a16:creationId xmlns:a16="http://schemas.microsoft.com/office/drawing/2014/main" id="{B879337D-9783-4BD0-B11E-2AC8744B305E}"/>
                </a:ext>
              </a:extLst>
            </p:cNvPr>
            <p:cNvSpPr>
              <a:spLocks noChangeShapeType="1"/>
            </p:cNvSpPr>
            <p:nvPr/>
          </p:nvSpPr>
          <p:spPr bwMode="auto">
            <a:xfrm>
              <a:off x="11501" y="1350"/>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63" name="Line 103">
              <a:extLst>
                <a:ext uri="{FF2B5EF4-FFF2-40B4-BE49-F238E27FC236}">
                  <a16:creationId xmlns:a16="http://schemas.microsoft.com/office/drawing/2014/main" id="{729AE289-27CD-44D0-8BAF-4AA534355A41}"/>
                </a:ext>
              </a:extLst>
            </p:cNvPr>
            <p:cNvSpPr>
              <a:spLocks noChangeShapeType="1"/>
            </p:cNvSpPr>
            <p:nvPr/>
          </p:nvSpPr>
          <p:spPr bwMode="auto">
            <a:xfrm>
              <a:off x="11501" y="1259"/>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64" name="Line 104">
              <a:extLst>
                <a:ext uri="{FF2B5EF4-FFF2-40B4-BE49-F238E27FC236}">
                  <a16:creationId xmlns:a16="http://schemas.microsoft.com/office/drawing/2014/main" id="{E7FB05CD-F51D-4BC3-B41C-C0B2C488A44F}"/>
                </a:ext>
              </a:extLst>
            </p:cNvPr>
            <p:cNvSpPr>
              <a:spLocks noChangeShapeType="1"/>
            </p:cNvSpPr>
            <p:nvPr/>
          </p:nvSpPr>
          <p:spPr bwMode="auto">
            <a:xfrm>
              <a:off x="11501" y="1313"/>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65" name="Line 105">
              <a:extLst>
                <a:ext uri="{FF2B5EF4-FFF2-40B4-BE49-F238E27FC236}">
                  <a16:creationId xmlns:a16="http://schemas.microsoft.com/office/drawing/2014/main" id="{643AB0E3-BE94-4E4E-A3C8-A5D39BC7CC83}"/>
                </a:ext>
              </a:extLst>
            </p:cNvPr>
            <p:cNvSpPr>
              <a:spLocks noChangeShapeType="1"/>
            </p:cNvSpPr>
            <p:nvPr/>
          </p:nvSpPr>
          <p:spPr bwMode="auto">
            <a:xfrm>
              <a:off x="11501" y="1223"/>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66" name="Line 106">
              <a:extLst>
                <a:ext uri="{FF2B5EF4-FFF2-40B4-BE49-F238E27FC236}">
                  <a16:creationId xmlns:a16="http://schemas.microsoft.com/office/drawing/2014/main" id="{12DFB843-ECD3-4006-B75E-996D25E3D596}"/>
                </a:ext>
              </a:extLst>
            </p:cNvPr>
            <p:cNvSpPr>
              <a:spLocks noChangeShapeType="1"/>
            </p:cNvSpPr>
            <p:nvPr/>
          </p:nvSpPr>
          <p:spPr bwMode="auto">
            <a:xfrm>
              <a:off x="11501" y="2319"/>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67" name="Line 107">
              <a:extLst>
                <a:ext uri="{FF2B5EF4-FFF2-40B4-BE49-F238E27FC236}">
                  <a16:creationId xmlns:a16="http://schemas.microsoft.com/office/drawing/2014/main" id="{11A567BC-873D-44FA-84A8-76E9A912E0C4}"/>
                </a:ext>
              </a:extLst>
            </p:cNvPr>
            <p:cNvSpPr>
              <a:spLocks noChangeShapeType="1"/>
            </p:cNvSpPr>
            <p:nvPr/>
          </p:nvSpPr>
          <p:spPr bwMode="auto">
            <a:xfrm>
              <a:off x="11501" y="2228"/>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68" name="Line 108">
              <a:extLst>
                <a:ext uri="{FF2B5EF4-FFF2-40B4-BE49-F238E27FC236}">
                  <a16:creationId xmlns:a16="http://schemas.microsoft.com/office/drawing/2014/main" id="{1A0FFEAF-1A7B-403D-AD22-DE09132D9681}"/>
                </a:ext>
              </a:extLst>
            </p:cNvPr>
            <p:cNvSpPr>
              <a:spLocks noChangeShapeType="1"/>
            </p:cNvSpPr>
            <p:nvPr/>
          </p:nvSpPr>
          <p:spPr bwMode="auto">
            <a:xfrm>
              <a:off x="11501" y="2282"/>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69" name="Line 109">
              <a:extLst>
                <a:ext uri="{FF2B5EF4-FFF2-40B4-BE49-F238E27FC236}">
                  <a16:creationId xmlns:a16="http://schemas.microsoft.com/office/drawing/2014/main" id="{0756BEF4-217E-4E92-8617-7A3DD2287080}"/>
                </a:ext>
              </a:extLst>
            </p:cNvPr>
            <p:cNvSpPr>
              <a:spLocks noChangeShapeType="1"/>
            </p:cNvSpPr>
            <p:nvPr/>
          </p:nvSpPr>
          <p:spPr bwMode="auto">
            <a:xfrm>
              <a:off x="11501" y="2192"/>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70" name="Line 110">
              <a:extLst>
                <a:ext uri="{FF2B5EF4-FFF2-40B4-BE49-F238E27FC236}">
                  <a16:creationId xmlns:a16="http://schemas.microsoft.com/office/drawing/2014/main" id="{E9239AC5-0121-4816-A135-7F3FE71410D6}"/>
                </a:ext>
              </a:extLst>
            </p:cNvPr>
            <p:cNvSpPr>
              <a:spLocks noChangeShapeType="1"/>
            </p:cNvSpPr>
            <p:nvPr/>
          </p:nvSpPr>
          <p:spPr bwMode="auto">
            <a:xfrm>
              <a:off x="11501" y="2246"/>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71" name="Line 111">
              <a:extLst>
                <a:ext uri="{FF2B5EF4-FFF2-40B4-BE49-F238E27FC236}">
                  <a16:creationId xmlns:a16="http://schemas.microsoft.com/office/drawing/2014/main" id="{344DDCD2-FBE6-42E1-AD53-FE0626682F18}"/>
                </a:ext>
              </a:extLst>
            </p:cNvPr>
            <p:cNvSpPr>
              <a:spLocks noChangeShapeType="1"/>
            </p:cNvSpPr>
            <p:nvPr/>
          </p:nvSpPr>
          <p:spPr bwMode="auto">
            <a:xfrm>
              <a:off x="11501" y="2156"/>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72" name="Line 112">
              <a:extLst>
                <a:ext uri="{FF2B5EF4-FFF2-40B4-BE49-F238E27FC236}">
                  <a16:creationId xmlns:a16="http://schemas.microsoft.com/office/drawing/2014/main" id="{2A5D3CD1-136D-42AC-9122-835772DD2C98}"/>
                </a:ext>
              </a:extLst>
            </p:cNvPr>
            <p:cNvSpPr>
              <a:spLocks noChangeShapeType="1"/>
            </p:cNvSpPr>
            <p:nvPr/>
          </p:nvSpPr>
          <p:spPr bwMode="auto">
            <a:xfrm>
              <a:off x="11501" y="2045"/>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73" name="Line 113">
              <a:extLst>
                <a:ext uri="{FF2B5EF4-FFF2-40B4-BE49-F238E27FC236}">
                  <a16:creationId xmlns:a16="http://schemas.microsoft.com/office/drawing/2014/main" id="{01D0C984-A4E1-4B8E-9DCF-01E9BBDA5C58}"/>
                </a:ext>
              </a:extLst>
            </p:cNvPr>
            <p:cNvSpPr>
              <a:spLocks noChangeShapeType="1"/>
            </p:cNvSpPr>
            <p:nvPr/>
          </p:nvSpPr>
          <p:spPr bwMode="auto">
            <a:xfrm>
              <a:off x="11501" y="2099"/>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74" name="Line 114">
              <a:extLst>
                <a:ext uri="{FF2B5EF4-FFF2-40B4-BE49-F238E27FC236}">
                  <a16:creationId xmlns:a16="http://schemas.microsoft.com/office/drawing/2014/main" id="{A1259249-2124-4DC5-84DD-CC4B0C905DAF}"/>
                </a:ext>
              </a:extLst>
            </p:cNvPr>
            <p:cNvSpPr>
              <a:spLocks noChangeShapeType="1"/>
            </p:cNvSpPr>
            <p:nvPr/>
          </p:nvSpPr>
          <p:spPr bwMode="auto">
            <a:xfrm>
              <a:off x="11501" y="2009"/>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75" name="Line 115">
              <a:extLst>
                <a:ext uri="{FF2B5EF4-FFF2-40B4-BE49-F238E27FC236}">
                  <a16:creationId xmlns:a16="http://schemas.microsoft.com/office/drawing/2014/main" id="{33971DF2-F4DF-47EB-A3CF-E04E4E607AD9}"/>
                </a:ext>
              </a:extLst>
            </p:cNvPr>
            <p:cNvSpPr>
              <a:spLocks noChangeShapeType="1"/>
            </p:cNvSpPr>
            <p:nvPr/>
          </p:nvSpPr>
          <p:spPr bwMode="auto">
            <a:xfrm>
              <a:off x="11501" y="2063"/>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76" name="Line 116">
              <a:extLst>
                <a:ext uri="{FF2B5EF4-FFF2-40B4-BE49-F238E27FC236}">
                  <a16:creationId xmlns:a16="http://schemas.microsoft.com/office/drawing/2014/main" id="{25EC7474-6B87-4410-AE4B-74D2A2FA518C}"/>
                </a:ext>
              </a:extLst>
            </p:cNvPr>
            <p:cNvSpPr>
              <a:spLocks noChangeShapeType="1"/>
            </p:cNvSpPr>
            <p:nvPr/>
          </p:nvSpPr>
          <p:spPr bwMode="auto">
            <a:xfrm>
              <a:off x="11501" y="1973"/>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77" name="Line 117">
              <a:extLst>
                <a:ext uri="{FF2B5EF4-FFF2-40B4-BE49-F238E27FC236}">
                  <a16:creationId xmlns:a16="http://schemas.microsoft.com/office/drawing/2014/main" id="{8F1BC176-8464-471A-8D1D-8C6E8B400A50}"/>
                </a:ext>
              </a:extLst>
            </p:cNvPr>
            <p:cNvSpPr>
              <a:spLocks noChangeShapeType="1"/>
            </p:cNvSpPr>
            <p:nvPr/>
          </p:nvSpPr>
          <p:spPr bwMode="auto">
            <a:xfrm>
              <a:off x="11501" y="1862"/>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78" name="Line 118">
              <a:extLst>
                <a:ext uri="{FF2B5EF4-FFF2-40B4-BE49-F238E27FC236}">
                  <a16:creationId xmlns:a16="http://schemas.microsoft.com/office/drawing/2014/main" id="{9E97A9BA-5CDA-4C0A-84AC-7CD8AF4C380B}"/>
                </a:ext>
              </a:extLst>
            </p:cNvPr>
            <p:cNvSpPr>
              <a:spLocks noChangeShapeType="1"/>
            </p:cNvSpPr>
            <p:nvPr/>
          </p:nvSpPr>
          <p:spPr bwMode="auto">
            <a:xfrm>
              <a:off x="11501" y="1917"/>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79" name="Line 119">
              <a:extLst>
                <a:ext uri="{FF2B5EF4-FFF2-40B4-BE49-F238E27FC236}">
                  <a16:creationId xmlns:a16="http://schemas.microsoft.com/office/drawing/2014/main" id="{D222E38C-C934-4889-8FA0-869DDA656C09}"/>
                </a:ext>
              </a:extLst>
            </p:cNvPr>
            <p:cNvSpPr>
              <a:spLocks noChangeShapeType="1"/>
            </p:cNvSpPr>
            <p:nvPr/>
          </p:nvSpPr>
          <p:spPr bwMode="auto">
            <a:xfrm>
              <a:off x="11501" y="1826"/>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80" name="Line 120">
              <a:extLst>
                <a:ext uri="{FF2B5EF4-FFF2-40B4-BE49-F238E27FC236}">
                  <a16:creationId xmlns:a16="http://schemas.microsoft.com/office/drawing/2014/main" id="{D98909C4-B7D1-43B2-AE21-307A51F6F712}"/>
                </a:ext>
              </a:extLst>
            </p:cNvPr>
            <p:cNvSpPr>
              <a:spLocks noChangeShapeType="1"/>
            </p:cNvSpPr>
            <p:nvPr/>
          </p:nvSpPr>
          <p:spPr bwMode="auto">
            <a:xfrm>
              <a:off x="11501" y="1880"/>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81" name="Line 121">
              <a:extLst>
                <a:ext uri="{FF2B5EF4-FFF2-40B4-BE49-F238E27FC236}">
                  <a16:creationId xmlns:a16="http://schemas.microsoft.com/office/drawing/2014/main" id="{4F862BA8-4C4A-40F1-ABB0-61BA683F6DF9}"/>
                </a:ext>
              </a:extLst>
            </p:cNvPr>
            <p:cNvSpPr>
              <a:spLocks noChangeShapeType="1"/>
            </p:cNvSpPr>
            <p:nvPr/>
          </p:nvSpPr>
          <p:spPr bwMode="auto">
            <a:xfrm>
              <a:off x="11501" y="1790"/>
              <a:ext cx="125" cy="0"/>
            </a:xfrm>
            <a:prstGeom prst="line">
              <a:avLst/>
            </a:prstGeom>
            <a:noFill/>
            <a:ln w="38100" cap="flat">
              <a:solidFill>
                <a:srgbClr val="404041"/>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282" name="Rectangle 122">
              <a:extLst>
                <a:ext uri="{FF2B5EF4-FFF2-40B4-BE49-F238E27FC236}">
                  <a16:creationId xmlns:a16="http://schemas.microsoft.com/office/drawing/2014/main" id="{2D59837C-6164-4801-9F4A-001CF42A4808}"/>
                </a:ext>
              </a:extLst>
            </p:cNvPr>
            <p:cNvSpPr>
              <a:spLocks noChangeArrowheads="1"/>
            </p:cNvSpPr>
            <p:nvPr/>
          </p:nvSpPr>
          <p:spPr bwMode="auto">
            <a:xfrm>
              <a:off x="8569" y="1068"/>
              <a:ext cx="279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l-PL" altLang="pl-PL" sz="3200" dirty="0" err="1">
                  <a:solidFill>
                    <a:srgbClr val="404041"/>
                  </a:solidFill>
                  <a:latin typeface="Liberation Serif" panose="02020603050405020304" pitchFamily="18" charset="0"/>
                </a:rPr>
                <a:t>Contract</a:t>
              </a:r>
              <a:r>
                <a:rPr lang="pl-PL" altLang="pl-PL" sz="3200" dirty="0">
                  <a:solidFill>
                    <a:srgbClr val="404041"/>
                  </a:solidFill>
                  <a:latin typeface="Liberation Serif" panose="02020603050405020304" pitchFamily="18" charset="0"/>
                </a:rPr>
                <a:t> of </a:t>
              </a:r>
              <a:r>
                <a:rPr lang="pl-PL" altLang="pl-PL" sz="3200" dirty="0" err="1">
                  <a:solidFill>
                    <a:srgbClr val="404041"/>
                  </a:solidFill>
                  <a:latin typeface="Liberation Serif" panose="02020603050405020304" pitchFamily="18" charset="0"/>
                </a:rPr>
                <a:t>managing</a:t>
              </a:r>
              <a:r>
                <a:rPr lang="pl-PL" altLang="pl-PL" sz="3200" dirty="0">
                  <a:solidFill>
                    <a:srgbClr val="404041"/>
                  </a:solidFill>
                  <a:latin typeface="Liberation Serif" panose="02020603050405020304" pitchFamily="18" charset="0"/>
                </a:rPr>
                <a:t> PPK</a:t>
              </a:r>
            </a:p>
          </p:txBody>
        </p:sp>
        <p:sp>
          <p:nvSpPr>
            <p:cNvPr id="8283" name="Rectangle 123">
              <a:extLst>
                <a:ext uri="{FF2B5EF4-FFF2-40B4-BE49-F238E27FC236}">
                  <a16:creationId xmlns:a16="http://schemas.microsoft.com/office/drawing/2014/main" id="{47D34435-3E18-4886-9D30-82CA023803DE}"/>
                </a:ext>
              </a:extLst>
            </p:cNvPr>
            <p:cNvSpPr>
              <a:spLocks noChangeArrowheads="1"/>
            </p:cNvSpPr>
            <p:nvPr/>
          </p:nvSpPr>
          <p:spPr bwMode="auto">
            <a:xfrm>
              <a:off x="5327" y="2144"/>
              <a:ext cx="661"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4000" b="0" i="0" u="none" strike="noStrike" cap="none" normalizeH="0" baseline="0" dirty="0">
                  <a:ln>
                    <a:noFill/>
                  </a:ln>
                  <a:solidFill>
                    <a:srgbClr val="404041"/>
                  </a:solidFill>
                  <a:effectLst/>
                  <a:latin typeface="Liberation Serif" panose="02020603050405020304" pitchFamily="18" charset="0"/>
                </a:rPr>
                <a:t>TFI</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8284" name="Rectangle 124">
              <a:extLst>
                <a:ext uri="{FF2B5EF4-FFF2-40B4-BE49-F238E27FC236}">
                  <a16:creationId xmlns:a16="http://schemas.microsoft.com/office/drawing/2014/main" id="{9E0DFA0D-D1FC-4312-949D-415B6101619B}"/>
                </a:ext>
              </a:extLst>
            </p:cNvPr>
            <p:cNvSpPr>
              <a:spLocks noChangeArrowheads="1"/>
            </p:cNvSpPr>
            <p:nvPr/>
          </p:nvSpPr>
          <p:spPr bwMode="auto">
            <a:xfrm>
              <a:off x="4584" y="1451"/>
              <a:ext cx="150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pl-PL" altLang="pl-PL" sz="4000" b="0" i="0" u="none" strike="noStrike" cap="none" normalizeH="0" baseline="0" dirty="0">
                  <a:ln>
                    <a:noFill/>
                  </a:ln>
                  <a:solidFill>
                    <a:srgbClr val="FFFFFF"/>
                  </a:solidFill>
                  <a:effectLst/>
                  <a:latin typeface="Liberation Serif" panose="02020603050405020304" pitchFamily="18" charset="0"/>
                </a:rPr>
                <a:t>PPK </a:t>
              </a:r>
              <a:r>
                <a:rPr kumimoji="0" lang="pl-PL" altLang="pl-PL" sz="4000" b="0" i="0" u="none" strike="noStrike" cap="none" normalizeH="0" baseline="0" dirty="0" err="1">
                  <a:ln>
                    <a:noFill/>
                  </a:ln>
                  <a:solidFill>
                    <a:srgbClr val="FFFFFF"/>
                  </a:solidFill>
                  <a:effectLst/>
                  <a:latin typeface="Liberation Serif" panose="02020603050405020304" pitchFamily="18" charset="0"/>
                </a:rPr>
                <a:t>record</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8285" name="Rectangle 125">
              <a:extLst>
                <a:ext uri="{FF2B5EF4-FFF2-40B4-BE49-F238E27FC236}">
                  <a16:creationId xmlns:a16="http://schemas.microsoft.com/office/drawing/2014/main" id="{B7D1FCA7-7258-4EA2-AF5A-FFE387E1E445}"/>
                </a:ext>
              </a:extLst>
            </p:cNvPr>
            <p:cNvSpPr>
              <a:spLocks noChangeArrowheads="1"/>
            </p:cNvSpPr>
            <p:nvPr/>
          </p:nvSpPr>
          <p:spPr bwMode="auto">
            <a:xfrm>
              <a:off x="5353" y="2767"/>
              <a:ext cx="60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4000" b="0" i="0" u="none" strike="noStrike" cap="none" normalizeH="0" baseline="0" dirty="0">
                  <a:ln>
                    <a:noFill/>
                  </a:ln>
                  <a:solidFill>
                    <a:srgbClr val="404041"/>
                  </a:solidFill>
                  <a:effectLst/>
                  <a:latin typeface="Liberation Serif" panose="02020603050405020304" pitchFamily="18" charset="0"/>
                </a:rPr>
                <a:t>ZU</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8286" name="Rectangle 126">
              <a:extLst>
                <a:ext uri="{FF2B5EF4-FFF2-40B4-BE49-F238E27FC236}">
                  <a16:creationId xmlns:a16="http://schemas.microsoft.com/office/drawing/2014/main" id="{6F162B74-F2D1-441A-971B-80B5DC811D65}"/>
                </a:ext>
              </a:extLst>
            </p:cNvPr>
            <p:cNvSpPr>
              <a:spLocks noChangeArrowheads="1"/>
            </p:cNvSpPr>
            <p:nvPr/>
          </p:nvSpPr>
          <p:spPr bwMode="auto">
            <a:xfrm>
              <a:off x="5282" y="3371"/>
              <a:ext cx="750"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4000" b="0" i="0" u="none" strike="noStrike" cap="none" normalizeH="0" baseline="0" dirty="0">
                  <a:ln>
                    <a:noFill/>
                  </a:ln>
                  <a:solidFill>
                    <a:srgbClr val="404041"/>
                  </a:solidFill>
                  <a:effectLst/>
                  <a:latin typeface="Liberation Serif" panose="02020603050405020304" pitchFamily="18" charset="0"/>
                </a:rPr>
                <a:t>PTE</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8287" name="Freeform 127">
              <a:extLst>
                <a:ext uri="{FF2B5EF4-FFF2-40B4-BE49-F238E27FC236}">
                  <a16:creationId xmlns:a16="http://schemas.microsoft.com/office/drawing/2014/main" id="{D305B7FB-EB5C-41B9-9E41-C3D5E6E5C369}"/>
                </a:ext>
              </a:extLst>
            </p:cNvPr>
            <p:cNvSpPr>
              <a:spLocks/>
            </p:cNvSpPr>
            <p:nvPr/>
          </p:nvSpPr>
          <p:spPr bwMode="auto">
            <a:xfrm>
              <a:off x="8439" y="4772"/>
              <a:ext cx="603" cy="630"/>
            </a:xfrm>
            <a:custGeom>
              <a:avLst/>
              <a:gdLst>
                <a:gd name="T0" fmla="*/ 403 w 603"/>
                <a:gd name="T1" fmla="*/ 630 h 630"/>
                <a:gd name="T2" fmla="*/ 0 w 603"/>
                <a:gd name="T3" fmla="*/ 180 h 630"/>
                <a:gd name="T4" fmla="*/ 199 w 603"/>
                <a:gd name="T5" fmla="*/ 0 h 630"/>
                <a:gd name="T6" fmla="*/ 603 w 603"/>
                <a:gd name="T7" fmla="*/ 449 h 630"/>
                <a:gd name="T8" fmla="*/ 403 w 603"/>
                <a:gd name="T9" fmla="*/ 630 h 630"/>
              </a:gdLst>
              <a:ahLst/>
              <a:cxnLst>
                <a:cxn ang="0">
                  <a:pos x="T0" y="T1"/>
                </a:cxn>
                <a:cxn ang="0">
                  <a:pos x="T2" y="T3"/>
                </a:cxn>
                <a:cxn ang="0">
                  <a:pos x="T4" y="T5"/>
                </a:cxn>
                <a:cxn ang="0">
                  <a:pos x="T6" y="T7"/>
                </a:cxn>
                <a:cxn ang="0">
                  <a:pos x="T8" y="T9"/>
                </a:cxn>
              </a:cxnLst>
              <a:rect l="0" t="0" r="r" b="b"/>
              <a:pathLst>
                <a:path w="603" h="630">
                  <a:moveTo>
                    <a:pt x="403" y="630"/>
                  </a:moveTo>
                  <a:lnTo>
                    <a:pt x="0" y="180"/>
                  </a:lnTo>
                  <a:lnTo>
                    <a:pt x="199" y="0"/>
                  </a:lnTo>
                  <a:lnTo>
                    <a:pt x="603" y="449"/>
                  </a:lnTo>
                  <a:lnTo>
                    <a:pt x="403" y="630"/>
                  </a:lnTo>
                  <a:close/>
                </a:path>
              </a:pathLst>
            </a:custGeom>
            <a:solidFill>
              <a:srgbClr val="EFEFEF"/>
            </a:solidFill>
            <a:ln w="42863"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288" name="Freeform 128">
              <a:extLst>
                <a:ext uri="{FF2B5EF4-FFF2-40B4-BE49-F238E27FC236}">
                  <a16:creationId xmlns:a16="http://schemas.microsoft.com/office/drawing/2014/main" id="{9BCAF867-6EB8-4DC7-9F1C-BB7595168487}"/>
                </a:ext>
              </a:extLst>
            </p:cNvPr>
            <p:cNvSpPr>
              <a:spLocks/>
            </p:cNvSpPr>
            <p:nvPr/>
          </p:nvSpPr>
          <p:spPr bwMode="auto">
            <a:xfrm>
              <a:off x="8376" y="5109"/>
              <a:ext cx="661" cy="463"/>
            </a:xfrm>
            <a:custGeom>
              <a:avLst/>
              <a:gdLst>
                <a:gd name="T0" fmla="*/ 567 w 661"/>
                <a:gd name="T1" fmla="*/ 463 h 463"/>
                <a:gd name="T2" fmla="*/ 0 w 661"/>
                <a:gd name="T3" fmla="*/ 252 h 463"/>
                <a:gd name="T4" fmla="*/ 94 w 661"/>
                <a:gd name="T5" fmla="*/ 0 h 463"/>
                <a:gd name="T6" fmla="*/ 661 w 661"/>
                <a:gd name="T7" fmla="*/ 211 h 463"/>
                <a:gd name="T8" fmla="*/ 567 w 661"/>
                <a:gd name="T9" fmla="*/ 463 h 463"/>
              </a:gdLst>
              <a:ahLst/>
              <a:cxnLst>
                <a:cxn ang="0">
                  <a:pos x="T0" y="T1"/>
                </a:cxn>
                <a:cxn ang="0">
                  <a:pos x="T2" y="T3"/>
                </a:cxn>
                <a:cxn ang="0">
                  <a:pos x="T4" y="T5"/>
                </a:cxn>
                <a:cxn ang="0">
                  <a:pos x="T6" y="T7"/>
                </a:cxn>
                <a:cxn ang="0">
                  <a:pos x="T8" y="T9"/>
                </a:cxn>
              </a:cxnLst>
              <a:rect l="0" t="0" r="r" b="b"/>
              <a:pathLst>
                <a:path w="661" h="463">
                  <a:moveTo>
                    <a:pt x="567" y="463"/>
                  </a:moveTo>
                  <a:lnTo>
                    <a:pt x="0" y="252"/>
                  </a:lnTo>
                  <a:lnTo>
                    <a:pt x="94" y="0"/>
                  </a:lnTo>
                  <a:lnTo>
                    <a:pt x="661" y="211"/>
                  </a:lnTo>
                  <a:lnTo>
                    <a:pt x="567" y="463"/>
                  </a:lnTo>
                  <a:close/>
                </a:path>
              </a:pathLst>
            </a:custGeom>
            <a:solidFill>
              <a:srgbClr val="EFEFEF"/>
            </a:solidFill>
            <a:ln w="42863"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312" name="Freeform 152">
              <a:extLst>
                <a:ext uri="{FF2B5EF4-FFF2-40B4-BE49-F238E27FC236}">
                  <a16:creationId xmlns:a16="http://schemas.microsoft.com/office/drawing/2014/main" id="{F1464C0B-B673-42E1-BD62-4E090BF30796}"/>
                </a:ext>
              </a:extLst>
            </p:cNvPr>
            <p:cNvSpPr>
              <a:spLocks/>
            </p:cNvSpPr>
            <p:nvPr/>
          </p:nvSpPr>
          <p:spPr bwMode="auto">
            <a:xfrm>
              <a:off x="7498" y="5443"/>
              <a:ext cx="359" cy="1238"/>
            </a:xfrm>
            <a:custGeom>
              <a:avLst/>
              <a:gdLst>
                <a:gd name="T0" fmla="*/ 218 w 218"/>
                <a:gd name="T1" fmla="*/ 67 h 751"/>
                <a:gd name="T2" fmla="*/ 151 w 218"/>
                <a:gd name="T3" fmla="*/ 0 h 751"/>
                <a:gd name="T4" fmla="*/ 66 w 218"/>
                <a:gd name="T5" fmla="*/ 0 h 751"/>
                <a:gd name="T6" fmla="*/ 0 w 218"/>
                <a:gd name="T7" fmla="*/ 67 h 751"/>
                <a:gd name="T8" fmla="*/ 0 w 218"/>
                <a:gd name="T9" fmla="*/ 344 h 751"/>
                <a:gd name="T10" fmla="*/ 0 w 218"/>
                <a:gd name="T11" fmla="*/ 346 h 751"/>
                <a:gd name="T12" fmla="*/ 0 w 218"/>
                <a:gd name="T13" fmla="*/ 347 h 751"/>
                <a:gd name="T14" fmla="*/ 0 w 218"/>
                <a:gd name="T15" fmla="*/ 712 h 751"/>
                <a:gd name="T16" fmla="*/ 39 w 218"/>
                <a:gd name="T17" fmla="*/ 751 h 751"/>
                <a:gd name="T18" fmla="*/ 39 w 218"/>
                <a:gd name="T19" fmla="*/ 751 h 751"/>
                <a:gd name="T20" fmla="*/ 77 w 218"/>
                <a:gd name="T21" fmla="*/ 712 h 751"/>
                <a:gd name="T22" fmla="*/ 77 w 218"/>
                <a:gd name="T23" fmla="*/ 411 h 751"/>
                <a:gd name="T24" fmla="*/ 140 w 218"/>
                <a:gd name="T25" fmla="*/ 411 h 751"/>
                <a:gd name="T26" fmla="*/ 140 w 218"/>
                <a:gd name="T27" fmla="*/ 712 h 751"/>
                <a:gd name="T28" fmla="*/ 179 w 218"/>
                <a:gd name="T29" fmla="*/ 751 h 751"/>
                <a:gd name="T30" fmla="*/ 179 w 218"/>
                <a:gd name="T31" fmla="*/ 751 h 751"/>
                <a:gd name="T32" fmla="*/ 218 w 218"/>
                <a:gd name="T33" fmla="*/ 712 h 751"/>
                <a:gd name="T34" fmla="*/ 218 w 218"/>
                <a:gd name="T35" fmla="*/ 347 h 751"/>
                <a:gd name="T36" fmla="*/ 218 w 218"/>
                <a:gd name="T37" fmla="*/ 346 h 751"/>
                <a:gd name="T38" fmla="*/ 218 w 218"/>
                <a:gd name="T39" fmla="*/ 344 h 751"/>
                <a:gd name="T40" fmla="*/ 218 w 218"/>
                <a:gd name="T41" fmla="*/ 67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751">
                  <a:moveTo>
                    <a:pt x="218" y="67"/>
                  </a:moveTo>
                  <a:cubicBezTo>
                    <a:pt x="218" y="30"/>
                    <a:pt x="188" y="0"/>
                    <a:pt x="151" y="0"/>
                  </a:cubicBezTo>
                  <a:cubicBezTo>
                    <a:pt x="66" y="0"/>
                    <a:pt x="66" y="0"/>
                    <a:pt x="66" y="0"/>
                  </a:cubicBezTo>
                  <a:cubicBezTo>
                    <a:pt x="30" y="0"/>
                    <a:pt x="0" y="30"/>
                    <a:pt x="0" y="67"/>
                  </a:cubicBezTo>
                  <a:cubicBezTo>
                    <a:pt x="0" y="344"/>
                    <a:pt x="0" y="344"/>
                    <a:pt x="0" y="344"/>
                  </a:cubicBezTo>
                  <a:cubicBezTo>
                    <a:pt x="0" y="345"/>
                    <a:pt x="0" y="345"/>
                    <a:pt x="0" y="346"/>
                  </a:cubicBezTo>
                  <a:cubicBezTo>
                    <a:pt x="0" y="346"/>
                    <a:pt x="0" y="347"/>
                    <a:pt x="0" y="347"/>
                  </a:cubicBezTo>
                  <a:cubicBezTo>
                    <a:pt x="0" y="712"/>
                    <a:pt x="0" y="712"/>
                    <a:pt x="0" y="712"/>
                  </a:cubicBezTo>
                  <a:cubicBezTo>
                    <a:pt x="0" y="733"/>
                    <a:pt x="17" y="751"/>
                    <a:pt x="39" y="751"/>
                  </a:cubicBezTo>
                  <a:cubicBezTo>
                    <a:pt x="39" y="751"/>
                    <a:pt x="39" y="751"/>
                    <a:pt x="39" y="751"/>
                  </a:cubicBezTo>
                  <a:cubicBezTo>
                    <a:pt x="60" y="751"/>
                    <a:pt x="77" y="733"/>
                    <a:pt x="77" y="712"/>
                  </a:cubicBezTo>
                  <a:cubicBezTo>
                    <a:pt x="77" y="411"/>
                    <a:pt x="77" y="411"/>
                    <a:pt x="77" y="411"/>
                  </a:cubicBezTo>
                  <a:cubicBezTo>
                    <a:pt x="140" y="411"/>
                    <a:pt x="140" y="411"/>
                    <a:pt x="140" y="411"/>
                  </a:cubicBezTo>
                  <a:cubicBezTo>
                    <a:pt x="140" y="712"/>
                    <a:pt x="140" y="712"/>
                    <a:pt x="140" y="712"/>
                  </a:cubicBezTo>
                  <a:cubicBezTo>
                    <a:pt x="140" y="733"/>
                    <a:pt x="158" y="751"/>
                    <a:pt x="179" y="751"/>
                  </a:cubicBezTo>
                  <a:cubicBezTo>
                    <a:pt x="179" y="751"/>
                    <a:pt x="179" y="751"/>
                    <a:pt x="179" y="751"/>
                  </a:cubicBezTo>
                  <a:cubicBezTo>
                    <a:pt x="201" y="751"/>
                    <a:pt x="218" y="733"/>
                    <a:pt x="218" y="712"/>
                  </a:cubicBezTo>
                  <a:cubicBezTo>
                    <a:pt x="218" y="347"/>
                    <a:pt x="218" y="347"/>
                    <a:pt x="218" y="347"/>
                  </a:cubicBezTo>
                  <a:cubicBezTo>
                    <a:pt x="218" y="347"/>
                    <a:pt x="218" y="346"/>
                    <a:pt x="218" y="346"/>
                  </a:cubicBezTo>
                  <a:cubicBezTo>
                    <a:pt x="218" y="345"/>
                    <a:pt x="218" y="345"/>
                    <a:pt x="218" y="344"/>
                  </a:cubicBezTo>
                  <a:lnTo>
                    <a:pt x="218" y="67"/>
                  </a:lnTo>
                  <a:close/>
                </a:path>
              </a:pathLst>
            </a:custGeom>
            <a:solidFill>
              <a:srgbClr val="FFFFFF"/>
            </a:solidFill>
            <a:ln w="42863"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313" name="Oval 153">
              <a:extLst>
                <a:ext uri="{FF2B5EF4-FFF2-40B4-BE49-F238E27FC236}">
                  <a16:creationId xmlns:a16="http://schemas.microsoft.com/office/drawing/2014/main" id="{49B9EBE7-5F1D-492C-922D-2D625A92C341}"/>
                </a:ext>
              </a:extLst>
            </p:cNvPr>
            <p:cNvSpPr>
              <a:spLocks noChangeArrowheads="1"/>
            </p:cNvSpPr>
            <p:nvPr/>
          </p:nvSpPr>
          <p:spPr bwMode="auto">
            <a:xfrm>
              <a:off x="7564" y="5148"/>
              <a:ext cx="227" cy="226"/>
            </a:xfrm>
            <a:prstGeom prst="ellipse">
              <a:avLst/>
            </a:prstGeom>
            <a:solidFill>
              <a:srgbClr val="FFFFFF"/>
            </a:solidFill>
            <a:ln w="42863"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314" name="Freeform 154">
              <a:extLst>
                <a:ext uri="{FF2B5EF4-FFF2-40B4-BE49-F238E27FC236}">
                  <a16:creationId xmlns:a16="http://schemas.microsoft.com/office/drawing/2014/main" id="{92452A97-CBB8-47E6-8A15-86D466A3D6E8}"/>
                </a:ext>
              </a:extLst>
            </p:cNvPr>
            <p:cNvSpPr>
              <a:spLocks/>
            </p:cNvSpPr>
            <p:nvPr/>
          </p:nvSpPr>
          <p:spPr bwMode="auto">
            <a:xfrm>
              <a:off x="9808" y="5147"/>
              <a:ext cx="359" cy="1235"/>
            </a:xfrm>
            <a:custGeom>
              <a:avLst/>
              <a:gdLst>
                <a:gd name="T0" fmla="*/ 218 w 218"/>
                <a:gd name="T1" fmla="*/ 67 h 750"/>
                <a:gd name="T2" fmla="*/ 152 w 218"/>
                <a:gd name="T3" fmla="*/ 0 h 750"/>
                <a:gd name="T4" fmla="*/ 67 w 218"/>
                <a:gd name="T5" fmla="*/ 0 h 750"/>
                <a:gd name="T6" fmla="*/ 0 w 218"/>
                <a:gd name="T7" fmla="*/ 67 h 750"/>
                <a:gd name="T8" fmla="*/ 0 w 218"/>
                <a:gd name="T9" fmla="*/ 344 h 750"/>
                <a:gd name="T10" fmla="*/ 0 w 218"/>
                <a:gd name="T11" fmla="*/ 346 h 750"/>
                <a:gd name="T12" fmla="*/ 0 w 218"/>
                <a:gd name="T13" fmla="*/ 347 h 750"/>
                <a:gd name="T14" fmla="*/ 0 w 218"/>
                <a:gd name="T15" fmla="*/ 712 h 750"/>
                <a:gd name="T16" fmla="*/ 39 w 218"/>
                <a:gd name="T17" fmla="*/ 750 h 750"/>
                <a:gd name="T18" fmla="*/ 39 w 218"/>
                <a:gd name="T19" fmla="*/ 750 h 750"/>
                <a:gd name="T20" fmla="*/ 78 w 218"/>
                <a:gd name="T21" fmla="*/ 712 h 750"/>
                <a:gd name="T22" fmla="*/ 78 w 218"/>
                <a:gd name="T23" fmla="*/ 411 h 750"/>
                <a:gd name="T24" fmla="*/ 141 w 218"/>
                <a:gd name="T25" fmla="*/ 411 h 750"/>
                <a:gd name="T26" fmla="*/ 141 w 218"/>
                <a:gd name="T27" fmla="*/ 712 h 750"/>
                <a:gd name="T28" fmla="*/ 180 w 218"/>
                <a:gd name="T29" fmla="*/ 750 h 750"/>
                <a:gd name="T30" fmla="*/ 180 w 218"/>
                <a:gd name="T31" fmla="*/ 750 h 750"/>
                <a:gd name="T32" fmla="*/ 218 w 218"/>
                <a:gd name="T33" fmla="*/ 712 h 750"/>
                <a:gd name="T34" fmla="*/ 218 w 218"/>
                <a:gd name="T35" fmla="*/ 347 h 750"/>
                <a:gd name="T36" fmla="*/ 218 w 218"/>
                <a:gd name="T37" fmla="*/ 346 h 750"/>
                <a:gd name="T38" fmla="*/ 218 w 218"/>
                <a:gd name="T39" fmla="*/ 344 h 750"/>
                <a:gd name="T40" fmla="*/ 218 w 218"/>
                <a:gd name="T41" fmla="*/ 67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750">
                  <a:moveTo>
                    <a:pt x="218" y="67"/>
                  </a:moveTo>
                  <a:cubicBezTo>
                    <a:pt x="218" y="30"/>
                    <a:pt x="189" y="0"/>
                    <a:pt x="152" y="0"/>
                  </a:cubicBezTo>
                  <a:cubicBezTo>
                    <a:pt x="67" y="0"/>
                    <a:pt x="67" y="0"/>
                    <a:pt x="67" y="0"/>
                  </a:cubicBezTo>
                  <a:cubicBezTo>
                    <a:pt x="30" y="0"/>
                    <a:pt x="0" y="30"/>
                    <a:pt x="0" y="67"/>
                  </a:cubicBezTo>
                  <a:cubicBezTo>
                    <a:pt x="0" y="344"/>
                    <a:pt x="0" y="344"/>
                    <a:pt x="0" y="344"/>
                  </a:cubicBezTo>
                  <a:cubicBezTo>
                    <a:pt x="0" y="345"/>
                    <a:pt x="0" y="345"/>
                    <a:pt x="0" y="346"/>
                  </a:cubicBezTo>
                  <a:cubicBezTo>
                    <a:pt x="0" y="346"/>
                    <a:pt x="0" y="347"/>
                    <a:pt x="0" y="347"/>
                  </a:cubicBezTo>
                  <a:cubicBezTo>
                    <a:pt x="0" y="712"/>
                    <a:pt x="0" y="712"/>
                    <a:pt x="0" y="712"/>
                  </a:cubicBezTo>
                  <a:cubicBezTo>
                    <a:pt x="0" y="733"/>
                    <a:pt x="17" y="750"/>
                    <a:pt x="39" y="750"/>
                  </a:cubicBezTo>
                  <a:cubicBezTo>
                    <a:pt x="39" y="750"/>
                    <a:pt x="39" y="750"/>
                    <a:pt x="39" y="750"/>
                  </a:cubicBezTo>
                  <a:cubicBezTo>
                    <a:pt x="60" y="750"/>
                    <a:pt x="78" y="733"/>
                    <a:pt x="78" y="712"/>
                  </a:cubicBezTo>
                  <a:cubicBezTo>
                    <a:pt x="78" y="411"/>
                    <a:pt x="78" y="411"/>
                    <a:pt x="78" y="411"/>
                  </a:cubicBezTo>
                  <a:cubicBezTo>
                    <a:pt x="141" y="411"/>
                    <a:pt x="141" y="411"/>
                    <a:pt x="141" y="411"/>
                  </a:cubicBezTo>
                  <a:cubicBezTo>
                    <a:pt x="141" y="712"/>
                    <a:pt x="141" y="712"/>
                    <a:pt x="141" y="712"/>
                  </a:cubicBezTo>
                  <a:cubicBezTo>
                    <a:pt x="141" y="733"/>
                    <a:pt x="158" y="750"/>
                    <a:pt x="180" y="750"/>
                  </a:cubicBezTo>
                  <a:cubicBezTo>
                    <a:pt x="180" y="750"/>
                    <a:pt x="180" y="750"/>
                    <a:pt x="180" y="750"/>
                  </a:cubicBezTo>
                  <a:cubicBezTo>
                    <a:pt x="201" y="750"/>
                    <a:pt x="218" y="733"/>
                    <a:pt x="218" y="712"/>
                  </a:cubicBezTo>
                  <a:cubicBezTo>
                    <a:pt x="218" y="347"/>
                    <a:pt x="218" y="347"/>
                    <a:pt x="218" y="347"/>
                  </a:cubicBezTo>
                  <a:cubicBezTo>
                    <a:pt x="218" y="347"/>
                    <a:pt x="218" y="346"/>
                    <a:pt x="218" y="346"/>
                  </a:cubicBezTo>
                  <a:cubicBezTo>
                    <a:pt x="218" y="345"/>
                    <a:pt x="218" y="345"/>
                    <a:pt x="218" y="344"/>
                  </a:cubicBezTo>
                  <a:lnTo>
                    <a:pt x="218" y="67"/>
                  </a:lnTo>
                  <a:close/>
                </a:path>
              </a:pathLst>
            </a:custGeom>
            <a:solidFill>
              <a:srgbClr val="FFFFFF"/>
            </a:solidFill>
            <a:ln w="42863"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315" name="Oval 155">
              <a:extLst>
                <a:ext uri="{FF2B5EF4-FFF2-40B4-BE49-F238E27FC236}">
                  <a16:creationId xmlns:a16="http://schemas.microsoft.com/office/drawing/2014/main" id="{2E21FBA4-FBDB-4787-B360-8F974A11F34C}"/>
                </a:ext>
              </a:extLst>
            </p:cNvPr>
            <p:cNvSpPr>
              <a:spLocks noChangeArrowheads="1"/>
            </p:cNvSpPr>
            <p:nvPr/>
          </p:nvSpPr>
          <p:spPr bwMode="auto">
            <a:xfrm>
              <a:off x="9875" y="4850"/>
              <a:ext cx="226" cy="227"/>
            </a:xfrm>
            <a:prstGeom prst="ellipse">
              <a:avLst/>
            </a:prstGeom>
            <a:solidFill>
              <a:srgbClr val="FFFFFF"/>
            </a:solidFill>
            <a:ln w="42863"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316" name="Freeform 156">
              <a:extLst>
                <a:ext uri="{FF2B5EF4-FFF2-40B4-BE49-F238E27FC236}">
                  <a16:creationId xmlns:a16="http://schemas.microsoft.com/office/drawing/2014/main" id="{7E8D5914-4898-4D12-8F82-4FEC48C2A950}"/>
                </a:ext>
              </a:extLst>
            </p:cNvPr>
            <p:cNvSpPr>
              <a:spLocks noEditPoints="1"/>
            </p:cNvSpPr>
            <p:nvPr/>
          </p:nvSpPr>
          <p:spPr bwMode="auto">
            <a:xfrm>
              <a:off x="9170" y="4850"/>
              <a:ext cx="361" cy="1532"/>
            </a:xfrm>
            <a:custGeom>
              <a:avLst/>
              <a:gdLst>
                <a:gd name="T0" fmla="*/ 219 w 219"/>
                <a:gd name="T1" fmla="*/ 524 h 930"/>
                <a:gd name="T2" fmla="*/ 219 w 219"/>
                <a:gd name="T3" fmla="*/ 526 h 930"/>
                <a:gd name="T4" fmla="*/ 219 w 219"/>
                <a:gd name="T5" fmla="*/ 527 h 930"/>
                <a:gd name="T6" fmla="*/ 219 w 219"/>
                <a:gd name="T7" fmla="*/ 892 h 930"/>
                <a:gd name="T8" fmla="*/ 180 w 219"/>
                <a:gd name="T9" fmla="*/ 930 h 930"/>
                <a:gd name="T10" fmla="*/ 180 w 219"/>
                <a:gd name="T11" fmla="*/ 930 h 930"/>
                <a:gd name="T12" fmla="*/ 141 w 219"/>
                <a:gd name="T13" fmla="*/ 892 h 930"/>
                <a:gd name="T14" fmla="*/ 141 w 219"/>
                <a:gd name="T15" fmla="*/ 591 h 930"/>
                <a:gd name="T16" fmla="*/ 78 w 219"/>
                <a:gd name="T17" fmla="*/ 591 h 930"/>
                <a:gd name="T18" fmla="*/ 78 w 219"/>
                <a:gd name="T19" fmla="*/ 892 h 930"/>
                <a:gd name="T20" fmla="*/ 39 w 219"/>
                <a:gd name="T21" fmla="*/ 930 h 930"/>
                <a:gd name="T22" fmla="*/ 39 w 219"/>
                <a:gd name="T23" fmla="*/ 930 h 930"/>
                <a:gd name="T24" fmla="*/ 0 w 219"/>
                <a:gd name="T25" fmla="*/ 892 h 930"/>
                <a:gd name="T26" fmla="*/ 0 w 219"/>
                <a:gd name="T27" fmla="*/ 527 h 930"/>
                <a:gd name="T28" fmla="*/ 0 w 219"/>
                <a:gd name="T29" fmla="*/ 526 h 930"/>
                <a:gd name="T30" fmla="*/ 0 w 219"/>
                <a:gd name="T31" fmla="*/ 524 h 930"/>
                <a:gd name="T32" fmla="*/ 0 w 219"/>
                <a:gd name="T33" fmla="*/ 247 h 930"/>
                <a:gd name="T34" fmla="*/ 67 w 219"/>
                <a:gd name="T35" fmla="*/ 180 h 930"/>
                <a:gd name="T36" fmla="*/ 152 w 219"/>
                <a:gd name="T37" fmla="*/ 180 h 930"/>
                <a:gd name="T38" fmla="*/ 219 w 219"/>
                <a:gd name="T39" fmla="*/ 247 h 930"/>
                <a:gd name="T40" fmla="*/ 219 w 219"/>
                <a:gd name="T41" fmla="*/ 524 h 930"/>
                <a:gd name="T42" fmla="*/ 109 w 219"/>
                <a:gd name="T43" fmla="*/ 138 h 930"/>
                <a:gd name="T44" fmla="*/ 178 w 219"/>
                <a:gd name="T45" fmla="*/ 69 h 930"/>
                <a:gd name="T46" fmla="*/ 109 w 219"/>
                <a:gd name="T47" fmla="*/ 0 h 930"/>
                <a:gd name="T48" fmla="*/ 41 w 219"/>
                <a:gd name="T49" fmla="*/ 69 h 930"/>
                <a:gd name="T50" fmla="*/ 109 w 219"/>
                <a:gd name="T51" fmla="*/ 138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9" h="930">
                  <a:moveTo>
                    <a:pt x="219" y="524"/>
                  </a:moveTo>
                  <a:cubicBezTo>
                    <a:pt x="219" y="525"/>
                    <a:pt x="219" y="525"/>
                    <a:pt x="219" y="526"/>
                  </a:cubicBezTo>
                  <a:cubicBezTo>
                    <a:pt x="219" y="526"/>
                    <a:pt x="219" y="527"/>
                    <a:pt x="219" y="527"/>
                  </a:cubicBezTo>
                  <a:cubicBezTo>
                    <a:pt x="219" y="892"/>
                    <a:pt x="219" y="892"/>
                    <a:pt x="219" y="892"/>
                  </a:cubicBezTo>
                  <a:cubicBezTo>
                    <a:pt x="219" y="913"/>
                    <a:pt x="201" y="930"/>
                    <a:pt x="180" y="930"/>
                  </a:cubicBezTo>
                  <a:cubicBezTo>
                    <a:pt x="180" y="930"/>
                    <a:pt x="180" y="930"/>
                    <a:pt x="180" y="930"/>
                  </a:cubicBezTo>
                  <a:cubicBezTo>
                    <a:pt x="158" y="930"/>
                    <a:pt x="141" y="913"/>
                    <a:pt x="141" y="892"/>
                  </a:cubicBezTo>
                  <a:cubicBezTo>
                    <a:pt x="141" y="591"/>
                    <a:pt x="141" y="591"/>
                    <a:pt x="141" y="591"/>
                  </a:cubicBezTo>
                  <a:cubicBezTo>
                    <a:pt x="78" y="591"/>
                    <a:pt x="78" y="591"/>
                    <a:pt x="78" y="591"/>
                  </a:cubicBezTo>
                  <a:cubicBezTo>
                    <a:pt x="78" y="892"/>
                    <a:pt x="78" y="892"/>
                    <a:pt x="78" y="892"/>
                  </a:cubicBezTo>
                  <a:cubicBezTo>
                    <a:pt x="78" y="913"/>
                    <a:pt x="61" y="930"/>
                    <a:pt x="39" y="930"/>
                  </a:cubicBezTo>
                  <a:cubicBezTo>
                    <a:pt x="39" y="930"/>
                    <a:pt x="39" y="930"/>
                    <a:pt x="39" y="930"/>
                  </a:cubicBezTo>
                  <a:cubicBezTo>
                    <a:pt x="18" y="930"/>
                    <a:pt x="0" y="913"/>
                    <a:pt x="0" y="892"/>
                  </a:cubicBezTo>
                  <a:cubicBezTo>
                    <a:pt x="0" y="527"/>
                    <a:pt x="0" y="527"/>
                    <a:pt x="0" y="527"/>
                  </a:cubicBezTo>
                  <a:cubicBezTo>
                    <a:pt x="0" y="527"/>
                    <a:pt x="0" y="526"/>
                    <a:pt x="0" y="526"/>
                  </a:cubicBezTo>
                  <a:cubicBezTo>
                    <a:pt x="0" y="525"/>
                    <a:pt x="0" y="525"/>
                    <a:pt x="0" y="524"/>
                  </a:cubicBezTo>
                  <a:cubicBezTo>
                    <a:pt x="0" y="247"/>
                    <a:pt x="0" y="247"/>
                    <a:pt x="0" y="247"/>
                  </a:cubicBezTo>
                  <a:cubicBezTo>
                    <a:pt x="0" y="210"/>
                    <a:pt x="30" y="180"/>
                    <a:pt x="67" y="180"/>
                  </a:cubicBezTo>
                  <a:cubicBezTo>
                    <a:pt x="152" y="180"/>
                    <a:pt x="152" y="180"/>
                    <a:pt x="152" y="180"/>
                  </a:cubicBezTo>
                  <a:cubicBezTo>
                    <a:pt x="189" y="180"/>
                    <a:pt x="219" y="210"/>
                    <a:pt x="219" y="247"/>
                  </a:cubicBezTo>
                  <a:lnTo>
                    <a:pt x="219" y="524"/>
                  </a:lnTo>
                  <a:close/>
                  <a:moveTo>
                    <a:pt x="109" y="138"/>
                  </a:moveTo>
                  <a:cubicBezTo>
                    <a:pt x="147" y="138"/>
                    <a:pt x="178" y="107"/>
                    <a:pt x="178" y="69"/>
                  </a:cubicBezTo>
                  <a:cubicBezTo>
                    <a:pt x="178" y="31"/>
                    <a:pt x="147" y="0"/>
                    <a:pt x="109" y="0"/>
                  </a:cubicBezTo>
                  <a:cubicBezTo>
                    <a:pt x="72" y="0"/>
                    <a:pt x="41" y="31"/>
                    <a:pt x="41" y="69"/>
                  </a:cubicBezTo>
                  <a:cubicBezTo>
                    <a:pt x="41" y="107"/>
                    <a:pt x="72" y="138"/>
                    <a:pt x="109" y="138"/>
                  </a:cubicBez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317" name="Freeform 157">
              <a:extLst>
                <a:ext uri="{FF2B5EF4-FFF2-40B4-BE49-F238E27FC236}">
                  <a16:creationId xmlns:a16="http://schemas.microsoft.com/office/drawing/2014/main" id="{B54DA409-5A58-4AD4-8B1D-D512C9025CDA}"/>
                </a:ext>
              </a:extLst>
            </p:cNvPr>
            <p:cNvSpPr>
              <a:spLocks/>
            </p:cNvSpPr>
            <p:nvPr/>
          </p:nvSpPr>
          <p:spPr bwMode="auto">
            <a:xfrm>
              <a:off x="10452" y="5147"/>
              <a:ext cx="360" cy="1235"/>
            </a:xfrm>
            <a:custGeom>
              <a:avLst/>
              <a:gdLst>
                <a:gd name="T0" fmla="*/ 219 w 219"/>
                <a:gd name="T1" fmla="*/ 67 h 750"/>
                <a:gd name="T2" fmla="*/ 152 w 219"/>
                <a:gd name="T3" fmla="*/ 0 h 750"/>
                <a:gd name="T4" fmla="*/ 67 w 219"/>
                <a:gd name="T5" fmla="*/ 0 h 750"/>
                <a:gd name="T6" fmla="*/ 0 w 219"/>
                <a:gd name="T7" fmla="*/ 67 h 750"/>
                <a:gd name="T8" fmla="*/ 0 w 219"/>
                <a:gd name="T9" fmla="*/ 344 h 750"/>
                <a:gd name="T10" fmla="*/ 0 w 219"/>
                <a:gd name="T11" fmla="*/ 346 h 750"/>
                <a:gd name="T12" fmla="*/ 0 w 219"/>
                <a:gd name="T13" fmla="*/ 347 h 750"/>
                <a:gd name="T14" fmla="*/ 0 w 219"/>
                <a:gd name="T15" fmla="*/ 712 h 750"/>
                <a:gd name="T16" fmla="*/ 39 w 219"/>
                <a:gd name="T17" fmla="*/ 750 h 750"/>
                <a:gd name="T18" fmla="*/ 39 w 219"/>
                <a:gd name="T19" fmla="*/ 750 h 750"/>
                <a:gd name="T20" fmla="*/ 78 w 219"/>
                <a:gd name="T21" fmla="*/ 712 h 750"/>
                <a:gd name="T22" fmla="*/ 78 w 219"/>
                <a:gd name="T23" fmla="*/ 411 h 750"/>
                <a:gd name="T24" fmla="*/ 141 w 219"/>
                <a:gd name="T25" fmla="*/ 411 h 750"/>
                <a:gd name="T26" fmla="*/ 141 w 219"/>
                <a:gd name="T27" fmla="*/ 712 h 750"/>
                <a:gd name="T28" fmla="*/ 180 w 219"/>
                <a:gd name="T29" fmla="*/ 750 h 750"/>
                <a:gd name="T30" fmla="*/ 180 w 219"/>
                <a:gd name="T31" fmla="*/ 750 h 750"/>
                <a:gd name="T32" fmla="*/ 219 w 219"/>
                <a:gd name="T33" fmla="*/ 712 h 750"/>
                <a:gd name="T34" fmla="*/ 219 w 219"/>
                <a:gd name="T35" fmla="*/ 347 h 750"/>
                <a:gd name="T36" fmla="*/ 218 w 219"/>
                <a:gd name="T37" fmla="*/ 346 h 750"/>
                <a:gd name="T38" fmla="*/ 219 w 219"/>
                <a:gd name="T39" fmla="*/ 344 h 750"/>
                <a:gd name="T40" fmla="*/ 219 w 219"/>
                <a:gd name="T41" fmla="*/ 67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750">
                  <a:moveTo>
                    <a:pt x="219" y="67"/>
                  </a:moveTo>
                  <a:cubicBezTo>
                    <a:pt x="219" y="30"/>
                    <a:pt x="189" y="0"/>
                    <a:pt x="152" y="0"/>
                  </a:cubicBezTo>
                  <a:cubicBezTo>
                    <a:pt x="67" y="0"/>
                    <a:pt x="67" y="0"/>
                    <a:pt x="67" y="0"/>
                  </a:cubicBezTo>
                  <a:cubicBezTo>
                    <a:pt x="30" y="0"/>
                    <a:pt x="0" y="30"/>
                    <a:pt x="0" y="67"/>
                  </a:cubicBezTo>
                  <a:cubicBezTo>
                    <a:pt x="0" y="344"/>
                    <a:pt x="0" y="344"/>
                    <a:pt x="0" y="344"/>
                  </a:cubicBezTo>
                  <a:cubicBezTo>
                    <a:pt x="0" y="345"/>
                    <a:pt x="0" y="345"/>
                    <a:pt x="0" y="346"/>
                  </a:cubicBezTo>
                  <a:cubicBezTo>
                    <a:pt x="0" y="346"/>
                    <a:pt x="0" y="347"/>
                    <a:pt x="0" y="347"/>
                  </a:cubicBezTo>
                  <a:cubicBezTo>
                    <a:pt x="0" y="712"/>
                    <a:pt x="0" y="712"/>
                    <a:pt x="0" y="712"/>
                  </a:cubicBezTo>
                  <a:cubicBezTo>
                    <a:pt x="0" y="733"/>
                    <a:pt x="17" y="750"/>
                    <a:pt x="39" y="750"/>
                  </a:cubicBezTo>
                  <a:cubicBezTo>
                    <a:pt x="39" y="750"/>
                    <a:pt x="39" y="750"/>
                    <a:pt x="39" y="750"/>
                  </a:cubicBezTo>
                  <a:cubicBezTo>
                    <a:pt x="60" y="750"/>
                    <a:pt x="78" y="733"/>
                    <a:pt x="78" y="712"/>
                  </a:cubicBezTo>
                  <a:cubicBezTo>
                    <a:pt x="78" y="411"/>
                    <a:pt x="78" y="411"/>
                    <a:pt x="78" y="411"/>
                  </a:cubicBezTo>
                  <a:cubicBezTo>
                    <a:pt x="141" y="411"/>
                    <a:pt x="141" y="411"/>
                    <a:pt x="141" y="411"/>
                  </a:cubicBezTo>
                  <a:cubicBezTo>
                    <a:pt x="141" y="712"/>
                    <a:pt x="141" y="712"/>
                    <a:pt x="141" y="712"/>
                  </a:cubicBezTo>
                  <a:cubicBezTo>
                    <a:pt x="141" y="733"/>
                    <a:pt x="158" y="750"/>
                    <a:pt x="180" y="750"/>
                  </a:cubicBezTo>
                  <a:cubicBezTo>
                    <a:pt x="180" y="750"/>
                    <a:pt x="180" y="750"/>
                    <a:pt x="180" y="750"/>
                  </a:cubicBezTo>
                  <a:cubicBezTo>
                    <a:pt x="201" y="750"/>
                    <a:pt x="219" y="733"/>
                    <a:pt x="219" y="712"/>
                  </a:cubicBezTo>
                  <a:cubicBezTo>
                    <a:pt x="219" y="347"/>
                    <a:pt x="219" y="347"/>
                    <a:pt x="219" y="347"/>
                  </a:cubicBezTo>
                  <a:cubicBezTo>
                    <a:pt x="219" y="347"/>
                    <a:pt x="218" y="346"/>
                    <a:pt x="218" y="346"/>
                  </a:cubicBezTo>
                  <a:cubicBezTo>
                    <a:pt x="218" y="345"/>
                    <a:pt x="219" y="345"/>
                    <a:pt x="219" y="344"/>
                  </a:cubicBezTo>
                  <a:lnTo>
                    <a:pt x="219" y="67"/>
                  </a:lnTo>
                  <a:close/>
                </a:path>
              </a:pathLst>
            </a:custGeom>
            <a:solidFill>
              <a:srgbClr val="FFFFFF"/>
            </a:solidFill>
            <a:ln w="42863"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318" name="Oval 158">
              <a:extLst>
                <a:ext uri="{FF2B5EF4-FFF2-40B4-BE49-F238E27FC236}">
                  <a16:creationId xmlns:a16="http://schemas.microsoft.com/office/drawing/2014/main" id="{E1AD67AC-DCBA-45F3-85E4-438E643186B4}"/>
                </a:ext>
              </a:extLst>
            </p:cNvPr>
            <p:cNvSpPr>
              <a:spLocks noChangeArrowheads="1"/>
            </p:cNvSpPr>
            <p:nvPr/>
          </p:nvSpPr>
          <p:spPr bwMode="auto">
            <a:xfrm>
              <a:off x="10519" y="4850"/>
              <a:ext cx="226" cy="227"/>
            </a:xfrm>
            <a:prstGeom prst="ellipse">
              <a:avLst/>
            </a:prstGeom>
            <a:solidFill>
              <a:srgbClr val="FFFFFF"/>
            </a:solidFill>
            <a:ln w="42863"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319" name="Freeform 159">
              <a:extLst>
                <a:ext uri="{FF2B5EF4-FFF2-40B4-BE49-F238E27FC236}">
                  <a16:creationId xmlns:a16="http://schemas.microsoft.com/office/drawing/2014/main" id="{89CF4FA6-555A-4F01-BF6F-A491C7CD5F7A}"/>
                </a:ext>
              </a:extLst>
            </p:cNvPr>
            <p:cNvSpPr>
              <a:spLocks/>
            </p:cNvSpPr>
            <p:nvPr/>
          </p:nvSpPr>
          <p:spPr bwMode="auto">
            <a:xfrm>
              <a:off x="11063" y="5147"/>
              <a:ext cx="361" cy="1235"/>
            </a:xfrm>
            <a:custGeom>
              <a:avLst/>
              <a:gdLst>
                <a:gd name="T0" fmla="*/ 219 w 219"/>
                <a:gd name="T1" fmla="*/ 67 h 750"/>
                <a:gd name="T2" fmla="*/ 152 w 219"/>
                <a:gd name="T3" fmla="*/ 0 h 750"/>
                <a:gd name="T4" fmla="*/ 67 w 219"/>
                <a:gd name="T5" fmla="*/ 0 h 750"/>
                <a:gd name="T6" fmla="*/ 0 w 219"/>
                <a:gd name="T7" fmla="*/ 67 h 750"/>
                <a:gd name="T8" fmla="*/ 0 w 219"/>
                <a:gd name="T9" fmla="*/ 344 h 750"/>
                <a:gd name="T10" fmla="*/ 0 w 219"/>
                <a:gd name="T11" fmla="*/ 346 h 750"/>
                <a:gd name="T12" fmla="*/ 0 w 219"/>
                <a:gd name="T13" fmla="*/ 347 h 750"/>
                <a:gd name="T14" fmla="*/ 0 w 219"/>
                <a:gd name="T15" fmla="*/ 712 h 750"/>
                <a:gd name="T16" fmla="*/ 39 w 219"/>
                <a:gd name="T17" fmla="*/ 750 h 750"/>
                <a:gd name="T18" fmla="*/ 39 w 219"/>
                <a:gd name="T19" fmla="*/ 750 h 750"/>
                <a:gd name="T20" fmla="*/ 78 w 219"/>
                <a:gd name="T21" fmla="*/ 712 h 750"/>
                <a:gd name="T22" fmla="*/ 78 w 219"/>
                <a:gd name="T23" fmla="*/ 411 h 750"/>
                <a:gd name="T24" fmla="*/ 141 w 219"/>
                <a:gd name="T25" fmla="*/ 411 h 750"/>
                <a:gd name="T26" fmla="*/ 141 w 219"/>
                <a:gd name="T27" fmla="*/ 712 h 750"/>
                <a:gd name="T28" fmla="*/ 180 w 219"/>
                <a:gd name="T29" fmla="*/ 750 h 750"/>
                <a:gd name="T30" fmla="*/ 180 w 219"/>
                <a:gd name="T31" fmla="*/ 750 h 750"/>
                <a:gd name="T32" fmla="*/ 219 w 219"/>
                <a:gd name="T33" fmla="*/ 712 h 750"/>
                <a:gd name="T34" fmla="*/ 219 w 219"/>
                <a:gd name="T35" fmla="*/ 347 h 750"/>
                <a:gd name="T36" fmla="*/ 219 w 219"/>
                <a:gd name="T37" fmla="*/ 346 h 750"/>
                <a:gd name="T38" fmla="*/ 219 w 219"/>
                <a:gd name="T39" fmla="*/ 344 h 750"/>
                <a:gd name="T40" fmla="*/ 219 w 219"/>
                <a:gd name="T41" fmla="*/ 67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750">
                  <a:moveTo>
                    <a:pt x="219" y="67"/>
                  </a:moveTo>
                  <a:cubicBezTo>
                    <a:pt x="219" y="30"/>
                    <a:pt x="189" y="0"/>
                    <a:pt x="152" y="0"/>
                  </a:cubicBezTo>
                  <a:cubicBezTo>
                    <a:pt x="67" y="0"/>
                    <a:pt x="67" y="0"/>
                    <a:pt x="67" y="0"/>
                  </a:cubicBezTo>
                  <a:cubicBezTo>
                    <a:pt x="30" y="0"/>
                    <a:pt x="0" y="30"/>
                    <a:pt x="0" y="67"/>
                  </a:cubicBezTo>
                  <a:cubicBezTo>
                    <a:pt x="0" y="344"/>
                    <a:pt x="0" y="344"/>
                    <a:pt x="0" y="344"/>
                  </a:cubicBezTo>
                  <a:cubicBezTo>
                    <a:pt x="0" y="345"/>
                    <a:pt x="0" y="345"/>
                    <a:pt x="0" y="346"/>
                  </a:cubicBezTo>
                  <a:cubicBezTo>
                    <a:pt x="0" y="346"/>
                    <a:pt x="0" y="347"/>
                    <a:pt x="0" y="347"/>
                  </a:cubicBezTo>
                  <a:cubicBezTo>
                    <a:pt x="0" y="712"/>
                    <a:pt x="0" y="712"/>
                    <a:pt x="0" y="712"/>
                  </a:cubicBezTo>
                  <a:cubicBezTo>
                    <a:pt x="0" y="733"/>
                    <a:pt x="18" y="750"/>
                    <a:pt x="39" y="750"/>
                  </a:cubicBezTo>
                  <a:cubicBezTo>
                    <a:pt x="39" y="750"/>
                    <a:pt x="39" y="750"/>
                    <a:pt x="39" y="750"/>
                  </a:cubicBezTo>
                  <a:cubicBezTo>
                    <a:pt x="60" y="750"/>
                    <a:pt x="78" y="733"/>
                    <a:pt x="78" y="712"/>
                  </a:cubicBezTo>
                  <a:cubicBezTo>
                    <a:pt x="78" y="411"/>
                    <a:pt x="78" y="411"/>
                    <a:pt x="78" y="411"/>
                  </a:cubicBezTo>
                  <a:cubicBezTo>
                    <a:pt x="141" y="411"/>
                    <a:pt x="141" y="411"/>
                    <a:pt x="141" y="411"/>
                  </a:cubicBezTo>
                  <a:cubicBezTo>
                    <a:pt x="141" y="712"/>
                    <a:pt x="141" y="712"/>
                    <a:pt x="141" y="712"/>
                  </a:cubicBezTo>
                  <a:cubicBezTo>
                    <a:pt x="141" y="733"/>
                    <a:pt x="158" y="750"/>
                    <a:pt x="180" y="750"/>
                  </a:cubicBezTo>
                  <a:cubicBezTo>
                    <a:pt x="180" y="750"/>
                    <a:pt x="180" y="750"/>
                    <a:pt x="180" y="750"/>
                  </a:cubicBezTo>
                  <a:cubicBezTo>
                    <a:pt x="201" y="750"/>
                    <a:pt x="219" y="733"/>
                    <a:pt x="219" y="712"/>
                  </a:cubicBezTo>
                  <a:cubicBezTo>
                    <a:pt x="219" y="347"/>
                    <a:pt x="219" y="347"/>
                    <a:pt x="219" y="347"/>
                  </a:cubicBezTo>
                  <a:cubicBezTo>
                    <a:pt x="219" y="347"/>
                    <a:pt x="219" y="346"/>
                    <a:pt x="219" y="346"/>
                  </a:cubicBezTo>
                  <a:cubicBezTo>
                    <a:pt x="219" y="345"/>
                    <a:pt x="219" y="345"/>
                    <a:pt x="219" y="344"/>
                  </a:cubicBezTo>
                  <a:lnTo>
                    <a:pt x="219" y="67"/>
                  </a:lnTo>
                  <a:close/>
                </a:path>
              </a:pathLst>
            </a:custGeom>
            <a:solidFill>
              <a:srgbClr val="FFFFFF"/>
            </a:solidFill>
            <a:ln w="42863"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320" name="Oval 160">
              <a:extLst>
                <a:ext uri="{FF2B5EF4-FFF2-40B4-BE49-F238E27FC236}">
                  <a16:creationId xmlns:a16="http://schemas.microsoft.com/office/drawing/2014/main" id="{A3CE2AEB-743E-4C71-8445-258C32635E04}"/>
                </a:ext>
              </a:extLst>
            </p:cNvPr>
            <p:cNvSpPr>
              <a:spLocks noChangeArrowheads="1"/>
            </p:cNvSpPr>
            <p:nvPr/>
          </p:nvSpPr>
          <p:spPr bwMode="auto">
            <a:xfrm>
              <a:off x="11130" y="4850"/>
              <a:ext cx="226" cy="227"/>
            </a:xfrm>
            <a:prstGeom prst="ellipse">
              <a:avLst/>
            </a:prstGeom>
            <a:solidFill>
              <a:srgbClr val="FFFFFF"/>
            </a:solidFill>
            <a:ln w="42863" cap="flat">
              <a:solidFill>
                <a:srgbClr val="404041"/>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a:p>
          </p:txBody>
        </p:sp>
        <p:sp>
          <p:nvSpPr>
            <p:cNvPr id="8321" name="Freeform 161">
              <a:extLst>
                <a:ext uri="{FF2B5EF4-FFF2-40B4-BE49-F238E27FC236}">
                  <a16:creationId xmlns:a16="http://schemas.microsoft.com/office/drawing/2014/main" id="{F06D5F5A-F74E-4D47-84B1-47E894595401}"/>
                </a:ext>
              </a:extLst>
            </p:cNvPr>
            <p:cNvSpPr>
              <a:spLocks noEditPoints="1"/>
            </p:cNvSpPr>
            <p:nvPr/>
          </p:nvSpPr>
          <p:spPr bwMode="auto">
            <a:xfrm>
              <a:off x="8656" y="5689"/>
              <a:ext cx="392" cy="703"/>
            </a:xfrm>
            <a:custGeom>
              <a:avLst/>
              <a:gdLst>
                <a:gd name="T0" fmla="*/ 194 w 238"/>
                <a:gd name="T1" fmla="*/ 89 h 427"/>
                <a:gd name="T2" fmla="*/ 169 w 238"/>
                <a:gd name="T3" fmla="*/ 89 h 427"/>
                <a:gd name="T4" fmla="*/ 169 w 238"/>
                <a:gd name="T5" fmla="*/ 23 h 427"/>
                <a:gd name="T6" fmla="*/ 178 w 238"/>
                <a:gd name="T7" fmla="*/ 23 h 427"/>
                <a:gd name="T8" fmla="*/ 178 w 238"/>
                <a:gd name="T9" fmla="*/ 0 h 427"/>
                <a:gd name="T10" fmla="*/ 60 w 238"/>
                <a:gd name="T11" fmla="*/ 0 h 427"/>
                <a:gd name="T12" fmla="*/ 60 w 238"/>
                <a:gd name="T13" fmla="*/ 23 h 427"/>
                <a:gd name="T14" fmla="*/ 69 w 238"/>
                <a:gd name="T15" fmla="*/ 23 h 427"/>
                <a:gd name="T16" fmla="*/ 69 w 238"/>
                <a:gd name="T17" fmla="*/ 89 h 427"/>
                <a:gd name="T18" fmla="*/ 44 w 238"/>
                <a:gd name="T19" fmla="*/ 89 h 427"/>
                <a:gd name="T20" fmla="*/ 0 w 238"/>
                <a:gd name="T21" fmla="*/ 133 h 427"/>
                <a:gd name="T22" fmla="*/ 0 w 238"/>
                <a:gd name="T23" fmla="*/ 383 h 427"/>
                <a:gd name="T24" fmla="*/ 44 w 238"/>
                <a:gd name="T25" fmla="*/ 427 h 427"/>
                <a:gd name="T26" fmla="*/ 194 w 238"/>
                <a:gd name="T27" fmla="*/ 427 h 427"/>
                <a:gd name="T28" fmla="*/ 238 w 238"/>
                <a:gd name="T29" fmla="*/ 383 h 427"/>
                <a:gd name="T30" fmla="*/ 238 w 238"/>
                <a:gd name="T31" fmla="*/ 133 h 427"/>
                <a:gd name="T32" fmla="*/ 194 w 238"/>
                <a:gd name="T33" fmla="*/ 89 h 427"/>
                <a:gd name="T34" fmla="*/ 84 w 238"/>
                <a:gd name="T35" fmla="*/ 23 h 427"/>
                <a:gd name="T36" fmla="*/ 154 w 238"/>
                <a:gd name="T37" fmla="*/ 23 h 427"/>
                <a:gd name="T38" fmla="*/ 154 w 238"/>
                <a:gd name="T39" fmla="*/ 89 h 427"/>
                <a:gd name="T40" fmla="*/ 84 w 238"/>
                <a:gd name="T41" fmla="*/ 89 h 427"/>
                <a:gd name="T42" fmla="*/ 84 w 238"/>
                <a:gd name="T43" fmla="*/ 2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 h="427">
                  <a:moveTo>
                    <a:pt x="194" y="89"/>
                  </a:moveTo>
                  <a:cubicBezTo>
                    <a:pt x="169" y="89"/>
                    <a:pt x="169" y="89"/>
                    <a:pt x="169" y="89"/>
                  </a:cubicBezTo>
                  <a:cubicBezTo>
                    <a:pt x="169" y="23"/>
                    <a:pt x="169" y="23"/>
                    <a:pt x="169" y="23"/>
                  </a:cubicBezTo>
                  <a:cubicBezTo>
                    <a:pt x="178" y="23"/>
                    <a:pt x="178" y="23"/>
                    <a:pt x="178" y="23"/>
                  </a:cubicBezTo>
                  <a:cubicBezTo>
                    <a:pt x="178" y="0"/>
                    <a:pt x="178" y="0"/>
                    <a:pt x="178" y="0"/>
                  </a:cubicBezTo>
                  <a:cubicBezTo>
                    <a:pt x="60" y="0"/>
                    <a:pt x="60" y="0"/>
                    <a:pt x="60" y="0"/>
                  </a:cubicBezTo>
                  <a:cubicBezTo>
                    <a:pt x="60" y="23"/>
                    <a:pt x="60" y="23"/>
                    <a:pt x="60" y="23"/>
                  </a:cubicBezTo>
                  <a:cubicBezTo>
                    <a:pt x="69" y="23"/>
                    <a:pt x="69" y="23"/>
                    <a:pt x="69" y="23"/>
                  </a:cubicBezTo>
                  <a:cubicBezTo>
                    <a:pt x="69" y="89"/>
                    <a:pt x="69" y="89"/>
                    <a:pt x="69" y="89"/>
                  </a:cubicBezTo>
                  <a:cubicBezTo>
                    <a:pt x="44" y="89"/>
                    <a:pt x="44" y="89"/>
                    <a:pt x="44" y="89"/>
                  </a:cubicBezTo>
                  <a:cubicBezTo>
                    <a:pt x="20" y="89"/>
                    <a:pt x="0" y="109"/>
                    <a:pt x="0" y="133"/>
                  </a:cubicBezTo>
                  <a:cubicBezTo>
                    <a:pt x="0" y="383"/>
                    <a:pt x="0" y="383"/>
                    <a:pt x="0" y="383"/>
                  </a:cubicBezTo>
                  <a:cubicBezTo>
                    <a:pt x="0" y="407"/>
                    <a:pt x="20" y="427"/>
                    <a:pt x="44" y="427"/>
                  </a:cubicBezTo>
                  <a:cubicBezTo>
                    <a:pt x="194" y="427"/>
                    <a:pt x="194" y="427"/>
                    <a:pt x="194" y="427"/>
                  </a:cubicBezTo>
                  <a:cubicBezTo>
                    <a:pt x="219" y="427"/>
                    <a:pt x="238" y="407"/>
                    <a:pt x="238" y="383"/>
                  </a:cubicBezTo>
                  <a:cubicBezTo>
                    <a:pt x="238" y="133"/>
                    <a:pt x="238" y="133"/>
                    <a:pt x="238" y="133"/>
                  </a:cubicBezTo>
                  <a:cubicBezTo>
                    <a:pt x="238" y="109"/>
                    <a:pt x="219" y="89"/>
                    <a:pt x="194" y="89"/>
                  </a:cubicBezTo>
                  <a:close/>
                  <a:moveTo>
                    <a:pt x="84" y="23"/>
                  </a:moveTo>
                  <a:cubicBezTo>
                    <a:pt x="154" y="23"/>
                    <a:pt x="154" y="23"/>
                    <a:pt x="154" y="23"/>
                  </a:cubicBezTo>
                  <a:cubicBezTo>
                    <a:pt x="154" y="89"/>
                    <a:pt x="154" y="89"/>
                    <a:pt x="154" y="89"/>
                  </a:cubicBezTo>
                  <a:cubicBezTo>
                    <a:pt x="84" y="89"/>
                    <a:pt x="84" y="89"/>
                    <a:pt x="84" y="89"/>
                  </a:cubicBezTo>
                  <a:lnTo>
                    <a:pt x="84" y="23"/>
                  </a:ln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322" name="Rectangle 162">
              <a:extLst>
                <a:ext uri="{FF2B5EF4-FFF2-40B4-BE49-F238E27FC236}">
                  <a16:creationId xmlns:a16="http://schemas.microsoft.com/office/drawing/2014/main" id="{5F6E81F4-6723-4CE9-8C57-92A5464B6F10}"/>
                </a:ext>
              </a:extLst>
            </p:cNvPr>
            <p:cNvSpPr>
              <a:spLocks noChangeArrowheads="1"/>
            </p:cNvSpPr>
            <p:nvPr/>
          </p:nvSpPr>
          <p:spPr bwMode="auto">
            <a:xfrm>
              <a:off x="4864" y="5717"/>
              <a:ext cx="768"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4000" b="0" i="0" u="none" strike="noStrike" cap="none" normalizeH="0" baseline="0" dirty="0">
                  <a:ln>
                    <a:noFill/>
                  </a:ln>
                  <a:solidFill>
                    <a:srgbClr val="FFFFFF"/>
                  </a:solidFill>
                  <a:effectLst/>
                  <a:latin typeface="Liberation Serif" panose="02020603050405020304" pitchFamily="18" charset="0"/>
                </a:rPr>
                <a:t>PPK</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8323" name="Rectangle 163">
              <a:extLst>
                <a:ext uri="{FF2B5EF4-FFF2-40B4-BE49-F238E27FC236}">
                  <a16:creationId xmlns:a16="http://schemas.microsoft.com/office/drawing/2014/main" id="{891B0C07-D02F-430A-AB2D-C0CB9150959A}"/>
                </a:ext>
              </a:extLst>
            </p:cNvPr>
            <p:cNvSpPr>
              <a:spLocks noChangeArrowheads="1"/>
            </p:cNvSpPr>
            <p:nvPr/>
          </p:nvSpPr>
          <p:spPr bwMode="auto">
            <a:xfrm>
              <a:off x="1558" y="1494"/>
              <a:ext cx="1631"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4000" b="0" i="0" u="none" strike="noStrike" cap="none" normalizeH="0" baseline="0" dirty="0">
                  <a:ln>
                    <a:noFill/>
                  </a:ln>
                  <a:solidFill>
                    <a:srgbClr val="FFFFFF"/>
                  </a:solidFill>
                  <a:effectLst/>
                  <a:latin typeface="Liberation Serif" panose="02020603050405020304" pitchFamily="18" charset="0"/>
                </a:rPr>
                <a:t>mojeppk.pl</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8324" name="Rectangle 164">
              <a:extLst>
                <a:ext uri="{FF2B5EF4-FFF2-40B4-BE49-F238E27FC236}">
                  <a16:creationId xmlns:a16="http://schemas.microsoft.com/office/drawing/2014/main" id="{664A33DD-EC89-45EB-88D4-060E19D4DD76}"/>
                </a:ext>
              </a:extLst>
            </p:cNvPr>
            <p:cNvSpPr>
              <a:spLocks noChangeArrowheads="1"/>
            </p:cNvSpPr>
            <p:nvPr/>
          </p:nvSpPr>
          <p:spPr bwMode="auto">
            <a:xfrm>
              <a:off x="8870" y="4480"/>
              <a:ext cx="455"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5000" b="0" i="0" u="none" strike="noStrike" cap="none" normalizeH="0" baseline="0">
                  <a:ln>
                    <a:noFill/>
                  </a:ln>
                  <a:solidFill>
                    <a:srgbClr val="404041"/>
                  </a:solidFill>
                  <a:effectLst/>
                  <a:latin typeface="Liberation Sans" panose="020B0604020202020204" pitchFamily="34" charset="0"/>
                </a:rPr>
                <a:t>?</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8328" name="Rectangle 168">
              <a:extLst>
                <a:ext uri="{FF2B5EF4-FFF2-40B4-BE49-F238E27FC236}">
                  <a16:creationId xmlns:a16="http://schemas.microsoft.com/office/drawing/2014/main" id="{C32A0AEA-5424-4E68-A64B-4A18470F425D}"/>
                </a:ext>
              </a:extLst>
            </p:cNvPr>
            <p:cNvSpPr>
              <a:spLocks noChangeArrowheads="1"/>
            </p:cNvSpPr>
            <p:nvPr/>
          </p:nvSpPr>
          <p:spPr bwMode="auto">
            <a:xfrm>
              <a:off x="1258" y="3932"/>
              <a:ext cx="2028" cy="20"/>
            </a:xfrm>
            <a:prstGeom prst="rect">
              <a:avLst/>
            </a:prstGeom>
            <a:noFill/>
            <a:ln w="84138"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329" name="Oval 169">
              <a:extLst>
                <a:ext uri="{FF2B5EF4-FFF2-40B4-BE49-F238E27FC236}">
                  <a16:creationId xmlns:a16="http://schemas.microsoft.com/office/drawing/2014/main" id="{F8F59132-911F-4C15-8375-0712D2E70369}"/>
                </a:ext>
              </a:extLst>
            </p:cNvPr>
            <p:cNvSpPr>
              <a:spLocks noChangeArrowheads="1"/>
            </p:cNvSpPr>
            <p:nvPr/>
          </p:nvSpPr>
          <p:spPr bwMode="auto">
            <a:xfrm>
              <a:off x="2222" y="2355"/>
              <a:ext cx="189" cy="189"/>
            </a:xfrm>
            <a:prstGeom prst="ellipse">
              <a:avLst/>
            </a:prstGeom>
            <a:noFill/>
            <a:ln w="42863"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331" name="Freeform 171">
              <a:extLst>
                <a:ext uri="{FF2B5EF4-FFF2-40B4-BE49-F238E27FC236}">
                  <a16:creationId xmlns:a16="http://schemas.microsoft.com/office/drawing/2014/main" id="{E99B8E3B-6134-42E1-B1F6-86E8E7B48079}"/>
                </a:ext>
              </a:extLst>
            </p:cNvPr>
            <p:cNvSpPr>
              <a:spLocks/>
            </p:cNvSpPr>
            <p:nvPr/>
          </p:nvSpPr>
          <p:spPr bwMode="auto">
            <a:xfrm>
              <a:off x="1612" y="2563"/>
              <a:ext cx="394" cy="1348"/>
            </a:xfrm>
            <a:custGeom>
              <a:avLst/>
              <a:gdLst>
                <a:gd name="T0" fmla="*/ 239 w 239"/>
                <a:gd name="T1" fmla="*/ 72 h 818"/>
                <a:gd name="T2" fmla="*/ 166 w 239"/>
                <a:gd name="T3" fmla="*/ 0 h 818"/>
                <a:gd name="T4" fmla="*/ 73 w 239"/>
                <a:gd name="T5" fmla="*/ 0 h 818"/>
                <a:gd name="T6" fmla="*/ 0 w 239"/>
                <a:gd name="T7" fmla="*/ 72 h 818"/>
                <a:gd name="T8" fmla="*/ 0 w 239"/>
                <a:gd name="T9" fmla="*/ 375 h 818"/>
                <a:gd name="T10" fmla="*/ 0 w 239"/>
                <a:gd name="T11" fmla="*/ 377 h 818"/>
                <a:gd name="T12" fmla="*/ 0 w 239"/>
                <a:gd name="T13" fmla="*/ 378 h 818"/>
                <a:gd name="T14" fmla="*/ 0 w 239"/>
                <a:gd name="T15" fmla="*/ 776 h 818"/>
                <a:gd name="T16" fmla="*/ 43 w 239"/>
                <a:gd name="T17" fmla="*/ 818 h 818"/>
                <a:gd name="T18" fmla="*/ 43 w 239"/>
                <a:gd name="T19" fmla="*/ 818 h 818"/>
                <a:gd name="T20" fmla="*/ 85 w 239"/>
                <a:gd name="T21" fmla="*/ 776 h 818"/>
                <a:gd name="T22" fmla="*/ 85 w 239"/>
                <a:gd name="T23" fmla="*/ 448 h 818"/>
                <a:gd name="T24" fmla="*/ 154 w 239"/>
                <a:gd name="T25" fmla="*/ 448 h 818"/>
                <a:gd name="T26" fmla="*/ 154 w 239"/>
                <a:gd name="T27" fmla="*/ 776 h 818"/>
                <a:gd name="T28" fmla="*/ 196 w 239"/>
                <a:gd name="T29" fmla="*/ 818 h 818"/>
                <a:gd name="T30" fmla="*/ 196 w 239"/>
                <a:gd name="T31" fmla="*/ 818 h 818"/>
                <a:gd name="T32" fmla="*/ 239 w 239"/>
                <a:gd name="T33" fmla="*/ 776 h 818"/>
                <a:gd name="T34" fmla="*/ 239 w 239"/>
                <a:gd name="T35" fmla="*/ 378 h 818"/>
                <a:gd name="T36" fmla="*/ 238 w 239"/>
                <a:gd name="T37" fmla="*/ 377 h 818"/>
                <a:gd name="T38" fmla="*/ 239 w 239"/>
                <a:gd name="T39" fmla="*/ 375 h 818"/>
                <a:gd name="T40" fmla="*/ 239 w 239"/>
                <a:gd name="T41" fmla="*/ 72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818">
                  <a:moveTo>
                    <a:pt x="239" y="72"/>
                  </a:moveTo>
                  <a:cubicBezTo>
                    <a:pt x="239" y="32"/>
                    <a:pt x="206" y="0"/>
                    <a:pt x="166" y="0"/>
                  </a:cubicBezTo>
                  <a:cubicBezTo>
                    <a:pt x="73" y="0"/>
                    <a:pt x="73" y="0"/>
                    <a:pt x="73" y="0"/>
                  </a:cubicBezTo>
                  <a:cubicBezTo>
                    <a:pt x="33" y="0"/>
                    <a:pt x="0" y="32"/>
                    <a:pt x="0" y="72"/>
                  </a:cubicBezTo>
                  <a:cubicBezTo>
                    <a:pt x="0" y="375"/>
                    <a:pt x="0" y="375"/>
                    <a:pt x="0" y="375"/>
                  </a:cubicBezTo>
                  <a:cubicBezTo>
                    <a:pt x="0" y="376"/>
                    <a:pt x="0" y="376"/>
                    <a:pt x="0" y="377"/>
                  </a:cubicBezTo>
                  <a:cubicBezTo>
                    <a:pt x="0" y="377"/>
                    <a:pt x="0" y="378"/>
                    <a:pt x="0" y="378"/>
                  </a:cubicBezTo>
                  <a:cubicBezTo>
                    <a:pt x="0" y="776"/>
                    <a:pt x="0" y="776"/>
                    <a:pt x="0" y="776"/>
                  </a:cubicBezTo>
                  <a:cubicBezTo>
                    <a:pt x="0" y="799"/>
                    <a:pt x="19" y="818"/>
                    <a:pt x="43" y="818"/>
                  </a:cubicBezTo>
                  <a:cubicBezTo>
                    <a:pt x="43" y="818"/>
                    <a:pt x="43" y="818"/>
                    <a:pt x="43" y="818"/>
                  </a:cubicBezTo>
                  <a:cubicBezTo>
                    <a:pt x="66" y="818"/>
                    <a:pt x="85" y="799"/>
                    <a:pt x="85" y="776"/>
                  </a:cubicBezTo>
                  <a:cubicBezTo>
                    <a:pt x="85" y="448"/>
                    <a:pt x="85" y="448"/>
                    <a:pt x="85" y="448"/>
                  </a:cubicBezTo>
                  <a:cubicBezTo>
                    <a:pt x="154" y="448"/>
                    <a:pt x="154" y="448"/>
                    <a:pt x="154" y="448"/>
                  </a:cubicBezTo>
                  <a:cubicBezTo>
                    <a:pt x="154" y="776"/>
                    <a:pt x="154" y="776"/>
                    <a:pt x="154" y="776"/>
                  </a:cubicBezTo>
                  <a:cubicBezTo>
                    <a:pt x="154" y="799"/>
                    <a:pt x="173" y="818"/>
                    <a:pt x="196" y="818"/>
                  </a:cubicBezTo>
                  <a:cubicBezTo>
                    <a:pt x="196" y="818"/>
                    <a:pt x="196" y="818"/>
                    <a:pt x="196" y="818"/>
                  </a:cubicBezTo>
                  <a:cubicBezTo>
                    <a:pt x="220" y="818"/>
                    <a:pt x="239" y="799"/>
                    <a:pt x="239" y="776"/>
                  </a:cubicBezTo>
                  <a:cubicBezTo>
                    <a:pt x="239" y="378"/>
                    <a:pt x="239" y="378"/>
                    <a:pt x="239" y="378"/>
                  </a:cubicBezTo>
                  <a:cubicBezTo>
                    <a:pt x="239" y="378"/>
                    <a:pt x="238" y="377"/>
                    <a:pt x="238" y="377"/>
                  </a:cubicBezTo>
                  <a:cubicBezTo>
                    <a:pt x="238" y="376"/>
                    <a:pt x="239" y="376"/>
                    <a:pt x="239" y="375"/>
                  </a:cubicBezTo>
                  <a:lnTo>
                    <a:pt x="239" y="72"/>
                  </a:ln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332" name="Oval 172">
              <a:extLst>
                <a:ext uri="{FF2B5EF4-FFF2-40B4-BE49-F238E27FC236}">
                  <a16:creationId xmlns:a16="http://schemas.microsoft.com/office/drawing/2014/main" id="{273DE984-762E-4D31-9EF1-AEC79D819499}"/>
                </a:ext>
              </a:extLst>
            </p:cNvPr>
            <p:cNvSpPr>
              <a:spLocks noChangeArrowheads="1"/>
            </p:cNvSpPr>
            <p:nvPr/>
          </p:nvSpPr>
          <p:spPr bwMode="auto">
            <a:xfrm>
              <a:off x="1686" y="2240"/>
              <a:ext cx="246" cy="247"/>
            </a:xfrm>
            <a:prstGeom prst="ellipse">
              <a:avLst/>
            </a:pr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333" name="Freeform 173">
              <a:extLst>
                <a:ext uri="{FF2B5EF4-FFF2-40B4-BE49-F238E27FC236}">
                  <a16:creationId xmlns:a16="http://schemas.microsoft.com/office/drawing/2014/main" id="{C98335D8-0ABF-48FA-B815-FEF3ED09F471}"/>
                </a:ext>
              </a:extLst>
            </p:cNvPr>
            <p:cNvSpPr>
              <a:spLocks noEditPoints="1"/>
            </p:cNvSpPr>
            <p:nvPr/>
          </p:nvSpPr>
          <p:spPr bwMode="auto">
            <a:xfrm>
              <a:off x="2124" y="3197"/>
              <a:ext cx="394" cy="702"/>
            </a:xfrm>
            <a:custGeom>
              <a:avLst/>
              <a:gdLst>
                <a:gd name="T0" fmla="*/ 195 w 239"/>
                <a:gd name="T1" fmla="*/ 89 h 426"/>
                <a:gd name="T2" fmla="*/ 170 w 239"/>
                <a:gd name="T3" fmla="*/ 89 h 426"/>
                <a:gd name="T4" fmla="*/ 170 w 239"/>
                <a:gd name="T5" fmla="*/ 23 h 426"/>
                <a:gd name="T6" fmla="*/ 179 w 239"/>
                <a:gd name="T7" fmla="*/ 23 h 426"/>
                <a:gd name="T8" fmla="*/ 179 w 239"/>
                <a:gd name="T9" fmla="*/ 0 h 426"/>
                <a:gd name="T10" fmla="*/ 60 w 239"/>
                <a:gd name="T11" fmla="*/ 0 h 426"/>
                <a:gd name="T12" fmla="*/ 60 w 239"/>
                <a:gd name="T13" fmla="*/ 23 h 426"/>
                <a:gd name="T14" fmla="*/ 70 w 239"/>
                <a:gd name="T15" fmla="*/ 23 h 426"/>
                <a:gd name="T16" fmla="*/ 70 w 239"/>
                <a:gd name="T17" fmla="*/ 89 h 426"/>
                <a:gd name="T18" fmla="*/ 44 w 239"/>
                <a:gd name="T19" fmla="*/ 89 h 426"/>
                <a:gd name="T20" fmla="*/ 0 w 239"/>
                <a:gd name="T21" fmla="*/ 133 h 426"/>
                <a:gd name="T22" fmla="*/ 0 w 239"/>
                <a:gd name="T23" fmla="*/ 383 h 426"/>
                <a:gd name="T24" fmla="*/ 44 w 239"/>
                <a:gd name="T25" fmla="*/ 426 h 426"/>
                <a:gd name="T26" fmla="*/ 195 w 239"/>
                <a:gd name="T27" fmla="*/ 426 h 426"/>
                <a:gd name="T28" fmla="*/ 239 w 239"/>
                <a:gd name="T29" fmla="*/ 383 h 426"/>
                <a:gd name="T30" fmla="*/ 239 w 239"/>
                <a:gd name="T31" fmla="*/ 133 h 426"/>
                <a:gd name="T32" fmla="*/ 195 w 239"/>
                <a:gd name="T33" fmla="*/ 89 h 426"/>
                <a:gd name="T34" fmla="*/ 85 w 239"/>
                <a:gd name="T35" fmla="*/ 23 h 426"/>
                <a:gd name="T36" fmla="*/ 154 w 239"/>
                <a:gd name="T37" fmla="*/ 23 h 426"/>
                <a:gd name="T38" fmla="*/ 154 w 239"/>
                <a:gd name="T39" fmla="*/ 89 h 426"/>
                <a:gd name="T40" fmla="*/ 85 w 239"/>
                <a:gd name="T41" fmla="*/ 89 h 426"/>
                <a:gd name="T42" fmla="*/ 85 w 239"/>
                <a:gd name="T43" fmla="*/ 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9" h="426">
                  <a:moveTo>
                    <a:pt x="195" y="89"/>
                  </a:moveTo>
                  <a:cubicBezTo>
                    <a:pt x="170" y="89"/>
                    <a:pt x="170" y="89"/>
                    <a:pt x="170" y="89"/>
                  </a:cubicBezTo>
                  <a:cubicBezTo>
                    <a:pt x="170" y="23"/>
                    <a:pt x="170" y="23"/>
                    <a:pt x="170" y="23"/>
                  </a:cubicBezTo>
                  <a:cubicBezTo>
                    <a:pt x="179" y="23"/>
                    <a:pt x="179" y="23"/>
                    <a:pt x="179" y="23"/>
                  </a:cubicBezTo>
                  <a:cubicBezTo>
                    <a:pt x="179" y="0"/>
                    <a:pt x="179" y="0"/>
                    <a:pt x="179" y="0"/>
                  </a:cubicBezTo>
                  <a:cubicBezTo>
                    <a:pt x="60" y="0"/>
                    <a:pt x="60" y="0"/>
                    <a:pt x="60" y="0"/>
                  </a:cubicBezTo>
                  <a:cubicBezTo>
                    <a:pt x="60" y="23"/>
                    <a:pt x="60" y="23"/>
                    <a:pt x="60" y="23"/>
                  </a:cubicBezTo>
                  <a:cubicBezTo>
                    <a:pt x="70" y="23"/>
                    <a:pt x="70" y="23"/>
                    <a:pt x="70" y="23"/>
                  </a:cubicBezTo>
                  <a:cubicBezTo>
                    <a:pt x="70" y="89"/>
                    <a:pt x="70" y="89"/>
                    <a:pt x="70" y="89"/>
                  </a:cubicBezTo>
                  <a:cubicBezTo>
                    <a:pt x="44" y="89"/>
                    <a:pt x="44" y="89"/>
                    <a:pt x="44" y="89"/>
                  </a:cubicBezTo>
                  <a:cubicBezTo>
                    <a:pt x="20" y="89"/>
                    <a:pt x="0" y="109"/>
                    <a:pt x="0" y="133"/>
                  </a:cubicBezTo>
                  <a:cubicBezTo>
                    <a:pt x="0" y="383"/>
                    <a:pt x="0" y="383"/>
                    <a:pt x="0" y="383"/>
                  </a:cubicBezTo>
                  <a:cubicBezTo>
                    <a:pt x="0" y="407"/>
                    <a:pt x="20" y="426"/>
                    <a:pt x="44" y="426"/>
                  </a:cubicBezTo>
                  <a:cubicBezTo>
                    <a:pt x="195" y="426"/>
                    <a:pt x="195" y="426"/>
                    <a:pt x="195" y="426"/>
                  </a:cubicBezTo>
                  <a:cubicBezTo>
                    <a:pt x="219" y="426"/>
                    <a:pt x="239" y="407"/>
                    <a:pt x="239" y="383"/>
                  </a:cubicBezTo>
                  <a:cubicBezTo>
                    <a:pt x="239" y="133"/>
                    <a:pt x="239" y="133"/>
                    <a:pt x="239" y="133"/>
                  </a:cubicBezTo>
                  <a:cubicBezTo>
                    <a:pt x="239" y="109"/>
                    <a:pt x="219" y="89"/>
                    <a:pt x="195" y="89"/>
                  </a:cubicBezTo>
                  <a:close/>
                  <a:moveTo>
                    <a:pt x="85" y="23"/>
                  </a:moveTo>
                  <a:cubicBezTo>
                    <a:pt x="154" y="23"/>
                    <a:pt x="154" y="23"/>
                    <a:pt x="154" y="23"/>
                  </a:cubicBezTo>
                  <a:cubicBezTo>
                    <a:pt x="154" y="89"/>
                    <a:pt x="154" y="89"/>
                    <a:pt x="154" y="89"/>
                  </a:cubicBezTo>
                  <a:cubicBezTo>
                    <a:pt x="85" y="89"/>
                    <a:pt x="85" y="89"/>
                    <a:pt x="85" y="89"/>
                  </a:cubicBezTo>
                  <a:lnTo>
                    <a:pt x="85" y="23"/>
                  </a:ln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grpSp>
      <p:sp>
        <p:nvSpPr>
          <p:cNvPr id="204" name="Dowolny kształt: kształt 203">
            <a:extLst>
              <a:ext uri="{FF2B5EF4-FFF2-40B4-BE49-F238E27FC236}">
                <a16:creationId xmlns:a16="http://schemas.microsoft.com/office/drawing/2014/main" id="{CE9581F3-9E0E-4CC8-83F1-23F31CD507FC}"/>
              </a:ext>
            </a:extLst>
          </p:cNvPr>
          <p:cNvSpPr>
            <a:spLocks noChangeArrowheads="1"/>
          </p:cNvSpPr>
          <p:nvPr/>
        </p:nvSpPr>
        <p:spPr bwMode="auto">
          <a:xfrm>
            <a:off x="3435351" y="4133850"/>
            <a:ext cx="481013" cy="698500"/>
          </a:xfrm>
          <a:custGeom>
            <a:avLst/>
            <a:gdLst>
              <a:gd name="connsiteX0" fmla="*/ 149010 w 481013"/>
              <a:gd name="connsiteY0" fmla="*/ 0 h 698500"/>
              <a:gd name="connsiteX1" fmla="*/ 334618 w 481013"/>
              <a:gd name="connsiteY1" fmla="*/ 0 h 698500"/>
              <a:gd name="connsiteX2" fmla="*/ 481013 w 481013"/>
              <a:gd name="connsiteY2" fmla="*/ 146549 h 698500"/>
              <a:gd name="connsiteX3" fmla="*/ 481013 w 481013"/>
              <a:gd name="connsiteY3" fmla="*/ 620215 h 698500"/>
              <a:gd name="connsiteX4" fmla="*/ 469535 w 481013"/>
              <a:gd name="connsiteY4" fmla="*/ 677338 h 698500"/>
              <a:gd name="connsiteX5" fmla="*/ 455299 w 481013"/>
              <a:gd name="connsiteY5" fmla="*/ 698500 h 698500"/>
              <a:gd name="connsiteX6" fmla="*/ 26531 w 481013"/>
              <a:gd name="connsiteY6" fmla="*/ 698500 h 698500"/>
              <a:gd name="connsiteX7" fmla="*/ 11887 w 481013"/>
              <a:gd name="connsiteY7" fmla="*/ 677338 h 698500"/>
              <a:gd name="connsiteX8" fmla="*/ 0 w 481013"/>
              <a:gd name="connsiteY8" fmla="*/ 620215 h 698500"/>
              <a:gd name="connsiteX9" fmla="*/ 0 w 481013"/>
              <a:gd name="connsiteY9" fmla="*/ 146549 h 698500"/>
              <a:gd name="connsiteX10" fmla="*/ 149010 w 481013"/>
              <a:gd name="connsiteY10" fmla="*/ 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013" h="698500">
                <a:moveTo>
                  <a:pt x="149010" y="0"/>
                </a:moveTo>
                <a:cubicBezTo>
                  <a:pt x="334618" y="0"/>
                  <a:pt x="334618" y="0"/>
                  <a:pt x="334618" y="0"/>
                </a:cubicBezTo>
                <a:cubicBezTo>
                  <a:pt x="415658" y="0"/>
                  <a:pt x="481013" y="65424"/>
                  <a:pt x="481013" y="146549"/>
                </a:cubicBezTo>
                <a:cubicBezTo>
                  <a:pt x="481013" y="620215"/>
                  <a:pt x="481013" y="620215"/>
                  <a:pt x="481013" y="620215"/>
                </a:cubicBezTo>
                <a:cubicBezTo>
                  <a:pt x="481013" y="640496"/>
                  <a:pt x="476928" y="659796"/>
                  <a:pt x="469535" y="677338"/>
                </a:cubicBezTo>
                <a:lnTo>
                  <a:pt x="455299" y="698500"/>
                </a:lnTo>
                <a:lnTo>
                  <a:pt x="26531" y="698500"/>
                </a:lnTo>
                <a:lnTo>
                  <a:pt x="11887" y="677338"/>
                </a:lnTo>
                <a:cubicBezTo>
                  <a:pt x="4248" y="659796"/>
                  <a:pt x="0" y="640496"/>
                  <a:pt x="0" y="620215"/>
                </a:cubicBezTo>
                <a:cubicBezTo>
                  <a:pt x="0" y="146549"/>
                  <a:pt x="0" y="146549"/>
                  <a:pt x="0" y="146549"/>
                </a:cubicBezTo>
                <a:cubicBezTo>
                  <a:pt x="0" y="65424"/>
                  <a:pt x="67969" y="0"/>
                  <a:pt x="149010" y="0"/>
                </a:cubicBezTo>
                <a:close/>
              </a:path>
            </a:pathLst>
          </a:custGeom>
          <a:noFill/>
          <a:ln w="42863" cap="flat">
            <a:solidFill>
              <a:srgbClr val="40404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pl-PL"/>
          </a:p>
        </p:txBody>
      </p:sp>
      <p:sp>
        <p:nvSpPr>
          <p:cNvPr id="205" name="object 20">
            <a:extLst>
              <a:ext uri="{FF2B5EF4-FFF2-40B4-BE49-F238E27FC236}">
                <a16:creationId xmlns:a16="http://schemas.microsoft.com/office/drawing/2014/main" id="{DF0DD933-0E2B-4AE0-80B6-5CF7D468527E}"/>
              </a:ext>
            </a:extLst>
          </p:cNvPr>
          <p:cNvSpPr txBox="1">
            <a:spLocks noGrp="1"/>
          </p:cNvSpPr>
          <p:nvPr>
            <p:ph type="sldNum" sz="quarter" idx="7"/>
          </p:nvPr>
        </p:nvSpPr>
        <p:spPr>
          <a:xfrm>
            <a:off x="18983306" y="10429821"/>
            <a:ext cx="813434" cy="636904"/>
          </a:xfrm>
          <a:prstGeom prst="rect">
            <a:avLst/>
          </a:prstGeom>
        </p:spPr>
        <p:txBody>
          <a:bodyPr vert="horz" wrap="square" lIns="0" tIns="0" rIns="0" bIns="0" rtlCol="0">
            <a:spAutoFit/>
          </a:bodyPr>
          <a:lstStyle/>
          <a:p>
            <a:pPr marL="25400" algn="r">
              <a:lnSpc>
                <a:spcPts val="4840"/>
              </a:lnSpc>
            </a:pPr>
            <a:fld id="{81D60167-4931-47E6-BA6A-407CBD079E47}" type="slidenum">
              <a:rPr spc="265" dirty="0">
                <a:solidFill>
                  <a:schemeClr val="bg1"/>
                </a:solidFill>
              </a:rPr>
              <a:pPr marL="25400" algn="r">
                <a:lnSpc>
                  <a:spcPts val="4840"/>
                </a:lnSpc>
              </a:pPr>
              <a:t>6</a:t>
            </a:fld>
            <a:r>
              <a:rPr spc="130" dirty="0">
                <a:solidFill>
                  <a:schemeClr val="bg1"/>
                </a:solidFill>
              </a:rPr>
              <a:t>.</a:t>
            </a:r>
          </a:p>
        </p:txBody>
      </p:sp>
    </p:spTree>
    <p:extLst>
      <p:ext uri="{BB962C8B-B14F-4D97-AF65-F5344CB8AC3E}">
        <p14:creationId xmlns:p14="http://schemas.microsoft.com/office/powerpoint/2010/main" val="419919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676260"/>
            <a:ext cx="20104100" cy="1632585"/>
          </a:xfrm>
          <a:custGeom>
            <a:avLst/>
            <a:gdLst/>
            <a:ahLst/>
            <a:cxnLst/>
            <a:rect l="l" t="t" r="r" b="b"/>
            <a:pathLst>
              <a:path w="20104100" h="1632584">
                <a:moveTo>
                  <a:pt x="0" y="1632295"/>
                </a:moveTo>
                <a:lnTo>
                  <a:pt x="20104099" y="1632295"/>
                </a:lnTo>
                <a:lnTo>
                  <a:pt x="20104099" y="0"/>
                </a:lnTo>
                <a:lnTo>
                  <a:pt x="0" y="0"/>
                </a:lnTo>
                <a:lnTo>
                  <a:pt x="0" y="1632295"/>
                </a:lnTo>
                <a:close/>
              </a:path>
            </a:pathLst>
          </a:custGeom>
          <a:solidFill>
            <a:srgbClr val="404041"/>
          </a:solidFill>
        </p:spPr>
        <p:txBody>
          <a:bodyPr wrap="square" lIns="0" tIns="0" rIns="0" bIns="0" rtlCol="0"/>
          <a:lstStyle/>
          <a:p>
            <a:r>
              <a:rPr lang="pl-PL" dirty="0"/>
              <a:t>  </a:t>
            </a:r>
            <a:endParaRPr dirty="0"/>
          </a:p>
        </p:txBody>
      </p:sp>
      <p:sp>
        <p:nvSpPr>
          <p:cNvPr id="5" name="object 5"/>
          <p:cNvSpPr/>
          <p:nvPr/>
        </p:nvSpPr>
        <p:spPr>
          <a:xfrm>
            <a:off x="11706094" y="5244270"/>
            <a:ext cx="882015" cy="882015"/>
          </a:xfrm>
          <a:custGeom>
            <a:avLst/>
            <a:gdLst/>
            <a:ahLst/>
            <a:cxnLst/>
            <a:rect l="l" t="t" r="r" b="b"/>
            <a:pathLst>
              <a:path w="882015" h="882014">
                <a:moveTo>
                  <a:pt x="440928" y="0"/>
                </a:moveTo>
                <a:lnTo>
                  <a:pt x="392884" y="2587"/>
                </a:lnTo>
                <a:lnTo>
                  <a:pt x="346338" y="10170"/>
                </a:lnTo>
                <a:lnTo>
                  <a:pt x="301560" y="22479"/>
                </a:lnTo>
                <a:lnTo>
                  <a:pt x="258818" y="39246"/>
                </a:lnTo>
                <a:lnTo>
                  <a:pt x="218382" y="60201"/>
                </a:lnTo>
                <a:lnTo>
                  <a:pt x="180520" y="85075"/>
                </a:lnTo>
                <a:lnTo>
                  <a:pt x="145502" y="113600"/>
                </a:lnTo>
                <a:lnTo>
                  <a:pt x="113597" y="145506"/>
                </a:lnTo>
                <a:lnTo>
                  <a:pt x="85072" y="180525"/>
                </a:lnTo>
                <a:lnTo>
                  <a:pt x="60199" y="218386"/>
                </a:lnTo>
                <a:lnTo>
                  <a:pt x="39244" y="258822"/>
                </a:lnTo>
                <a:lnTo>
                  <a:pt x="22478" y="301564"/>
                </a:lnTo>
                <a:lnTo>
                  <a:pt x="10169" y="346341"/>
                </a:lnTo>
                <a:lnTo>
                  <a:pt x="2587" y="392886"/>
                </a:lnTo>
                <a:lnTo>
                  <a:pt x="0" y="440928"/>
                </a:lnTo>
                <a:lnTo>
                  <a:pt x="2587" y="488973"/>
                </a:lnTo>
                <a:lnTo>
                  <a:pt x="10169" y="535519"/>
                </a:lnTo>
                <a:lnTo>
                  <a:pt x="22478" y="580297"/>
                </a:lnTo>
                <a:lnTo>
                  <a:pt x="39244" y="623039"/>
                </a:lnTo>
                <a:lnTo>
                  <a:pt x="60199" y="663475"/>
                </a:lnTo>
                <a:lnTo>
                  <a:pt x="85072" y="701337"/>
                </a:lnTo>
                <a:lnTo>
                  <a:pt x="113597" y="736355"/>
                </a:lnTo>
                <a:lnTo>
                  <a:pt x="145502" y="768260"/>
                </a:lnTo>
                <a:lnTo>
                  <a:pt x="180520" y="796785"/>
                </a:lnTo>
                <a:lnTo>
                  <a:pt x="218382" y="821658"/>
                </a:lnTo>
                <a:lnTo>
                  <a:pt x="258818" y="842613"/>
                </a:lnTo>
                <a:lnTo>
                  <a:pt x="301560" y="859379"/>
                </a:lnTo>
                <a:lnTo>
                  <a:pt x="346338" y="871688"/>
                </a:lnTo>
                <a:lnTo>
                  <a:pt x="392884" y="879270"/>
                </a:lnTo>
                <a:lnTo>
                  <a:pt x="440928" y="881857"/>
                </a:lnTo>
                <a:lnTo>
                  <a:pt x="488973" y="879270"/>
                </a:lnTo>
                <a:lnTo>
                  <a:pt x="535519" y="871688"/>
                </a:lnTo>
                <a:lnTo>
                  <a:pt x="580297" y="859379"/>
                </a:lnTo>
                <a:lnTo>
                  <a:pt x="623039" y="842613"/>
                </a:lnTo>
                <a:lnTo>
                  <a:pt x="663475" y="821658"/>
                </a:lnTo>
                <a:lnTo>
                  <a:pt x="701337" y="796785"/>
                </a:lnTo>
                <a:lnTo>
                  <a:pt x="736355" y="768260"/>
                </a:lnTo>
                <a:lnTo>
                  <a:pt x="768260" y="736355"/>
                </a:lnTo>
                <a:lnTo>
                  <a:pt x="796785" y="701337"/>
                </a:lnTo>
                <a:lnTo>
                  <a:pt x="821658" y="663475"/>
                </a:lnTo>
                <a:lnTo>
                  <a:pt x="842613" y="623039"/>
                </a:lnTo>
                <a:lnTo>
                  <a:pt x="859379" y="580297"/>
                </a:lnTo>
                <a:lnTo>
                  <a:pt x="871688" y="535519"/>
                </a:lnTo>
                <a:lnTo>
                  <a:pt x="879270" y="488973"/>
                </a:lnTo>
                <a:lnTo>
                  <a:pt x="881857" y="440928"/>
                </a:lnTo>
                <a:lnTo>
                  <a:pt x="879270" y="392886"/>
                </a:lnTo>
                <a:lnTo>
                  <a:pt x="871688" y="346341"/>
                </a:lnTo>
                <a:lnTo>
                  <a:pt x="859379" y="301564"/>
                </a:lnTo>
                <a:lnTo>
                  <a:pt x="842613" y="258822"/>
                </a:lnTo>
                <a:lnTo>
                  <a:pt x="821658" y="218386"/>
                </a:lnTo>
                <a:lnTo>
                  <a:pt x="796785" y="180525"/>
                </a:lnTo>
                <a:lnTo>
                  <a:pt x="768260" y="145506"/>
                </a:lnTo>
                <a:lnTo>
                  <a:pt x="736355" y="113600"/>
                </a:lnTo>
                <a:lnTo>
                  <a:pt x="701337" y="85075"/>
                </a:lnTo>
                <a:lnTo>
                  <a:pt x="663475" y="60201"/>
                </a:lnTo>
                <a:lnTo>
                  <a:pt x="623039" y="39246"/>
                </a:lnTo>
                <a:lnTo>
                  <a:pt x="580297" y="22479"/>
                </a:lnTo>
                <a:lnTo>
                  <a:pt x="535519" y="10170"/>
                </a:lnTo>
                <a:lnTo>
                  <a:pt x="488973" y="2587"/>
                </a:lnTo>
                <a:lnTo>
                  <a:pt x="440928" y="0"/>
                </a:lnTo>
                <a:close/>
              </a:path>
            </a:pathLst>
          </a:custGeom>
          <a:solidFill>
            <a:srgbClr val="404041"/>
          </a:solidFill>
        </p:spPr>
        <p:txBody>
          <a:bodyPr wrap="square" lIns="0" tIns="0" rIns="0" bIns="0" rtlCol="0"/>
          <a:lstStyle/>
          <a:p>
            <a:endParaRPr/>
          </a:p>
        </p:txBody>
      </p:sp>
      <p:sp>
        <p:nvSpPr>
          <p:cNvPr id="6" name="object 6"/>
          <p:cNvSpPr/>
          <p:nvPr/>
        </p:nvSpPr>
        <p:spPr>
          <a:xfrm>
            <a:off x="16594847" y="5244270"/>
            <a:ext cx="882015" cy="882015"/>
          </a:xfrm>
          <a:custGeom>
            <a:avLst/>
            <a:gdLst/>
            <a:ahLst/>
            <a:cxnLst/>
            <a:rect l="l" t="t" r="r" b="b"/>
            <a:pathLst>
              <a:path w="882015" h="882014">
                <a:moveTo>
                  <a:pt x="881857" y="440928"/>
                </a:moveTo>
                <a:lnTo>
                  <a:pt x="879270" y="488973"/>
                </a:lnTo>
                <a:lnTo>
                  <a:pt x="871687" y="535519"/>
                </a:lnTo>
                <a:lnTo>
                  <a:pt x="859378" y="580297"/>
                </a:lnTo>
                <a:lnTo>
                  <a:pt x="842611" y="623039"/>
                </a:lnTo>
                <a:lnTo>
                  <a:pt x="821656" y="663475"/>
                </a:lnTo>
                <a:lnTo>
                  <a:pt x="796782" y="701337"/>
                </a:lnTo>
                <a:lnTo>
                  <a:pt x="768257" y="736355"/>
                </a:lnTo>
                <a:lnTo>
                  <a:pt x="736351" y="768260"/>
                </a:lnTo>
                <a:lnTo>
                  <a:pt x="701332" y="796785"/>
                </a:lnTo>
                <a:lnTo>
                  <a:pt x="663470" y="821658"/>
                </a:lnTo>
                <a:lnTo>
                  <a:pt x="623034" y="842613"/>
                </a:lnTo>
                <a:lnTo>
                  <a:pt x="580293" y="859379"/>
                </a:lnTo>
                <a:lnTo>
                  <a:pt x="535516" y="871688"/>
                </a:lnTo>
                <a:lnTo>
                  <a:pt x="488971" y="879270"/>
                </a:lnTo>
                <a:lnTo>
                  <a:pt x="440928" y="881857"/>
                </a:lnTo>
                <a:lnTo>
                  <a:pt x="392884" y="879270"/>
                </a:lnTo>
                <a:lnTo>
                  <a:pt x="346338" y="871688"/>
                </a:lnTo>
                <a:lnTo>
                  <a:pt x="301560" y="859379"/>
                </a:lnTo>
                <a:lnTo>
                  <a:pt x="258818" y="842613"/>
                </a:lnTo>
                <a:lnTo>
                  <a:pt x="218382" y="821658"/>
                </a:lnTo>
                <a:lnTo>
                  <a:pt x="180520" y="796785"/>
                </a:lnTo>
                <a:lnTo>
                  <a:pt x="145502" y="768260"/>
                </a:lnTo>
                <a:lnTo>
                  <a:pt x="113597" y="736355"/>
                </a:lnTo>
                <a:lnTo>
                  <a:pt x="85072" y="701337"/>
                </a:lnTo>
                <a:lnTo>
                  <a:pt x="60199" y="663475"/>
                </a:lnTo>
                <a:lnTo>
                  <a:pt x="39244" y="623039"/>
                </a:lnTo>
                <a:lnTo>
                  <a:pt x="22478" y="580297"/>
                </a:lnTo>
                <a:lnTo>
                  <a:pt x="10169" y="535519"/>
                </a:lnTo>
                <a:lnTo>
                  <a:pt x="2587" y="488973"/>
                </a:lnTo>
                <a:lnTo>
                  <a:pt x="0" y="440928"/>
                </a:lnTo>
                <a:lnTo>
                  <a:pt x="2587" y="392886"/>
                </a:lnTo>
                <a:lnTo>
                  <a:pt x="10169" y="346341"/>
                </a:lnTo>
                <a:lnTo>
                  <a:pt x="22478" y="301564"/>
                </a:lnTo>
                <a:lnTo>
                  <a:pt x="39244" y="258822"/>
                </a:lnTo>
                <a:lnTo>
                  <a:pt x="60199" y="218386"/>
                </a:lnTo>
                <a:lnTo>
                  <a:pt x="85072" y="180525"/>
                </a:lnTo>
                <a:lnTo>
                  <a:pt x="113597" y="145506"/>
                </a:lnTo>
                <a:lnTo>
                  <a:pt x="145502" y="113600"/>
                </a:lnTo>
                <a:lnTo>
                  <a:pt x="180520" y="85075"/>
                </a:lnTo>
                <a:lnTo>
                  <a:pt x="218382" y="60201"/>
                </a:lnTo>
                <a:lnTo>
                  <a:pt x="258818" y="39246"/>
                </a:lnTo>
                <a:lnTo>
                  <a:pt x="301560" y="22479"/>
                </a:lnTo>
                <a:lnTo>
                  <a:pt x="346338" y="10170"/>
                </a:lnTo>
                <a:lnTo>
                  <a:pt x="392884" y="2587"/>
                </a:lnTo>
                <a:lnTo>
                  <a:pt x="440928" y="0"/>
                </a:lnTo>
                <a:lnTo>
                  <a:pt x="488971" y="2587"/>
                </a:lnTo>
                <a:lnTo>
                  <a:pt x="535516" y="10170"/>
                </a:lnTo>
                <a:lnTo>
                  <a:pt x="580293" y="22479"/>
                </a:lnTo>
                <a:lnTo>
                  <a:pt x="623034" y="39246"/>
                </a:lnTo>
                <a:lnTo>
                  <a:pt x="663470" y="60201"/>
                </a:lnTo>
                <a:lnTo>
                  <a:pt x="701332" y="85075"/>
                </a:lnTo>
                <a:lnTo>
                  <a:pt x="736351" y="113600"/>
                </a:lnTo>
                <a:lnTo>
                  <a:pt x="768257" y="145506"/>
                </a:lnTo>
                <a:lnTo>
                  <a:pt x="796782" y="180525"/>
                </a:lnTo>
                <a:lnTo>
                  <a:pt x="821656" y="218386"/>
                </a:lnTo>
                <a:lnTo>
                  <a:pt x="842611" y="258822"/>
                </a:lnTo>
                <a:lnTo>
                  <a:pt x="859378" y="301564"/>
                </a:lnTo>
                <a:lnTo>
                  <a:pt x="871687" y="346341"/>
                </a:lnTo>
                <a:lnTo>
                  <a:pt x="879270" y="392886"/>
                </a:lnTo>
                <a:lnTo>
                  <a:pt x="881857" y="440928"/>
                </a:lnTo>
                <a:close/>
              </a:path>
            </a:pathLst>
          </a:custGeom>
          <a:ln w="41883">
            <a:solidFill>
              <a:srgbClr val="404041"/>
            </a:solidFill>
          </a:ln>
        </p:spPr>
        <p:txBody>
          <a:bodyPr wrap="square" lIns="0" tIns="0" rIns="0" bIns="0" rtlCol="0"/>
          <a:lstStyle/>
          <a:p>
            <a:endParaRPr/>
          </a:p>
        </p:txBody>
      </p:sp>
      <p:sp>
        <p:nvSpPr>
          <p:cNvPr id="7" name="object 7"/>
          <p:cNvSpPr/>
          <p:nvPr/>
        </p:nvSpPr>
        <p:spPr>
          <a:xfrm>
            <a:off x="6916213" y="5244270"/>
            <a:ext cx="882015" cy="882015"/>
          </a:xfrm>
          <a:custGeom>
            <a:avLst/>
            <a:gdLst/>
            <a:ahLst/>
            <a:cxnLst/>
            <a:rect l="l" t="t" r="r" b="b"/>
            <a:pathLst>
              <a:path w="882015" h="882014">
                <a:moveTo>
                  <a:pt x="440928" y="0"/>
                </a:moveTo>
                <a:lnTo>
                  <a:pt x="392884" y="2587"/>
                </a:lnTo>
                <a:lnTo>
                  <a:pt x="346338" y="10170"/>
                </a:lnTo>
                <a:lnTo>
                  <a:pt x="301560" y="22479"/>
                </a:lnTo>
                <a:lnTo>
                  <a:pt x="258818" y="39246"/>
                </a:lnTo>
                <a:lnTo>
                  <a:pt x="218382" y="60201"/>
                </a:lnTo>
                <a:lnTo>
                  <a:pt x="180520" y="85075"/>
                </a:lnTo>
                <a:lnTo>
                  <a:pt x="145502" y="113600"/>
                </a:lnTo>
                <a:lnTo>
                  <a:pt x="113597" y="145506"/>
                </a:lnTo>
                <a:lnTo>
                  <a:pt x="85072" y="180525"/>
                </a:lnTo>
                <a:lnTo>
                  <a:pt x="60199" y="218386"/>
                </a:lnTo>
                <a:lnTo>
                  <a:pt x="39244" y="258822"/>
                </a:lnTo>
                <a:lnTo>
                  <a:pt x="22478" y="301564"/>
                </a:lnTo>
                <a:lnTo>
                  <a:pt x="10169" y="346341"/>
                </a:lnTo>
                <a:lnTo>
                  <a:pt x="2587" y="392886"/>
                </a:lnTo>
                <a:lnTo>
                  <a:pt x="0" y="440928"/>
                </a:lnTo>
                <a:lnTo>
                  <a:pt x="2587" y="488973"/>
                </a:lnTo>
                <a:lnTo>
                  <a:pt x="10169" y="535519"/>
                </a:lnTo>
                <a:lnTo>
                  <a:pt x="22478" y="580297"/>
                </a:lnTo>
                <a:lnTo>
                  <a:pt x="39244" y="623039"/>
                </a:lnTo>
                <a:lnTo>
                  <a:pt x="60199" y="663475"/>
                </a:lnTo>
                <a:lnTo>
                  <a:pt x="85072" y="701337"/>
                </a:lnTo>
                <a:lnTo>
                  <a:pt x="113597" y="736355"/>
                </a:lnTo>
                <a:lnTo>
                  <a:pt x="145502" y="768260"/>
                </a:lnTo>
                <a:lnTo>
                  <a:pt x="180520" y="796785"/>
                </a:lnTo>
                <a:lnTo>
                  <a:pt x="218382" y="821658"/>
                </a:lnTo>
                <a:lnTo>
                  <a:pt x="258818" y="842613"/>
                </a:lnTo>
                <a:lnTo>
                  <a:pt x="301560" y="859379"/>
                </a:lnTo>
                <a:lnTo>
                  <a:pt x="346338" y="871688"/>
                </a:lnTo>
                <a:lnTo>
                  <a:pt x="392884" y="879270"/>
                </a:lnTo>
                <a:lnTo>
                  <a:pt x="440928" y="881857"/>
                </a:lnTo>
                <a:lnTo>
                  <a:pt x="488973" y="879270"/>
                </a:lnTo>
                <a:lnTo>
                  <a:pt x="535519" y="871688"/>
                </a:lnTo>
                <a:lnTo>
                  <a:pt x="580297" y="859379"/>
                </a:lnTo>
                <a:lnTo>
                  <a:pt x="623039" y="842613"/>
                </a:lnTo>
                <a:lnTo>
                  <a:pt x="663475" y="821658"/>
                </a:lnTo>
                <a:lnTo>
                  <a:pt x="701337" y="796785"/>
                </a:lnTo>
                <a:lnTo>
                  <a:pt x="736355" y="768260"/>
                </a:lnTo>
                <a:lnTo>
                  <a:pt x="768260" y="736355"/>
                </a:lnTo>
                <a:lnTo>
                  <a:pt x="796785" y="701337"/>
                </a:lnTo>
                <a:lnTo>
                  <a:pt x="821658" y="663475"/>
                </a:lnTo>
                <a:lnTo>
                  <a:pt x="842613" y="623039"/>
                </a:lnTo>
                <a:lnTo>
                  <a:pt x="859379" y="580297"/>
                </a:lnTo>
                <a:lnTo>
                  <a:pt x="871688" y="535519"/>
                </a:lnTo>
                <a:lnTo>
                  <a:pt x="879270" y="488973"/>
                </a:lnTo>
                <a:lnTo>
                  <a:pt x="881857" y="440928"/>
                </a:lnTo>
                <a:lnTo>
                  <a:pt x="879270" y="392886"/>
                </a:lnTo>
                <a:lnTo>
                  <a:pt x="871688" y="346341"/>
                </a:lnTo>
                <a:lnTo>
                  <a:pt x="859379" y="301564"/>
                </a:lnTo>
                <a:lnTo>
                  <a:pt x="842613" y="258822"/>
                </a:lnTo>
                <a:lnTo>
                  <a:pt x="821658" y="218386"/>
                </a:lnTo>
                <a:lnTo>
                  <a:pt x="796785" y="180525"/>
                </a:lnTo>
                <a:lnTo>
                  <a:pt x="768260" y="145506"/>
                </a:lnTo>
                <a:lnTo>
                  <a:pt x="736355" y="113600"/>
                </a:lnTo>
                <a:lnTo>
                  <a:pt x="701337" y="85075"/>
                </a:lnTo>
                <a:lnTo>
                  <a:pt x="663475" y="60201"/>
                </a:lnTo>
                <a:lnTo>
                  <a:pt x="623039" y="39246"/>
                </a:lnTo>
                <a:lnTo>
                  <a:pt x="580297" y="22479"/>
                </a:lnTo>
                <a:lnTo>
                  <a:pt x="535519" y="10170"/>
                </a:lnTo>
                <a:lnTo>
                  <a:pt x="488973" y="2587"/>
                </a:lnTo>
                <a:lnTo>
                  <a:pt x="440928" y="0"/>
                </a:lnTo>
                <a:close/>
              </a:path>
            </a:pathLst>
          </a:custGeom>
          <a:solidFill>
            <a:srgbClr val="C48A10"/>
          </a:solidFill>
        </p:spPr>
        <p:txBody>
          <a:bodyPr wrap="square" lIns="0" tIns="0" rIns="0" bIns="0" rtlCol="0"/>
          <a:lstStyle/>
          <a:p>
            <a:endParaRPr/>
          </a:p>
        </p:txBody>
      </p:sp>
      <p:sp>
        <p:nvSpPr>
          <p:cNvPr id="8" name="object 8"/>
          <p:cNvSpPr txBox="1"/>
          <p:nvPr/>
        </p:nvSpPr>
        <p:spPr>
          <a:xfrm>
            <a:off x="6038642" y="3659833"/>
            <a:ext cx="2637155" cy="2372444"/>
          </a:xfrm>
          <a:prstGeom prst="rect">
            <a:avLst/>
          </a:prstGeom>
        </p:spPr>
        <p:txBody>
          <a:bodyPr vert="horz" wrap="square" lIns="0" tIns="93980" rIns="0" bIns="0" rtlCol="0">
            <a:spAutoFit/>
          </a:bodyPr>
          <a:lstStyle/>
          <a:p>
            <a:pPr algn="ctr">
              <a:lnSpc>
                <a:spcPct val="100000"/>
              </a:lnSpc>
              <a:spcBef>
                <a:spcPts val="740"/>
              </a:spcBef>
            </a:pPr>
            <a:r>
              <a:rPr lang="pl-PL" sz="2950" spc="-70" dirty="0" err="1">
                <a:solidFill>
                  <a:srgbClr val="404041"/>
                </a:solidFill>
                <a:latin typeface="Liberation Sans"/>
                <a:cs typeface="Liberation Sans"/>
              </a:rPr>
              <a:t>at</a:t>
            </a:r>
            <a:r>
              <a:rPr lang="pl-PL" sz="2950" spc="-70" dirty="0">
                <a:solidFill>
                  <a:srgbClr val="404041"/>
                </a:solidFill>
                <a:latin typeface="Liberation Sans"/>
                <a:cs typeface="Liberation Sans"/>
              </a:rPr>
              <a:t> the </a:t>
            </a:r>
            <a:r>
              <a:rPr lang="pl-PL" sz="2950" spc="-70" dirty="0" err="1">
                <a:solidFill>
                  <a:srgbClr val="404041"/>
                </a:solidFill>
                <a:latin typeface="Liberation Sans"/>
                <a:cs typeface="Liberation Sans"/>
              </a:rPr>
              <a:t>age</a:t>
            </a:r>
            <a:r>
              <a:rPr lang="pl-PL" sz="2950" spc="-70" dirty="0">
                <a:solidFill>
                  <a:srgbClr val="404041"/>
                </a:solidFill>
                <a:latin typeface="Liberation Sans"/>
                <a:cs typeface="Liberation Sans"/>
              </a:rPr>
              <a:t> of</a:t>
            </a:r>
          </a:p>
          <a:p>
            <a:pPr algn="ctr">
              <a:lnSpc>
                <a:spcPct val="100000"/>
              </a:lnSpc>
              <a:spcBef>
                <a:spcPts val="740"/>
              </a:spcBef>
            </a:pPr>
            <a:r>
              <a:rPr sz="5900" spc="-70" dirty="0">
                <a:solidFill>
                  <a:srgbClr val="404041"/>
                </a:solidFill>
                <a:latin typeface="Liberation Sans"/>
                <a:cs typeface="Liberation Sans"/>
              </a:rPr>
              <a:t>18</a:t>
            </a:r>
            <a:r>
              <a:rPr sz="5900" spc="-915" dirty="0">
                <a:solidFill>
                  <a:srgbClr val="404041"/>
                </a:solidFill>
                <a:latin typeface="Liberation Sans"/>
                <a:cs typeface="Liberation Sans"/>
              </a:rPr>
              <a:t> </a:t>
            </a:r>
            <a:r>
              <a:rPr sz="5900" spc="10" dirty="0">
                <a:solidFill>
                  <a:srgbClr val="404041"/>
                </a:solidFill>
                <a:latin typeface="Liberation Sans"/>
                <a:cs typeface="Liberation Sans"/>
              </a:rPr>
              <a:t>-</a:t>
            </a:r>
            <a:r>
              <a:rPr sz="5900" spc="-905" dirty="0">
                <a:solidFill>
                  <a:srgbClr val="404041"/>
                </a:solidFill>
                <a:latin typeface="Liberation Sans"/>
                <a:cs typeface="Liberation Sans"/>
              </a:rPr>
              <a:t> </a:t>
            </a:r>
            <a:r>
              <a:rPr sz="5900" spc="10" dirty="0">
                <a:solidFill>
                  <a:srgbClr val="404041"/>
                </a:solidFill>
                <a:latin typeface="Liberation Sans"/>
                <a:cs typeface="Liberation Sans"/>
              </a:rPr>
              <a:t>54</a:t>
            </a:r>
            <a:r>
              <a:rPr sz="5900" spc="-844" dirty="0">
                <a:solidFill>
                  <a:srgbClr val="404041"/>
                </a:solidFill>
                <a:latin typeface="Liberation Sans"/>
                <a:cs typeface="Liberation Sans"/>
              </a:rPr>
              <a:t> </a:t>
            </a:r>
            <a:endParaRPr sz="2950" dirty="0">
              <a:latin typeface="Liberation Sans"/>
              <a:cs typeface="Liberation Sans"/>
            </a:endParaRPr>
          </a:p>
          <a:p>
            <a:pPr algn="ctr">
              <a:lnSpc>
                <a:spcPct val="100000"/>
              </a:lnSpc>
              <a:spcBef>
                <a:spcPts val="505"/>
              </a:spcBef>
            </a:pPr>
            <a:r>
              <a:rPr sz="4950" spc="-5" dirty="0">
                <a:solidFill>
                  <a:srgbClr val="FFFFFF"/>
                </a:solidFill>
                <a:latin typeface="Liberation Sans"/>
                <a:cs typeface="Liberation Sans"/>
              </a:rPr>
              <a:t>v</a:t>
            </a:r>
            <a:endParaRPr sz="4950" dirty="0">
              <a:latin typeface="Liberation Sans"/>
              <a:cs typeface="Liberation Sans"/>
            </a:endParaRPr>
          </a:p>
        </p:txBody>
      </p:sp>
      <p:sp>
        <p:nvSpPr>
          <p:cNvPr id="12" name="object 12"/>
          <p:cNvSpPr txBox="1"/>
          <p:nvPr/>
        </p:nvSpPr>
        <p:spPr>
          <a:xfrm>
            <a:off x="10829158" y="3577288"/>
            <a:ext cx="2635885" cy="2512867"/>
          </a:xfrm>
          <a:prstGeom prst="rect">
            <a:avLst/>
          </a:prstGeom>
        </p:spPr>
        <p:txBody>
          <a:bodyPr vert="horz" wrap="square" lIns="0" tIns="144145" rIns="0" bIns="0" rtlCol="0">
            <a:spAutoFit/>
          </a:bodyPr>
          <a:lstStyle/>
          <a:p>
            <a:pPr algn="ctr">
              <a:lnSpc>
                <a:spcPct val="100000"/>
              </a:lnSpc>
              <a:spcBef>
                <a:spcPts val="1135"/>
              </a:spcBef>
            </a:pPr>
            <a:r>
              <a:rPr lang="pl-PL" sz="2950" spc="-25" dirty="0" err="1">
                <a:solidFill>
                  <a:srgbClr val="404041"/>
                </a:solidFill>
                <a:latin typeface="Liberation Sans"/>
                <a:cs typeface="Liberation Sans"/>
              </a:rPr>
              <a:t>at</a:t>
            </a:r>
            <a:r>
              <a:rPr lang="pl-PL" sz="2950" spc="-25" dirty="0">
                <a:solidFill>
                  <a:srgbClr val="404041"/>
                </a:solidFill>
                <a:latin typeface="Liberation Sans"/>
                <a:cs typeface="Liberation Sans"/>
              </a:rPr>
              <a:t> the </a:t>
            </a:r>
            <a:r>
              <a:rPr lang="pl-PL" sz="2950" spc="-25" dirty="0" err="1">
                <a:solidFill>
                  <a:srgbClr val="404041"/>
                </a:solidFill>
                <a:latin typeface="Liberation Sans"/>
                <a:cs typeface="Liberation Sans"/>
              </a:rPr>
              <a:t>age</a:t>
            </a:r>
            <a:r>
              <a:rPr lang="pl-PL" sz="2950" spc="-25" dirty="0">
                <a:solidFill>
                  <a:srgbClr val="404041"/>
                </a:solidFill>
                <a:latin typeface="Liberation Sans"/>
                <a:cs typeface="Liberation Sans"/>
              </a:rPr>
              <a:t> of</a:t>
            </a:r>
          </a:p>
          <a:p>
            <a:pPr algn="ctr">
              <a:lnSpc>
                <a:spcPct val="100000"/>
              </a:lnSpc>
              <a:spcBef>
                <a:spcPts val="1135"/>
              </a:spcBef>
            </a:pPr>
            <a:r>
              <a:rPr sz="5900" spc="-25" dirty="0">
                <a:solidFill>
                  <a:srgbClr val="404041"/>
                </a:solidFill>
                <a:latin typeface="Liberation Sans"/>
                <a:cs typeface="Liberation Sans"/>
              </a:rPr>
              <a:t>55</a:t>
            </a:r>
            <a:r>
              <a:rPr sz="5900" spc="-915" dirty="0">
                <a:solidFill>
                  <a:srgbClr val="404041"/>
                </a:solidFill>
                <a:latin typeface="Liberation Sans"/>
                <a:cs typeface="Liberation Sans"/>
              </a:rPr>
              <a:t> </a:t>
            </a:r>
            <a:r>
              <a:rPr sz="5900" spc="10" dirty="0">
                <a:solidFill>
                  <a:srgbClr val="404041"/>
                </a:solidFill>
                <a:latin typeface="Liberation Sans"/>
                <a:cs typeface="Liberation Sans"/>
              </a:rPr>
              <a:t>-</a:t>
            </a:r>
            <a:r>
              <a:rPr sz="5900" spc="-905" dirty="0">
                <a:solidFill>
                  <a:srgbClr val="404041"/>
                </a:solidFill>
                <a:latin typeface="Liberation Sans"/>
                <a:cs typeface="Liberation Sans"/>
              </a:rPr>
              <a:t> </a:t>
            </a:r>
            <a:r>
              <a:rPr sz="5900" spc="-40" dirty="0">
                <a:solidFill>
                  <a:srgbClr val="404041"/>
                </a:solidFill>
                <a:latin typeface="Liberation Sans"/>
                <a:cs typeface="Liberation Sans"/>
              </a:rPr>
              <a:t>69</a:t>
            </a:r>
            <a:endParaRPr sz="2950" dirty="0">
              <a:latin typeface="Liberation Sans"/>
              <a:cs typeface="Liberation Sans"/>
            </a:endParaRPr>
          </a:p>
          <a:p>
            <a:pPr marR="31750" algn="ctr">
              <a:lnSpc>
                <a:spcPct val="100000"/>
              </a:lnSpc>
              <a:spcBef>
                <a:spcPts val="835"/>
              </a:spcBef>
            </a:pPr>
            <a:r>
              <a:rPr sz="4950" spc="-5" dirty="0">
                <a:solidFill>
                  <a:srgbClr val="FFFFFF"/>
                </a:solidFill>
                <a:latin typeface="Liberation Sans"/>
                <a:cs typeface="Liberation Sans"/>
              </a:rPr>
              <a:t>?</a:t>
            </a:r>
            <a:endParaRPr sz="4950" dirty="0">
              <a:latin typeface="Liberation Sans"/>
              <a:cs typeface="Liberation Sans"/>
            </a:endParaRPr>
          </a:p>
        </p:txBody>
      </p:sp>
      <p:sp>
        <p:nvSpPr>
          <p:cNvPr id="13" name="object 13"/>
          <p:cNvSpPr txBox="1"/>
          <p:nvPr/>
        </p:nvSpPr>
        <p:spPr>
          <a:xfrm>
            <a:off x="15337851" y="3717541"/>
            <a:ext cx="3312160" cy="2257028"/>
          </a:xfrm>
          <a:prstGeom prst="rect">
            <a:avLst/>
          </a:prstGeom>
        </p:spPr>
        <p:txBody>
          <a:bodyPr vert="horz" wrap="square" lIns="0" tIns="81280" rIns="0" bIns="0" rtlCol="0">
            <a:spAutoFit/>
          </a:bodyPr>
          <a:lstStyle/>
          <a:p>
            <a:pPr algn="ctr">
              <a:lnSpc>
                <a:spcPct val="100000"/>
              </a:lnSpc>
              <a:spcBef>
                <a:spcPts val="640"/>
              </a:spcBef>
            </a:pPr>
            <a:r>
              <a:rPr lang="pl-PL" sz="2950" spc="30" dirty="0" err="1">
                <a:solidFill>
                  <a:srgbClr val="404041"/>
                </a:solidFill>
                <a:latin typeface="Liberation Sans"/>
                <a:cs typeface="Liberation Sans"/>
              </a:rPr>
              <a:t>at</a:t>
            </a:r>
            <a:r>
              <a:rPr lang="pl-PL" sz="2950" spc="30" dirty="0">
                <a:solidFill>
                  <a:srgbClr val="404041"/>
                </a:solidFill>
                <a:latin typeface="Liberation Sans"/>
                <a:cs typeface="Liberation Sans"/>
              </a:rPr>
              <a:t> the </a:t>
            </a:r>
            <a:r>
              <a:rPr lang="pl-PL" sz="2950" spc="30" dirty="0" err="1">
                <a:solidFill>
                  <a:srgbClr val="404041"/>
                </a:solidFill>
                <a:latin typeface="Liberation Sans"/>
                <a:cs typeface="Liberation Sans"/>
              </a:rPr>
              <a:t>age</a:t>
            </a:r>
            <a:r>
              <a:rPr lang="pl-PL" sz="2950" spc="30" dirty="0">
                <a:solidFill>
                  <a:srgbClr val="404041"/>
                </a:solidFill>
                <a:latin typeface="Liberation Sans"/>
                <a:cs typeface="Liberation Sans"/>
              </a:rPr>
              <a:t> of</a:t>
            </a:r>
            <a:r>
              <a:rPr sz="2950" spc="30" dirty="0">
                <a:solidFill>
                  <a:srgbClr val="404041"/>
                </a:solidFill>
                <a:latin typeface="Liberation Sans"/>
                <a:cs typeface="Liberation Sans"/>
              </a:rPr>
              <a:t> </a:t>
            </a:r>
            <a:br>
              <a:rPr lang="pl-PL" sz="2950" spc="30" dirty="0">
                <a:solidFill>
                  <a:srgbClr val="404041"/>
                </a:solidFill>
                <a:latin typeface="Liberation Sans"/>
                <a:cs typeface="Liberation Sans"/>
              </a:rPr>
            </a:br>
            <a:r>
              <a:rPr sz="5900" spc="-114" dirty="0">
                <a:solidFill>
                  <a:srgbClr val="404041"/>
                </a:solidFill>
                <a:latin typeface="Liberation Sans"/>
                <a:cs typeface="Liberation Sans"/>
              </a:rPr>
              <a:t>70</a:t>
            </a:r>
            <a:r>
              <a:rPr sz="5900" spc="-825" dirty="0">
                <a:solidFill>
                  <a:srgbClr val="404041"/>
                </a:solidFill>
                <a:latin typeface="Liberation Sans"/>
                <a:cs typeface="Liberation Sans"/>
              </a:rPr>
              <a:t> </a:t>
            </a:r>
            <a:r>
              <a:rPr lang="pl-PL" sz="2950" spc="35" dirty="0">
                <a:solidFill>
                  <a:srgbClr val="404041"/>
                </a:solidFill>
                <a:latin typeface="Liberation Sans"/>
                <a:cs typeface="Liberation Sans"/>
              </a:rPr>
              <a:t>and </a:t>
            </a:r>
            <a:r>
              <a:rPr lang="pl-PL" sz="2950" spc="35" dirty="0" err="1">
                <a:solidFill>
                  <a:srgbClr val="404041"/>
                </a:solidFill>
                <a:latin typeface="Liberation Sans"/>
                <a:cs typeface="Liberation Sans"/>
              </a:rPr>
              <a:t>above</a:t>
            </a:r>
            <a:endParaRPr sz="2950" dirty="0">
              <a:latin typeface="Liberation Sans"/>
              <a:cs typeface="Liberation Sans"/>
            </a:endParaRPr>
          </a:p>
          <a:p>
            <a:pPr marL="81280" algn="ctr">
              <a:lnSpc>
                <a:spcPct val="100000"/>
              </a:lnSpc>
              <a:spcBef>
                <a:spcPts val="425"/>
              </a:spcBef>
            </a:pPr>
            <a:r>
              <a:rPr sz="4950" spc="-5" dirty="0">
                <a:solidFill>
                  <a:srgbClr val="404041"/>
                </a:solidFill>
                <a:latin typeface="Liberation Sans"/>
                <a:cs typeface="Liberation Sans"/>
              </a:rPr>
              <a:t>x</a:t>
            </a:r>
            <a:endParaRPr sz="4950" dirty="0">
              <a:latin typeface="Liberation Sans"/>
              <a:cs typeface="Liberation Sans"/>
            </a:endParaRPr>
          </a:p>
        </p:txBody>
      </p:sp>
      <p:sp>
        <p:nvSpPr>
          <p:cNvPr id="14" name="object 14"/>
          <p:cNvSpPr txBox="1">
            <a:spLocks noGrp="1"/>
          </p:cNvSpPr>
          <p:nvPr>
            <p:ph type="title"/>
          </p:nvPr>
        </p:nvSpPr>
        <p:spPr>
          <a:xfrm>
            <a:off x="6699433" y="601719"/>
            <a:ext cx="6588125" cy="1766570"/>
          </a:xfrm>
          <a:prstGeom prst="rect">
            <a:avLst/>
          </a:prstGeom>
        </p:spPr>
        <p:txBody>
          <a:bodyPr vert="horz" wrap="square" lIns="0" tIns="273050" rIns="0" bIns="0" rtlCol="0">
            <a:spAutoFit/>
          </a:bodyPr>
          <a:lstStyle/>
          <a:p>
            <a:pPr marR="66040" algn="l">
              <a:lnSpc>
                <a:spcPct val="100000"/>
              </a:lnSpc>
              <a:spcBef>
                <a:spcPts val="2150"/>
              </a:spcBef>
            </a:pPr>
            <a:r>
              <a:rPr lang="pl-PL" spc="-35" dirty="0">
                <a:solidFill>
                  <a:srgbClr val="404041"/>
                </a:solidFill>
              </a:rPr>
              <a:t>PPK </a:t>
            </a:r>
            <a:r>
              <a:rPr lang="pl-PL" spc="-35" dirty="0" err="1">
                <a:solidFill>
                  <a:srgbClr val="404041"/>
                </a:solidFill>
              </a:rPr>
              <a:t>creation</a:t>
            </a:r>
            <a:endParaRPr spc="15" dirty="0">
              <a:solidFill>
                <a:srgbClr val="404041"/>
              </a:solidFill>
            </a:endParaRPr>
          </a:p>
          <a:p>
            <a:pPr algn="l">
              <a:lnSpc>
                <a:spcPct val="100000"/>
              </a:lnSpc>
              <a:spcBef>
                <a:spcPts val="1035"/>
              </a:spcBef>
            </a:pPr>
            <a:r>
              <a:rPr lang="pl-PL" sz="2950" spc="50" dirty="0" err="1">
                <a:solidFill>
                  <a:srgbClr val="C48B0E"/>
                </a:solidFill>
                <a:latin typeface="Liberation Sans"/>
                <a:cs typeface="Liberation Sans"/>
              </a:rPr>
              <a:t>Enrolling</a:t>
            </a:r>
            <a:r>
              <a:rPr lang="pl-PL" sz="2950" spc="50" dirty="0">
                <a:solidFill>
                  <a:srgbClr val="C48B0E"/>
                </a:solidFill>
                <a:latin typeface="Liberation Sans"/>
                <a:cs typeface="Liberation Sans"/>
              </a:rPr>
              <a:t> </a:t>
            </a:r>
            <a:r>
              <a:rPr lang="pl-PL" sz="2950" spc="50" dirty="0" err="1">
                <a:solidFill>
                  <a:srgbClr val="C48B0E"/>
                </a:solidFill>
                <a:latin typeface="Liberation Sans"/>
                <a:cs typeface="Liberation Sans"/>
              </a:rPr>
              <a:t>employees</a:t>
            </a:r>
            <a:r>
              <a:rPr lang="pl-PL" sz="2950" spc="50" dirty="0">
                <a:solidFill>
                  <a:srgbClr val="C48B0E"/>
                </a:solidFill>
                <a:latin typeface="Liberation Sans"/>
                <a:cs typeface="Liberation Sans"/>
              </a:rPr>
              <a:t> to the PPK</a:t>
            </a:r>
            <a:endParaRPr sz="2950" dirty="0">
              <a:solidFill>
                <a:srgbClr val="C48B0E"/>
              </a:solidFill>
              <a:latin typeface="Liberation Sans"/>
              <a:cs typeface="Liberation Sans"/>
            </a:endParaRPr>
          </a:p>
        </p:txBody>
      </p:sp>
      <p:sp>
        <p:nvSpPr>
          <p:cNvPr id="17" name="object 17"/>
          <p:cNvSpPr/>
          <p:nvPr/>
        </p:nvSpPr>
        <p:spPr>
          <a:xfrm>
            <a:off x="15201487" y="7243792"/>
            <a:ext cx="360045" cy="360045"/>
          </a:xfrm>
          <a:custGeom>
            <a:avLst/>
            <a:gdLst/>
            <a:ahLst/>
            <a:cxnLst/>
            <a:rect l="l" t="t" r="r" b="b"/>
            <a:pathLst>
              <a:path w="360044" h="360045">
                <a:moveTo>
                  <a:pt x="179732" y="0"/>
                </a:moveTo>
                <a:lnTo>
                  <a:pt x="131952" y="6420"/>
                </a:lnTo>
                <a:lnTo>
                  <a:pt x="89018" y="24538"/>
                </a:lnTo>
                <a:lnTo>
                  <a:pt x="52642" y="52642"/>
                </a:lnTo>
                <a:lnTo>
                  <a:pt x="24538" y="89018"/>
                </a:lnTo>
                <a:lnTo>
                  <a:pt x="6420" y="131952"/>
                </a:lnTo>
                <a:lnTo>
                  <a:pt x="0" y="179732"/>
                </a:lnTo>
                <a:lnTo>
                  <a:pt x="6420" y="227512"/>
                </a:lnTo>
                <a:lnTo>
                  <a:pt x="24538" y="270447"/>
                </a:lnTo>
                <a:lnTo>
                  <a:pt x="52642" y="306823"/>
                </a:lnTo>
                <a:lnTo>
                  <a:pt x="89018" y="334926"/>
                </a:lnTo>
                <a:lnTo>
                  <a:pt x="131952" y="353045"/>
                </a:lnTo>
                <a:lnTo>
                  <a:pt x="179732" y="359465"/>
                </a:lnTo>
                <a:lnTo>
                  <a:pt x="227512" y="353045"/>
                </a:lnTo>
                <a:lnTo>
                  <a:pt x="270447" y="334926"/>
                </a:lnTo>
                <a:lnTo>
                  <a:pt x="306823" y="306823"/>
                </a:lnTo>
                <a:lnTo>
                  <a:pt x="334926" y="270447"/>
                </a:lnTo>
                <a:lnTo>
                  <a:pt x="353045" y="227512"/>
                </a:lnTo>
                <a:lnTo>
                  <a:pt x="359465" y="179732"/>
                </a:lnTo>
                <a:lnTo>
                  <a:pt x="353045" y="131952"/>
                </a:lnTo>
                <a:lnTo>
                  <a:pt x="334926" y="89018"/>
                </a:lnTo>
                <a:lnTo>
                  <a:pt x="306823" y="52642"/>
                </a:lnTo>
                <a:lnTo>
                  <a:pt x="270447" y="24538"/>
                </a:lnTo>
                <a:lnTo>
                  <a:pt x="227512" y="6420"/>
                </a:lnTo>
                <a:lnTo>
                  <a:pt x="179732" y="0"/>
                </a:lnTo>
                <a:close/>
              </a:path>
            </a:pathLst>
          </a:custGeom>
          <a:solidFill>
            <a:srgbClr val="FFFFFF"/>
          </a:solidFill>
        </p:spPr>
        <p:txBody>
          <a:bodyPr wrap="square" lIns="0" tIns="0" rIns="0" bIns="0" rtlCol="0"/>
          <a:lstStyle/>
          <a:p>
            <a:endParaRPr/>
          </a:p>
        </p:txBody>
      </p:sp>
      <p:sp>
        <p:nvSpPr>
          <p:cNvPr id="49" name="Freeform 105">
            <a:extLst>
              <a:ext uri="{FF2B5EF4-FFF2-40B4-BE49-F238E27FC236}">
                <a16:creationId xmlns:a16="http://schemas.microsoft.com/office/drawing/2014/main" id="{5C1E12A6-FB93-431D-B76C-65DD594ACD27}"/>
              </a:ext>
            </a:extLst>
          </p:cNvPr>
          <p:cNvSpPr>
            <a:spLocks/>
          </p:cNvSpPr>
          <p:nvPr/>
        </p:nvSpPr>
        <p:spPr bwMode="auto">
          <a:xfrm>
            <a:off x="-7121525" y="7053263"/>
            <a:ext cx="12333288" cy="2638425"/>
          </a:xfrm>
          <a:custGeom>
            <a:avLst/>
            <a:gdLst>
              <a:gd name="T0" fmla="*/ 4671 w 4713"/>
              <a:gd name="T1" fmla="*/ 712 h 1008"/>
              <a:gd name="T2" fmla="*/ 3808 w 4713"/>
              <a:gd name="T3" fmla="*/ 312 h 1008"/>
              <a:gd name="T4" fmla="*/ 3342 w 4713"/>
              <a:gd name="T5" fmla="*/ 82 h 1008"/>
              <a:gd name="T6" fmla="*/ 2909 w 4713"/>
              <a:gd name="T7" fmla="*/ 3 h 1008"/>
              <a:gd name="T8" fmla="*/ 69 w 4713"/>
              <a:gd name="T9" fmla="*/ 7 h 1008"/>
              <a:gd name="T10" fmla="*/ 69 w 4713"/>
              <a:gd name="T11" fmla="*/ 126 h 1008"/>
              <a:gd name="T12" fmla="*/ 0 w 4713"/>
              <a:gd name="T13" fmla="*/ 126 h 1008"/>
              <a:gd name="T14" fmla="*/ 0 w 4713"/>
              <a:gd name="T15" fmla="*/ 762 h 1008"/>
              <a:gd name="T16" fmla="*/ 71 w 4713"/>
              <a:gd name="T17" fmla="*/ 762 h 1008"/>
              <a:gd name="T18" fmla="*/ 71 w 4713"/>
              <a:gd name="T19" fmla="*/ 884 h 1008"/>
              <a:gd name="T20" fmla="*/ 71 w 4713"/>
              <a:gd name="T21" fmla="*/ 895 h 1008"/>
              <a:gd name="T22" fmla="*/ 229 w 4713"/>
              <a:gd name="T23" fmla="*/ 895 h 1008"/>
              <a:gd name="T24" fmla="*/ 352 w 4713"/>
              <a:gd name="T25" fmla="*/ 1008 h 1008"/>
              <a:gd name="T26" fmla="*/ 474 w 4713"/>
              <a:gd name="T27" fmla="*/ 895 h 1008"/>
              <a:gd name="T28" fmla="*/ 536 w 4713"/>
              <a:gd name="T29" fmla="*/ 895 h 1008"/>
              <a:gd name="T30" fmla="*/ 536 w 4713"/>
              <a:gd name="T31" fmla="*/ 936 h 1008"/>
              <a:gd name="T32" fmla="*/ 812 w 4713"/>
              <a:gd name="T33" fmla="*/ 936 h 1008"/>
              <a:gd name="T34" fmla="*/ 812 w 4713"/>
              <a:gd name="T35" fmla="*/ 895 h 1008"/>
              <a:gd name="T36" fmla="*/ 883 w 4713"/>
              <a:gd name="T37" fmla="*/ 895 h 1008"/>
              <a:gd name="T38" fmla="*/ 1006 w 4713"/>
              <a:gd name="T39" fmla="*/ 1008 h 1008"/>
              <a:gd name="T40" fmla="*/ 1128 w 4713"/>
              <a:gd name="T41" fmla="*/ 895 h 1008"/>
              <a:gd name="T42" fmla="*/ 2789 w 4713"/>
              <a:gd name="T43" fmla="*/ 895 h 1008"/>
              <a:gd name="T44" fmla="*/ 2912 w 4713"/>
              <a:gd name="T45" fmla="*/ 1008 h 1008"/>
              <a:gd name="T46" fmla="*/ 3034 w 4713"/>
              <a:gd name="T47" fmla="*/ 895 h 1008"/>
              <a:gd name="T48" fmla="*/ 3096 w 4713"/>
              <a:gd name="T49" fmla="*/ 895 h 1008"/>
              <a:gd name="T50" fmla="*/ 3096 w 4713"/>
              <a:gd name="T51" fmla="*/ 936 h 1008"/>
              <a:gd name="T52" fmla="*/ 3372 w 4713"/>
              <a:gd name="T53" fmla="*/ 936 h 1008"/>
              <a:gd name="T54" fmla="*/ 3372 w 4713"/>
              <a:gd name="T55" fmla="*/ 895 h 1008"/>
              <a:gd name="T56" fmla="*/ 3444 w 4713"/>
              <a:gd name="T57" fmla="*/ 895 h 1008"/>
              <a:gd name="T58" fmla="*/ 3566 w 4713"/>
              <a:gd name="T59" fmla="*/ 1008 h 1008"/>
              <a:gd name="T60" fmla="*/ 3688 w 4713"/>
              <a:gd name="T61" fmla="*/ 895 h 1008"/>
              <a:gd name="T62" fmla="*/ 4426 w 4713"/>
              <a:gd name="T63" fmla="*/ 895 h 1008"/>
              <a:gd name="T64" fmla="*/ 4441 w 4713"/>
              <a:gd name="T65" fmla="*/ 877 h 1008"/>
              <a:gd name="T66" fmla="*/ 4595 w 4713"/>
              <a:gd name="T67" fmla="*/ 866 h 1008"/>
              <a:gd name="T68" fmla="*/ 4671 w 4713"/>
              <a:gd name="T69" fmla="*/ 71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13" h="1008">
                <a:moveTo>
                  <a:pt x="4671" y="712"/>
                </a:moveTo>
                <a:cubicBezTo>
                  <a:pt x="4575" y="614"/>
                  <a:pt x="3949" y="365"/>
                  <a:pt x="3808" y="312"/>
                </a:cubicBezTo>
                <a:cubicBezTo>
                  <a:pt x="3747" y="289"/>
                  <a:pt x="3496" y="145"/>
                  <a:pt x="3342" y="82"/>
                </a:cubicBezTo>
                <a:cubicBezTo>
                  <a:pt x="3219" y="32"/>
                  <a:pt x="3103" y="0"/>
                  <a:pt x="2909" y="3"/>
                </a:cubicBezTo>
                <a:cubicBezTo>
                  <a:pt x="69" y="7"/>
                  <a:pt x="69" y="7"/>
                  <a:pt x="69" y="7"/>
                </a:cubicBezTo>
                <a:cubicBezTo>
                  <a:pt x="69" y="126"/>
                  <a:pt x="69" y="126"/>
                  <a:pt x="69" y="126"/>
                </a:cubicBezTo>
                <a:cubicBezTo>
                  <a:pt x="0" y="126"/>
                  <a:pt x="0" y="126"/>
                  <a:pt x="0" y="126"/>
                </a:cubicBezTo>
                <a:cubicBezTo>
                  <a:pt x="0" y="762"/>
                  <a:pt x="0" y="762"/>
                  <a:pt x="0" y="762"/>
                </a:cubicBezTo>
                <a:cubicBezTo>
                  <a:pt x="71" y="762"/>
                  <a:pt x="71" y="762"/>
                  <a:pt x="71" y="762"/>
                </a:cubicBezTo>
                <a:cubicBezTo>
                  <a:pt x="71" y="884"/>
                  <a:pt x="71" y="884"/>
                  <a:pt x="71" y="884"/>
                </a:cubicBezTo>
                <a:cubicBezTo>
                  <a:pt x="71" y="895"/>
                  <a:pt x="71" y="895"/>
                  <a:pt x="71" y="895"/>
                </a:cubicBezTo>
                <a:cubicBezTo>
                  <a:pt x="229" y="895"/>
                  <a:pt x="229" y="895"/>
                  <a:pt x="229" y="895"/>
                </a:cubicBezTo>
                <a:cubicBezTo>
                  <a:pt x="234" y="958"/>
                  <a:pt x="287" y="1008"/>
                  <a:pt x="352" y="1008"/>
                </a:cubicBezTo>
                <a:cubicBezTo>
                  <a:pt x="416" y="1008"/>
                  <a:pt x="469" y="958"/>
                  <a:pt x="474" y="895"/>
                </a:cubicBezTo>
                <a:cubicBezTo>
                  <a:pt x="536" y="895"/>
                  <a:pt x="536" y="895"/>
                  <a:pt x="536" y="895"/>
                </a:cubicBezTo>
                <a:cubicBezTo>
                  <a:pt x="536" y="936"/>
                  <a:pt x="536" y="936"/>
                  <a:pt x="536" y="936"/>
                </a:cubicBezTo>
                <a:cubicBezTo>
                  <a:pt x="812" y="936"/>
                  <a:pt x="812" y="936"/>
                  <a:pt x="812" y="936"/>
                </a:cubicBezTo>
                <a:cubicBezTo>
                  <a:pt x="812" y="895"/>
                  <a:pt x="812" y="895"/>
                  <a:pt x="812" y="895"/>
                </a:cubicBezTo>
                <a:cubicBezTo>
                  <a:pt x="883" y="895"/>
                  <a:pt x="883" y="895"/>
                  <a:pt x="883" y="895"/>
                </a:cubicBezTo>
                <a:cubicBezTo>
                  <a:pt x="888" y="958"/>
                  <a:pt x="941" y="1008"/>
                  <a:pt x="1006" y="1008"/>
                </a:cubicBezTo>
                <a:cubicBezTo>
                  <a:pt x="1070" y="1008"/>
                  <a:pt x="1123" y="958"/>
                  <a:pt x="1128" y="895"/>
                </a:cubicBezTo>
                <a:cubicBezTo>
                  <a:pt x="2789" y="895"/>
                  <a:pt x="2789" y="895"/>
                  <a:pt x="2789" y="895"/>
                </a:cubicBezTo>
                <a:cubicBezTo>
                  <a:pt x="2794" y="958"/>
                  <a:pt x="2847" y="1008"/>
                  <a:pt x="2912" y="1008"/>
                </a:cubicBezTo>
                <a:cubicBezTo>
                  <a:pt x="2976" y="1008"/>
                  <a:pt x="3029" y="958"/>
                  <a:pt x="3034" y="895"/>
                </a:cubicBezTo>
                <a:cubicBezTo>
                  <a:pt x="3096" y="895"/>
                  <a:pt x="3096" y="895"/>
                  <a:pt x="3096" y="895"/>
                </a:cubicBezTo>
                <a:cubicBezTo>
                  <a:pt x="3096" y="936"/>
                  <a:pt x="3096" y="936"/>
                  <a:pt x="3096" y="936"/>
                </a:cubicBezTo>
                <a:cubicBezTo>
                  <a:pt x="3372" y="936"/>
                  <a:pt x="3372" y="936"/>
                  <a:pt x="3372" y="936"/>
                </a:cubicBezTo>
                <a:cubicBezTo>
                  <a:pt x="3372" y="895"/>
                  <a:pt x="3372" y="895"/>
                  <a:pt x="3372" y="895"/>
                </a:cubicBezTo>
                <a:cubicBezTo>
                  <a:pt x="3444" y="895"/>
                  <a:pt x="3444" y="895"/>
                  <a:pt x="3444" y="895"/>
                </a:cubicBezTo>
                <a:cubicBezTo>
                  <a:pt x="3449" y="958"/>
                  <a:pt x="3501" y="1008"/>
                  <a:pt x="3566" y="1008"/>
                </a:cubicBezTo>
                <a:cubicBezTo>
                  <a:pt x="3631" y="1008"/>
                  <a:pt x="3683" y="958"/>
                  <a:pt x="3688" y="895"/>
                </a:cubicBezTo>
                <a:cubicBezTo>
                  <a:pt x="4426" y="895"/>
                  <a:pt x="4426" y="895"/>
                  <a:pt x="4426" y="895"/>
                </a:cubicBezTo>
                <a:cubicBezTo>
                  <a:pt x="4441" y="877"/>
                  <a:pt x="4441" y="877"/>
                  <a:pt x="4441" y="877"/>
                </a:cubicBezTo>
                <a:cubicBezTo>
                  <a:pt x="4507" y="873"/>
                  <a:pt x="4562" y="868"/>
                  <a:pt x="4595" y="866"/>
                </a:cubicBezTo>
                <a:cubicBezTo>
                  <a:pt x="4625" y="864"/>
                  <a:pt x="4713" y="755"/>
                  <a:pt x="4671" y="712"/>
                </a:cubicBezTo>
                <a:close/>
              </a:path>
            </a:pathLst>
          </a:custGeom>
          <a:solidFill>
            <a:srgbClr val="404041"/>
          </a:solidFill>
          <a:ln>
            <a:noFill/>
          </a:ln>
        </p:spPr>
        <p:txBody>
          <a:bodyPr vert="horz" wrap="square" lIns="91440" tIns="45720" rIns="91440" bIns="45720" numCol="1" anchor="t" anchorCtr="0" compatLnSpc="1">
            <a:prstTxWarp prst="textNoShape">
              <a:avLst/>
            </a:prstTxWarp>
          </a:bodyPr>
          <a:lstStyle/>
          <a:p>
            <a:endParaRPr lang="pl-PL"/>
          </a:p>
        </p:txBody>
      </p:sp>
      <p:sp>
        <p:nvSpPr>
          <p:cNvPr id="50" name="Freeform 42">
            <a:extLst>
              <a:ext uri="{FF2B5EF4-FFF2-40B4-BE49-F238E27FC236}">
                <a16:creationId xmlns:a16="http://schemas.microsoft.com/office/drawing/2014/main" id="{E06BDA32-AB5D-42F1-B2A3-BDEE2ED9EC9E}"/>
              </a:ext>
            </a:extLst>
          </p:cNvPr>
          <p:cNvSpPr>
            <a:spLocks/>
          </p:cNvSpPr>
          <p:nvPr/>
        </p:nvSpPr>
        <p:spPr bwMode="auto">
          <a:xfrm>
            <a:off x="5368925" y="6369050"/>
            <a:ext cx="3959225" cy="571500"/>
          </a:xfrm>
          <a:custGeom>
            <a:avLst/>
            <a:gdLst>
              <a:gd name="T0" fmla="*/ 0 w 1513"/>
              <a:gd name="T1" fmla="*/ 210 h 218"/>
              <a:gd name="T2" fmla="*/ 256 w 1513"/>
              <a:gd name="T3" fmla="*/ 115 h 218"/>
              <a:gd name="T4" fmla="*/ 648 w 1513"/>
              <a:gd name="T5" fmla="*/ 115 h 218"/>
              <a:gd name="T6" fmla="*/ 745 w 1513"/>
              <a:gd name="T7" fmla="*/ 0 h 218"/>
              <a:gd name="T8" fmla="*/ 844 w 1513"/>
              <a:gd name="T9" fmla="*/ 118 h 218"/>
              <a:gd name="T10" fmla="*/ 1346 w 1513"/>
              <a:gd name="T11" fmla="*/ 118 h 218"/>
              <a:gd name="T12" fmla="*/ 1513 w 1513"/>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513" h="218">
                <a:moveTo>
                  <a:pt x="0" y="210"/>
                </a:moveTo>
                <a:cubicBezTo>
                  <a:pt x="0" y="91"/>
                  <a:pt x="209" y="115"/>
                  <a:pt x="256" y="115"/>
                </a:cubicBezTo>
                <a:cubicBezTo>
                  <a:pt x="303" y="115"/>
                  <a:pt x="566" y="120"/>
                  <a:pt x="648" y="115"/>
                </a:cubicBezTo>
                <a:cubicBezTo>
                  <a:pt x="748" y="109"/>
                  <a:pt x="745" y="0"/>
                  <a:pt x="745" y="0"/>
                </a:cubicBezTo>
                <a:cubicBezTo>
                  <a:pt x="745" y="0"/>
                  <a:pt x="752" y="109"/>
                  <a:pt x="844" y="118"/>
                </a:cubicBezTo>
                <a:cubicBezTo>
                  <a:pt x="896" y="123"/>
                  <a:pt x="1217" y="118"/>
                  <a:pt x="1346" y="118"/>
                </a:cubicBezTo>
                <a:cubicBezTo>
                  <a:pt x="1476" y="118"/>
                  <a:pt x="1513" y="182"/>
                  <a:pt x="1513" y="218"/>
                </a:cubicBezTo>
              </a:path>
            </a:pathLst>
          </a:custGeom>
          <a:noFill/>
          <a:ln w="30163"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1" name="Freeform 43">
            <a:extLst>
              <a:ext uri="{FF2B5EF4-FFF2-40B4-BE49-F238E27FC236}">
                <a16:creationId xmlns:a16="http://schemas.microsoft.com/office/drawing/2014/main" id="{8F6C9638-0FCD-4A10-B6D5-0B3FB8DD67F7}"/>
              </a:ext>
            </a:extLst>
          </p:cNvPr>
          <p:cNvSpPr>
            <a:spLocks/>
          </p:cNvSpPr>
          <p:nvPr/>
        </p:nvSpPr>
        <p:spPr bwMode="auto">
          <a:xfrm>
            <a:off x="10209213" y="6369050"/>
            <a:ext cx="3962400" cy="571500"/>
          </a:xfrm>
          <a:custGeom>
            <a:avLst/>
            <a:gdLst>
              <a:gd name="T0" fmla="*/ 0 w 1514"/>
              <a:gd name="T1" fmla="*/ 210 h 218"/>
              <a:gd name="T2" fmla="*/ 256 w 1514"/>
              <a:gd name="T3" fmla="*/ 115 h 218"/>
              <a:gd name="T4" fmla="*/ 648 w 1514"/>
              <a:gd name="T5" fmla="*/ 115 h 218"/>
              <a:gd name="T6" fmla="*/ 745 w 1514"/>
              <a:gd name="T7" fmla="*/ 0 h 218"/>
              <a:gd name="T8" fmla="*/ 844 w 1514"/>
              <a:gd name="T9" fmla="*/ 118 h 218"/>
              <a:gd name="T10" fmla="*/ 1347 w 1514"/>
              <a:gd name="T11" fmla="*/ 118 h 218"/>
              <a:gd name="T12" fmla="*/ 1514 w 1514"/>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514" h="218">
                <a:moveTo>
                  <a:pt x="0" y="210"/>
                </a:moveTo>
                <a:cubicBezTo>
                  <a:pt x="0" y="91"/>
                  <a:pt x="209" y="115"/>
                  <a:pt x="256" y="115"/>
                </a:cubicBezTo>
                <a:cubicBezTo>
                  <a:pt x="303" y="115"/>
                  <a:pt x="567" y="120"/>
                  <a:pt x="648" y="115"/>
                </a:cubicBezTo>
                <a:cubicBezTo>
                  <a:pt x="749" y="109"/>
                  <a:pt x="745" y="0"/>
                  <a:pt x="745" y="0"/>
                </a:cubicBezTo>
                <a:cubicBezTo>
                  <a:pt x="745" y="0"/>
                  <a:pt x="753" y="109"/>
                  <a:pt x="844" y="118"/>
                </a:cubicBezTo>
                <a:cubicBezTo>
                  <a:pt x="896" y="123"/>
                  <a:pt x="1217" y="118"/>
                  <a:pt x="1347" y="118"/>
                </a:cubicBezTo>
                <a:cubicBezTo>
                  <a:pt x="1476" y="118"/>
                  <a:pt x="1514" y="182"/>
                  <a:pt x="1514" y="218"/>
                </a:cubicBezTo>
              </a:path>
            </a:pathLst>
          </a:custGeom>
          <a:noFill/>
          <a:ln w="30163"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2" name="Freeform 44">
            <a:extLst>
              <a:ext uri="{FF2B5EF4-FFF2-40B4-BE49-F238E27FC236}">
                <a16:creationId xmlns:a16="http://schemas.microsoft.com/office/drawing/2014/main" id="{2FC24B3F-2B3D-4440-974C-BBB7E7EC751F}"/>
              </a:ext>
            </a:extLst>
          </p:cNvPr>
          <p:cNvSpPr>
            <a:spLocks/>
          </p:cNvSpPr>
          <p:nvPr/>
        </p:nvSpPr>
        <p:spPr bwMode="auto">
          <a:xfrm>
            <a:off x="15054263" y="6369050"/>
            <a:ext cx="3960813" cy="571500"/>
          </a:xfrm>
          <a:custGeom>
            <a:avLst/>
            <a:gdLst>
              <a:gd name="T0" fmla="*/ 0 w 1514"/>
              <a:gd name="T1" fmla="*/ 210 h 218"/>
              <a:gd name="T2" fmla="*/ 256 w 1514"/>
              <a:gd name="T3" fmla="*/ 115 h 218"/>
              <a:gd name="T4" fmla="*/ 648 w 1514"/>
              <a:gd name="T5" fmla="*/ 115 h 218"/>
              <a:gd name="T6" fmla="*/ 745 w 1514"/>
              <a:gd name="T7" fmla="*/ 0 h 218"/>
              <a:gd name="T8" fmla="*/ 844 w 1514"/>
              <a:gd name="T9" fmla="*/ 118 h 218"/>
              <a:gd name="T10" fmla="*/ 1347 w 1514"/>
              <a:gd name="T11" fmla="*/ 118 h 218"/>
              <a:gd name="T12" fmla="*/ 1514 w 1514"/>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514" h="218">
                <a:moveTo>
                  <a:pt x="0" y="210"/>
                </a:moveTo>
                <a:cubicBezTo>
                  <a:pt x="0" y="91"/>
                  <a:pt x="209" y="115"/>
                  <a:pt x="256" y="115"/>
                </a:cubicBezTo>
                <a:cubicBezTo>
                  <a:pt x="303" y="115"/>
                  <a:pt x="567" y="120"/>
                  <a:pt x="648" y="115"/>
                </a:cubicBezTo>
                <a:cubicBezTo>
                  <a:pt x="749" y="109"/>
                  <a:pt x="745" y="0"/>
                  <a:pt x="745" y="0"/>
                </a:cubicBezTo>
                <a:cubicBezTo>
                  <a:pt x="745" y="0"/>
                  <a:pt x="753" y="109"/>
                  <a:pt x="844" y="118"/>
                </a:cubicBezTo>
                <a:cubicBezTo>
                  <a:pt x="896" y="123"/>
                  <a:pt x="1217" y="118"/>
                  <a:pt x="1347" y="118"/>
                </a:cubicBezTo>
                <a:cubicBezTo>
                  <a:pt x="1476" y="118"/>
                  <a:pt x="1514" y="182"/>
                  <a:pt x="1514" y="218"/>
                </a:cubicBezTo>
              </a:path>
            </a:pathLst>
          </a:custGeom>
          <a:noFill/>
          <a:ln w="30163" cap="flat">
            <a:solidFill>
              <a:srgbClr val="4040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0" name="Dowolny kształt: kształt 79">
            <a:extLst>
              <a:ext uri="{FF2B5EF4-FFF2-40B4-BE49-F238E27FC236}">
                <a16:creationId xmlns:a16="http://schemas.microsoft.com/office/drawing/2014/main" id="{3FF2DC09-B0FD-4B63-86CB-1A630D53BD83}"/>
              </a:ext>
            </a:extLst>
          </p:cNvPr>
          <p:cNvSpPr>
            <a:spLocks noChangeArrowheads="1"/>
          </p:cNvSpPr>
          <p:nvPr/>
        </p:nvSpPr>
        <p:spPr bwMode="auto">
          <a:xfrm>
            <a:off x="15095538" y="7246938"/>
            <a:ext cx="569913" cy="2433637"/>
          </a:xfrm>
          <a:custGeom>
            <a:avLst/>
            <a:gdLst>
              <a:gd name="connsiteX0" fmla="*/ 172542 w 569913"/>
              <a:gd name="connsiteY0" fmla="*/ 471487 h 2433637"/>
              <a:gd name="connsiteX1" fmla="*/ 394756 w 569913"/>
              <a:gd name="connsiteY1" fmla="*/ 471487 h 2433637"/>
              <a:gd name="connsiteX2" fmla="*/ 569913 w 569913"/>
              <a:gd name="connsiteY2" fmla="*/ 644156 h 2433637"/>
              <a:gd name="connsiteX3" fmla="*/ 569913 w 569913"/>
              <a:gd name="connsiteY3" fmla="*/ 1371460 h 2433637"/>
              <a:gd name="connsiteX4" fmla="*/ 569913 w 569913"/>
              <a:gd name="connsiteY4" fmla="*/ 1374076 h 2433637"/>
              <a:gd name="connsiteX5" fmla="*/ 569913 w 569913"/>
              <a:gd name="connsiteY5" fmla="*/ 1379308 h 2433637"/>
              <a:gd name="connsiteX6" fmla="*/ 569913 w 569913"/>
              <a:gd name="connsiteY6" fmla="*/ 2331605 h 2433637"/>
              <a:gd name="connsiteX7" fmla="*/ 467956 w 569913"/>
              <a:gd name="connsiteY7" fmla="*/ 2433637 h 2433637"/>
              <a:gd name="connsiteX8" fmla="*/ 365999 w 569913"/>
              <a:gd name="connsiteY8" fmla="*/ 2331605 h 2433637"/>
              <a:gd name="connsiteX9" fmla="*/ 365999 w 569913"/>
              <a:gd name="connsiteY9" fmla="*/ 1546745 h 2433637"/>
              <a:gd name="connsiteX10" fmla="*/ 201300 w 569913"/>
              <a:gd name="connsiteY10" fmla="*/ 1546745 h 2433637"/>
              <a:gd name="connsiteX11" fmla="*/ 201300 w 569913"/>
              <a:gd name="connsiteY11" fmla="*/ 2331605 h 2433637"/>
              <a:gd name="connsiteX12" fmla="*/ 99343 w 569913"/>
              <a:gd name="connsiteY12" fmla="*/ 2433637 h 2433637"/>
              <a:gd name="connsiteX13" fmla="*/ 0 w 569913"/>
              <a:gd name="connsiteY13" fmla="*/ 2331605 h 2433637"/>
              <a:gd name="connsiteX14" fmla="*/ 0 w 569913"/>
              <a:gd name="connsiteY14" fmla="*/ 1379308 h 2433637"/>
              <a:gd name="connsiteX15" fmla="*/ 0 w 569913"/>
              <a:gd name="connsiteY15" fmla="*/ 1374076 h 2433637"/>
              <a:gd name="connsiteX16" fmla="*/ 0 w 569913"/>
              <a:gd name="connsiteY16" fmla="*/ 1371460 h 2433637"/>
              <a:gd name="connsiteX17" fmla="*/ 0 w 569913"/>
              <a:gd name="connsiteY17" fmla="*/ 644156 h 2433637"/>
              <a:gd name="connsiteX18" fmla="*/ 172542 w 569913"/>
              <a:gd name="connsiteY18" fmla="*/ 471487 h 2433637"/>
              <a:gd name="connsiteX19" fmla="*/ 284163 w 569913"/>
              <a:gd name="connsiteY19" fmla="*/ 0 h 2433637"/>
              <a:gd name="connsiteX20" fmla="*/ 463551 w 569913"/>
              <a:gd name="connsiteY20" fmla="*/ 180182 h 2433637"/>
              <a:gd name="connsiteX21" fmla="*/ 284163 w 569913"/>
              <a:gd name="connsiteY21" fmla="*/ 360364 h 2433637"/>
              <a:gd name="connsiteX22" fmla="*/ 104775 w 569913"/>
              <a:gd name="connsiteY22" fmla="*/ 180182 h 2433637"/>
              <a:gd name="connsiteX23" fmla="*/ 284163 w 569913"/>
              <a:gd name="connsiteY23" fmla="*/ 0 h 24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913" h="2433637">
                <a:moveTo>
                  <a:pt x="172542" y="471487"/>
                </a:moveTo>
                <a:cubicBezTo>
                  <a:pt x="172542" y="471487"/>
                  <a:pt x="172542" y="471487"/>
                  <a:pt x="394756" y="471487"/>
                </a:cubicBezTo>
                <a:cubicBezTo>
                  <a:pt x="491485" y="471487"/>
                  <a:pt x="569913" y="547357"/>
                  <a:pt x="569913" y="644156"/>
                </a:cubicBezTo>
                <a:lnTo>
                  <a:pt x="569913" y="1371460"/>
                </a:lnTo>
                <a:cubicBezTo>
                  <a:pt x="569913" y="1371460"/>
                  <a:pt x="569913" y="1374076"/>
                  <a:pt x="569913" y="1374076"/>
                </a:cubicBezTo>
                <a:cubicBezTo>
                  <a:pt x="569913" y="1376692"/>
                  <a:pt x="569913" y="1376692"/>
                  <a:pt x="569913" y="1379308"/>
                </a:cubicBezTo>
                <a:cubicBezTo>
                  <a:pt x="569913" y="1379308"/>
                  <a:pt x="569913" y="1379308"/>
                  <a:pt x="569913" y="2331605"/>
                </a:cubicBezTo>
                <a:cubicBezTo>
                  <a:pt x="569913" y="2389162"/>
                  <a:pt x="525470" y="2433637"/>
                  <a:pt x="467956" y="2433637"/>
                </a:cubicBezTo>
                <a:cubicBezTo>
                  <a:pt x="413056" y="2433637"/>
                  <a:pt x="365999" y="2389162"/>
                  <a:pt x="365999" y="2331605"/>
                </a:cubicBezTo>
                <a:cubicBezTo>
                  <a:pt x="365999" y="2331605"/>
                  <a:pt x="365999" y="2331605"/>
                  <a:pt x="365999" y="1546745"/>
                </a:cubicBezTo>
                <a:cubicBezTo>
                  <a:pt x="365999" y="1546745"/>
                  <a:pt x="365999" y="1546745"/>
                  <a:pt x="201300" y="1546745"/>
                </a:cubicBezTo>
                <a:cubicBezTo>
                  <a:pt x="201300" y="1546745"/>
                  <a:pt x="201300" y="1546745"/>
                  <a:pt x="201300" y="2331605"/>
                </a:cubicBezTo>
                <a:cubicBezTo>
                  <a:pt x="201300" y="2389162"/>
                  <a:pt x="156857" y="2433637"/>
                  <a:pt x="99343" y="2433637"/>
                </a:cubicBezTo>
                <a:cubicBezTo>
                  <a:pt x="44443" y="2433637"/>
                  <a:pt x="0" y="2389162"/>
                  <a:pt x="0" y="2331605"/>
                </a:cubicBezTo>
                <a:cubicBezTo>
                  <a:pt x="0" y="2331605"/>
                  <a:pt x="0" y="2331605"/>
                  <a:pt x="0" y="1379308"/>
                </a:cubicBezTo>
                <a:cubicBezTo>
                  <a:pt x="0" y="1376692"/>
                  <a:pt x="0" y="1376692"/>
                  <a:pt x="0" y="1374076"/>
                </a:cubicBezTo>
                <a:cubicBezTo>
                  <a:pt x="0" y="1374076"/>
                  <a:pt x="0" y="1371460"/>
                  <a:pt x="0" y="1371460"/>
                </a:cubicBezTo>
                <a:cubicBezTo>
                  <a:pt x="0" y="1371460"/>
                  <a:pt x="0" y="1371460"/>
                  <a:pt x="0" y="644156"/>
                </a:cubicBezTo>
                <a:cubicBezTo>
                  <a:pt x="0" y="547357"/>
                  <a:pt x="75814" y="471487"/>
                  <a:pt x="172542" y="471487"/>
                </a:cubicBezTo>
                <a:close/>
                <a:moveTo>
                  <a:pt x="284163" y="0"/>
                </a:moveTo>
                <a:cubicBezTo>
                  <a:pt x="383236" y="0"/>
                  <a:pt x="463551" y="80670"/>
                  <a:pt x="463551" y="180182"/>
                </a:cubicBezTo>
                <a:cubicBezTo>
                  <a:pt x="463551" y="279694"/>
                  <a:pt x="383236" y="360364"/>
                  <a:pt x="284163" y="360364"/>
                </a:cubicBezTo>
                <a:cubicBezTo>
                  <a:pt x="185090" y="360364"/>
                  <a:pt x="104775" y="279694"/>
                  <a:pt x="104775" y="180182"/>
                </a:cubicBezTo>
                <a:cubicBezTo>
                  <a:pt x="104775" y="80670"/>
                  <a:pt x="185090" y="0"/>
                  <a:pt x="284163" y="0"/>
                </a:cubicBezTo>
                <a:close/>
              </a:path>
            </a:pathLst>
          </a:custGeom>
          <a:solidFill>
            <a:srgbClr val="FFFFFF"/>
          </a:solidFill>
          <a:ln w="41275" cap="flat">
            <a:solidFill>
              <a:srgbClr val="40404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pl-PL"/>
          </a:p>
        </p:txBody>
      </p:sp>
      <p:sp>
        <p:nvSpPr>
          <p:cNvPr id="81" name="Dowolny kształt: kształt 80">
            <a:extLst>
              <a:ext uri="{FF2B5EF4-FFF2-40B4-BE49-F238E27FC236}">
                <a16:creationId xmlns:a16="http://schemas.microsoft.com/office/drawing/2014/main" id="{D8892C73-BC40-4EAE-B179-484B40070C9C}"/>
              </a:ext>
            </a:extLst>
          </p:cNvPr>
          <p:cNvSpPr>
            <a:spLocks noChangeArrowheads="1"/>
          </p:cNvSpPr>
          <p:nvPr/>
        </p:nvSpPr>
        <p:spPr bwMode="auto">
          <a:xfrm>
            <a:off x="16071850" y="7246938"/>
            <a:ext cx="569913" cy="2433637"/>
          </a:xfrm>
          <a:custGeom>
            <a:avLst/>
            <a:gdLst>
              <a:gd name="connsiteX0" fmla="*/ 175157 w 569913"/>
              <a:gd name="connsiteY0" fmla="*/ 471487 h 2433637"/>
              <a:gd name="connsiteX1" fmla="*/ 397371 w 569913"/>
              <a:gd name="connsiteY1" fmla="*/ 471487 h 2433637"/>
              <a:gd name="connsiteX2" fmla="*/ 569913 w 569913"/>
              <a:gd name="connsiteY2" fmla="*/ 644156 h 2433637"/>
              <a:gd name="connsiteX3" fmla="*/ 569913 w 569913"/>
              <a:gd name="connsiteY3" fmla="*/ 1371460 h 2433637"/>
              <a:gd name="connsiteX4" fmla="*/ 569913 w 569913"/>
              <a:gd name="connsiteY4" fmla="*/ 1374076 h 2433637"/>
              <a:gd name="connsiteX5" fmla="*/ 569913 w 569913"/>
              <a:gd name="connsiteY5" fmla="*/ 1379308 h 2433637"/>
              <a:gd name="connsiteX6" fmla="*/ 569913 w 569913"/>
              <a:gd name="connsiteY6" fmla="*/ 2331605 h 2433637"/>
              <a:gd name="connsiteX7" fmla="*/ 470570 w 569913"/>
              <a:gd name="connsiteY7" fmla="*/ 2433637 h 2433637"/>
              <a:gd name="connsiteX8" fmla="*/ 368613 w 569913"/>
              <a:gd name="connsiteY8" fmla="*/ 2331605 h 2433637"/>
              <a:gd name="connsiteX9" fmla="*/ 368613 w 569913"/>
              <a:gd name="connsiteY9" fmla="*/ 1546745 h 2433637"/>
              <a:gd name="connsiteX10" fmla="*/ 203914 w 569913"/>
              <a:gd name="connsiteY10" fmla="*/ 1546745 h 2433637"/>
              <a:gd name="connsiteX11" fmla="*/ 203914 w 569913"/>
              <a:gd name="connsiteY11" fmla="*/ 2331605 h 2433637"/>
              <a:gd name="connsiteX12" fmla="*/ 101957 w 569913"/>
              <a:gd name="connsiteY12" fmla="*/ 2433637 h 2433637"/>
              <a:gd name="connsiteX13" fmla="*/ 0 w 569913"/>
              <a:gd name="connsiteY13" fmla="*/ 2331605 h 2433637"/>
              <a:gd name="connsiteX14" fmla="*/ 0 w 569913"/>
              <a:gd name="connsiteY14" fmla="*/ 1379308 h 2433637"/>
              <a:gd name="connsiteX15" fmla="*/ 0 w 569913"/>
              <a:gd name="connsiteY15" fmla="*/ 1374076 h 2433637"/>
              <a:gd name="connsiteX16" fmla="*/ 0 w 569913"/>
              <a:gd name="connsiteY16" fmla="*/ 1371460 h 2433637"/>
              <a:gd name="connsiteX17" fmla="*/ 0 w 569913"/>
              <a:gd name="connsiteY17" fmla="*/ 644156 h 2433637"/>
              <a:gd name="connsiteX18" fmla="*/ 175157 w 569913"/>
              <a:gd name="connsiteY18" fmla="*/ 471487 h 2433637"/>
              <a:gd name="connsiteX19" fmla="*/ 285751 w 569913"/>
              <a:gd name="connsiteY19" fmla="*/ 0 h 2433637"/>
              <a:gd name="connsiteX20" fmla="*/ 465139 w 569913"/>
              <a:gd name="connsiteY20" fmla="*/ 180182 h 2433637"/>
              <a:gd name="connsiteX21" fmla="*/ 285751 w 569913"/>
              <a:gd name="connsiteY21" fmla="*/ 360364 h 2433637"/>
              <a:gd name="connsiteX22" fmla="*/ 106363 w 569913"/>
              <a:gd name="connsiteY22" fmla="*/ 180182 h 2433637"/>
              <a:gd name="connsiteX23" fmla="*/ 285751 w 569913"/>
              <a:gd name="connsiteY23" fmla="*/ 0 h 24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913" h="2433637">
                <a:moveTo>
                  <a:pt x="175157" y="471487"/>
                </a:moveTo>
                <a:cubicBezTo>
                  <a:pt x="175157" y="471487"/>
                  <a:pt x="175157" y="471487"/>
                  <a:pt x="397371" y="471487"/>
                </a:cubicBezTo>
                <a:cubicBezTo>
                  <a:pt x="494099" y="471487"/>
                  <a:pt x="569913" y="547357"/>
                  <a:pt x="569913" y="644156"/>
                </a:cubicBezTo>
                <a:lnTo>
                  <a:pt x="569913" y="1371460"/>
                </a:lnTo>
                <a:cubicBezTo>
                  <a:pt x="569913" y="1371460"/>
                  <a:pt x="569913" y="1374076"/>
                  <a:pt x="569913" y="1374076"/>
                </a:cubicBezTo>
                <a:cubicBezTo>
                  <a:pt x="569913" y="1376692"/>
                  <a:pt x="569913" y="1376692"/>
                  <a:pt x="569913" y="1379308"/>
                </a:cubicBezTo>
                <a:cubicBezTo>
                  <a:pt x="569913" y="1379308"/>
                  <a:pt x="569913" y="1379308"/>
                  <a:pt x="569913" y="2331605"/>
                </a:cubicBezTo>
                <a:cubicBezTo>
                  <a:pt x="569913" y="2389162"/>
                  <a:pt x="525470" y="2433637"/>
                  <a:pt x="470570" y="2433637"/>
                </a:cubicBezTo>
                <a:cubicBezTo>
                  <a:pt x="413056" y="2433637"/>
                  <a:pt x="368613" y="2389162"/>
                  <a:pt x="368613" y="2331605"/>
                </a:cubicBezTo>
                <a:cubicBezTo>
                  <a:pt x="368613" y="2331605"/>
                  <a:pt x="368613" y="2331605"/>
                  <a:pt x="368613" y="1546745"/>
                </a:cubicBezTo>
                <a:cubicBezTo>
                  <a:pt x="368613" y="1546745"/>
                  <a:pt x="368613" y="1546745"/>
                  <a:pt x="203914" y="1546745"/>
                </a:cubicBezTo>
                <a:cubicBezTo>
                  <a:pt x="203914" y="1546745"/>
                  <a:pt x="203914" y="1546745"/>
                  <a:pt x="203914" y="2331605"/>
                </a:cubicBezTo>
                <a:cubicBezTo>
                  <a:pt x="203914" y="2389162"/>
                  <a:pt x="156857" y="2433637"/>
                  <a:pt x="101957" y="2433637"/>
                </a:cubicBezTo>
                <a:cubicBezTo>
                  <a:pt x="44443" y="2433637"/>
                  <a:pt x="0" y="2389162"/>
                  <a:pt x="0" y="2331605"/>
                </a:cubicBezTo>
                <a:cubicBezTo>
                  <a:pt x="0" y="2331605"/>
                  <a:pt x="0" y="2331605"/>
                  <a:pt x="0" y="1379308"/>
                </a:cubicBezTo>
                <a:cubicBezTo>
                  <a:pt x="0" y="1376692"/>
                  <a:pt x="0" y="1376692"/>
                  <a:pt x="0" y="1374076"/>
                </a:cubicBezTo>
                <a:cubicBezTo>
                  <a:pt x="0" y="1374076"/>
                  <a:pt x="0" y="1371460"/>
                  <a:pt x="0" y="1371460"/>
                </a:cubicBezTo>
                <a:cubicBezTo>
                  <a:pt x="0" y="1371460"/>
                  <a:pt x="0" y="1371460"/>
                  <a:pt x="0" y="644156"/>
                </a:cubicBezTo>
                <a:cubicBezTo>
                  <a:pt x="0" y="547357"/>
                  <a:pt x="78428" y="471487"/>
                  <a:pt x="175157" y="471487"/>
                </a:cubicBezTo>
                <a:close/>
                <a:moveTo>
                  <a:pt x="285751" y="0"/>
                </a:moveTo>
                <a:cubicBezTo>
                  <a:pt x="384824" y="0"/>
                  <a:pt x="465139" y="80670"/>
                  <a:pt x="465139" y="180182"/>
                </a:cubicBezTo>
                <a:cubicBezTo>
                  <a:pt x="465139" y="279694"/>
                  <a:pt x="384824" y="360364"/>
                  <a:pt x="285751" y="360364"/>
                </a:cubicBezTo>
                <a:cubicBezTo>
                  <a:pt x="186678" y="360364"/>
                  <a:pt x="106363" y="279694"/>
                  <a:pt x="106363" y="180182"/>
                </a:cubicBezTo>
                <a:cubicBezTo>
                  <a:pt x="106363" y="80670"/>
                  <a:pt x="186678" y="0"/>
                  <a:pt x="285751" y="0"/>
                </a:cubicBezTo>
                <a:close/>
              </a:path>
            </a:pathLst>
          </a:custGeom>
          <a:solidFill>
            <a:srgbClr val="FFFFFF"/>
          </a:solidFill>
          <a:ln w="41275" cap="flat">
            <a:solidFill>
              <a:srgbClr val="40404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pl-PL"/>
          </a:p>
        </p:txBody>
      </p:sp>
      <p:sp>
        <p:nvSpPr>
          <p:cNvPr id="82" name="Dowolny kształt: kształt 81">
            <a:extLst>
              <a:ext uri="{FF2B5EF4-FFF2-40B4-BE49-F238E27FC236}">
                <a16:creationId xmlns:a16="http://schemas.microsoft.com/office/drawing/2014/main" id="{586982AA-615A-438F-B591-C55C75F6337C}"/>
              </a:ext>
            </a:extLst>
          </p:cNvPr>
          <p:cNvSpPr>
            <a:spLocks noChangeArrowheads="1"/>
          </p:cNvSpPr>
          <p:nvPr/>
        </p:nvSpPr>
        <p:spPr bwMode="auto">
          <a:xfrm>
            <a:off x="18183224" y="7246938"/>
            <a:ext cx="569914" cy="2433637"/>
          </a:xfrm>
          <a:custGeom>
            <a:avLst/>
            <a:gdLst>
              <a:gd name="connsiteX0" fmla="*/ 175158 w 569914"/>
              <a:gd name="connsiteY0" fmla="*/ 471487 h 2433637"/>
              <a:gd name="connsiteX1" fmla="*/ 397372 w 569914"/>
              <a:gd name="connsiteY1" fmla="*/ 471487 h 2433637"/>
              <a:gd name="connsiteX2" fmla="*/ 569914 w 569914"/>
              <a:gd name="connsiteY2" fmla="*/ 644156 h 2433637"/>
              <a:gd name="connsiteX3" fmla="*/ 569914 w 569914"/>
              <a:gd name="connsiteY3" fmla="*/ 1371460 h 2433637"/>
              <a:gd name="connsiteX4" fmla="*/ 569914 w 569914"/>
              <a:gd name="connsiteY4" fmla="*/ 1374076 h 2433637"/>
              <a:gd name="connsiteX5" fmla="*/ 569914 w 569914"/>
              <a:gd name="connsiteY5" fmla="*/ 1379308 h 2433637"/>
              <a:gd name="connsiteX6" fmla="*/ 569914 w 569914"/>
              <a:gd name="connsiteY6" fmla="*/ 2331605 h 2433637"/>
              <a:gd name="connsiteX7" fmla="*/ 467958 w 569914"/>
              <a:gd name="connsiteY7" fmla="*/ 2433637 h 2433637"/>
              <a:gd name="connsiteX8" fmla="*/ 368614 w 569914"/>
              <a:gd name="connsiteY8" fmla="*/ 2331605 h 2433637"/>
              <a:gd name="connsiteX9" fmla="*/ 368614 w 569914"/>
              <a:gd name="connsiteY9" fmla="*/ 1546745 h 2433637"/>
              <a:gd name="connsiteX10" fmla="*/ 201300 w 569914"/>
              <a:gd name="connsiteY10" fmla="*/ 1546745 h 2433637"/>
              <a:gd name="connsiteX11" fmla="*/ 201300 w 569914"/>
              <a:gd name="connsiteY11" fmla="*/ 2331605 h 2433637"/>
              <a:gd name="connsiteX12" fmla="*/ 101958 w 569914"/>
              <a:gd name="connsiteY12" fmla="*/ 2433637 h 2433637"/>
              <a:gd name="connsiteX13" fmla="*/ 0 w 569914"/>
              <a:gd name="connsiteY13" fmla="*/ 2331605 h 2433637"/>
              <a:gd name="connsiteX14" fmla="*/ 0 w 569914"/>
              <a:gd name="connsiteY14" fmla="*/ 1379308 h 2433637"/>
              <a:gd name="connsiteX15" fmla="*/ 0 w 569914"/>
              <a:gd name="connsiteY15" fmla="*/ 1374076 h 2433637"/>
              <a:gd name="connsiteX16" fmla="*/ 0 w 569914"/>
              <a:gd name="connsiteY16" fmla="*/ 1371460 h 2433637"/>
              <a:gd name="connsiteX17" fmla="*/ 0 w 569914"/>
              <a:gd name="connsiteY17" fmla="*/ 644156 h 2433637"/>
              <a:gd name="connsiteX18" fmla="*/ 175158 w 569914"/>
              <a:gd name="connsiteY18" fmla="*/ 471487 h 2433637"/>
              <a:gd name="connsiteX19" fmla="*/ 285752 w 569914"/>
              <a:gd name="connsiteY19" fmla="*/ 0 h 2433637"/>
              <a:gd name="connsiteX20" fmla="*/ 466726 w 569914"/>
              <a:gd name="connsiteY20" fmla="*/ 180182 h 2433637"/>
              <a:gd name="connsiteX21" fmla="*/ 285752 w 569914"/>
              <a:gd name="connsiteY21" fmla="*/ 360364 h 2433637"/>
              <a:gd name="connsiteX22" fmla="*/ 104776 w 569914"/>
              <a:gd name="connsiteY22" fmla="*/ 180182 h 2433637"/>
              <a:gd name="connsiteX23" fmla="*/ 285752 w 569914"/>
              <a:gd name="connsiteY23" fmla="*/ 0 h 24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914" h="2433637">
                <a:moveTo>
                  <a:pt x="175158" y="471487"/>
                </a:moveTo>
                <a:cubicBezTo>
                  <a:pt x="175158" y="471487"/>
                  <a:pt x="175158" y="471487"/>
                  <a:pt x="397372" y="471487"/>
                </a:cubicBezTo>
                <a:cubicBezTo>
                  <a:pt x="491486" y="471487"/>
                  <a:pt x="569914" y="547357"/>
                  <a:pt x="569914" y="644156"/>
                </a:cubicBezTo>
                <a:lnTo>
                  <a:pt x="569914" y="1371460"/>
                </a:lnTo>
                <a:cubicBezTo>
                  <a:pt x="569914" y="1371460"/>
                  <a:pt x="569914" y="1374076"/>
                  <a:pt x="569914" y="1374076"/>
                </a:cubicBezTo>
                <a:cubicBezTo>
                  <a:pt x="569914" y="1376692"/>
                  <a:pt x="569914" y="1376692"/>
                  <a:pt x="569914" y="1379308"/>
                </a:cubicBezTo>
                <a:cubicBezTo>
                  <a:pt x="569914" y="1379308"/>
                  <a:pt x="569914" y="1379308"/>
                  <a:pt x="569914" y="2331605"/>
                </a:cubicBezTo>
                <a:cubicBezTo>
                  <a:pt x="569914" y="2389162"/>
                  <a:pt x="525472" y="2433637"/>
                  <a:pt x="467958" y="2433637"/>
                </a:cubicBezTo>
                <a:cubicBezTo>
                  <a:pt x="413058" y="2433637"/>
                  <a:pt x="368614" y="2389162"/>
                  <a:pt x="368614" y="2331605"/>
                </a:cubicBezTo>
                <a:cubicBezTo>
                  <a:pt x="368614" y="2331605"/>
                  <a:pt x="368614" y="2331605"/>
                  <a:pt x="368614" y="1546745"/>
                </a:cubicBezTo>
                <a:cubicBezTo>
                  <a:pt x="368614" y="1546745"/>
                  <a:pt x="368614" y="1546745"/>
                  <a:pt x="201300" y="1546745"/>
                </a:cubicBezTo>
                <a:cubicBezTo>
                  <a:pt x="201300" y="1546745"/>
                  <a:pt x="201300" y="1546745"/>
                  <a:pt x="201300" y="2331605"/>
                </a:cubicBezTo>
                <a:cubicBezTo>
                  <a:pt x="201300" y="2389162"/>
                  <a:pt x="156858" y="2433637"/>
                  <a:pt x="101958" y="2433637"/>
                </a:cubicBezTo>
                <a:cubicBezTo>
                  <a:pt x="44444" y="2433637"/>
                  <a:pt x="0" y="2389162"/>
                  <a:pt x="0" y="2331605"/>
                </a:cubicBezTo>
                <a:cubicBezTo>
                  <a:pt x="0" y="2331605"/>
                  <a:pt x="0" y="2331605"/>
                  <a:pt x="0" y="1379308"/>
                </a:cubicBezTo>
                <a:cubicBezTo>
                  <a:pt x="0" y="1376692"/>
                  <a:pt x="0" y="1376692"/>
                  <a:pt x="0" y="1374076"/>
                </a:cubicBezTo>
                <a:cubicBezTo>
                  <a:pt x="0" y="1374076"/>
                  <a:pt x="0" y="1371460"/>
                  <a:pt x="0" y="1371460"/>
                </a:cubicBezTo>
                <a:cubicBezTo>
                  <a:pt x="0" y="1371460"/>
                  <a:pt x="0" y="1371460"/>
                  <a:pt x="0" y="644156"/>
                </a:cubicBezTo>
                <a:cubicBezTo>
                  <a:pt x="0" y="547357"/>
                  <a:pt x="78430" y="471487"/>
                  <a:pt x="175158" y="471487"/>
                </a:cubicBezTo>
                <a:close/>
                <a:moveTo>
                  <a:pt x="285752" y="0"/>
                </a:moveTo>
                <a:cubicBezTo>
                  <a:pt x="385700" y="0"/>
                  <a:pt x="466726" y="80670"/>
                  <a:pt x="466726" y="180182"/>
                </a:cubicBezTo>
                <a:cubicBezTo>
                  <a:pt x="466726" y="279694"/>
                  <a:pt x="385700" y="360364"/>
                  <a:pt x="285752" y="360364"/>
                </a:cubicBezTo>
                <a:cubicBezTo>
                  <a:pt x="185800" y="360364"/>
                  <a:pt x="104776" y="279694"/>
                  <a:pt x="104776" y="180182"/>
                </a:cubicBezTo>
                <a:cubicBezTo>
                  <a:pt x="104776" y="80670"/>
                  <a:pt x="185800" y="0"/>
                  <a:pt x="285752" y="0"/>
                </a:cubicBezTo>
                <a:close/>
              </a:path>
            </a:pathLst>
          </a:custGeom>
          <a:solidFill>
            <a:srgbClr val="FFFFFF"/>
          </a:solidFill>
          <a:ln w="41275" cap="flat">
            <a:solidFill>
              <a:srgbClr val="40404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pl-PL"/>
          </a:p>
        </p:txBody>
      </p:sp>
      <p:sp>
        <p:nvSpPr>
          <p:cNvPr id="59" name="Freeform 86">
            <a:extLst>
              <a:ext uri="{FF2B5EF4-FFF2-40B4-BE49-F238E27FC236}">
                <a16:creationId xmlns:a16="http://schemas.microsoft.com/office/drawing/2014/main" id="{8554A368-C299-41E3-B8AA-65CB26B02E79}"/>
              </a:ext>
            </a:extLst>
          </p:cNvPr>
          <p:cNvSpPr>
            <a:spLocks/>
          </p:cNvSpPr>
          <p:nvPr/>
        </p:nvSpPr>
        <p:spPr bwMode="auto">
          <a:xfrm>
            <a:off x="10156825" y="7718425"/>
            <a:ext cx="571500" cy="1962150"/>
          </a:xfrm>
          <a:custGeom>
            <a:avLst/>
            <a:gdLst>
              <a:gd name="T0" fmla="*/ 218 w 218"/>
              <a:gd name="T1" fmla="*/ 66 h 750"/>
              <a:gd name="T2" fmla="*/ 151 w 218"/>
              <a:gd name="T3" fmla="*/ 0 h 750"/>
              <a:gd name="T4" fmla="*/ 66 w 218"/>
              <a:gd name="T5" fmla="*/ 0 h 750"/>
              <a:gd name="T6" fmla="*/ 0 w 218"/>
              <a:gd name="T7" fmla="*/ 66 h 750"/>
              <a:gd name="T8" fmla="*/ 0 w 218"/>
              <a:gd name="T9" fmla="*/ 344 h 750"/>
              <a:gd name="T10" fmla="*/ 0 w 218"/>
              <a:gd name="T11" fmla="*/ 345 h 750"/>
              <a:gd name="T12" fmla="*/ 0 w 218"/>
              <a:gd name="T13" fmla="*/ 347 h 750"/>
              <a:gd name="T14" fmla="*/ 0 w 218"/>
              <a:gd name="T15" fmla="*/ 711 h 750"/>
              <a:gd name="T16" fmla="*/ 38 w 218"/>
              <a:gd name="T17" fmla="*/ 750 h 750"/>
              <a:gd name="T18" fmla="*/ 38 w 218"/>
              <a:gd name="T19" fmla="*/ 750 h 750"/>
              <a:gd name="T20" fmla="*/ 77 w 218"/>
              <a:gd name="T21" fmla="*/ 711 h 750"/>
              <a:gd name="T22" fmla="*/ 77 w 218"/>
              <a:gd name="T23" fmla="*/ 411 h 750"/>
              <a:gd name="T24" fmla="*/ 140 w 218"/>
              <a:gd name="T25" fmla="*/ 411 h 750"/>
              <a:gd name="T26" fmla="*/ 140 w 218"/>
              <a:gd name="T27" fmla="*/ 711 h 750"/>
              <a:gd name="T28" fmla="*/ 179 w 218"/>
              <a:gd name="T29" fmla="*/ 750 h 750"/>
              <a:gd name="T30" fmla="*/ 179 w 218"/>
              <a:gd name="T31" fmla="*/ 750 h 750"/>
              <a:gd name="T32" fmla="*/ 218 w 218"/>
              <a:gd name="T33" fmla="*/ 711 h 750"/>
              <a:gd name="T34" fmla="*/ 218 w 218"/>
              <a:gd name="T35" fmla="*/ 347 h 750"/>
              <a:gd name="T36" fmla="*/ 218 w 218"/>
              <a:gd name="T37" fmla="*/ 345 h 750"/>
              <a:gd name="T38" fmla="*/ 218 w 218"/>
              <a:gd name="T39" fmla="*/ 344 h 750"/>
              <a:gd name="T40" fmla="*/ 218 w 218"/>
              <a:gd name="T41" fmla="*/ 6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750">
                <a:moveTo>
                  <a:pt x="218" y="66"/>
                </a:moveTo>
                <a:cubicBezTo>
                  <a:pt x="218" y="29"/>
                  <a:pt x="188" y="0"/>
                  <a:pt x="151" y="0"/>
                </a:cubicBezTo>
                <a:cubicBezTo>
                  <a:pt x="66" y="0"/>
                  <a:pt x="66" y="0"/>
                  <a:pt x="66" y="0"/>
                </a:cubicBezTo>
                <a:cubicBezTo>
                  <a:pt x="30" y="0"/>
                  <a:pt x="0" y="29"/>
                  <a:pt x="0" y="66"/>
                </a:cubicBezTo>
                <a:cubicBezTo>
                  <a:pt x="0" y="344"/>
                  <a:pt x="0" y="344"/>
                  <a:pt x="0" y="344"/>
                </a:cubicBezTo>
                <a:cubicBezTo>
                  <a:pt x="0" y="344"/>
                  <a:pt x="0" y="345"/>
                  <a:pt x="0" y="345"/>
                </a:cubicBezTo>
                <a:cubicBezTo>
                  <a:pt x="0" y="346"/>
                  <a:pt x="0" y="346"/>
                  <a:pt x="0" y="347"/>
                </a:cubicBezTo>
                <a:cubicBezTo>
                  <a:pt x="0" y="711"/>
                  <a:pt x="0" y="711"/>
                  <a:pt x="0" y="711"/>
                </a:cubicBezTo>
                <a:cubicBezTo>
                  <a:pt x="0" y="733"/>
                  <a:pt x="17" y="750"/>
                  <a:pt x="38" y="750"/>
                </a:cubicBezTo>
                <a:cubicBezTo>
                  <a:pt x="38" y="750"/>
                  <a:pt x="38" y="750"/>
                  <a:pt x="38" y="750"/>
                </a:cubicBezTo>
                <a:cubicBezTo>
                  <a:pt x="60" y="750"/>
                  <a:pt x="77" y="733"/>
                  <a:pt x="77" y="711"/>
                </a:cubicBezTo>
                <a:cubicBezTo>
                  <a:pt x="77" y="411"/>
                  <a:pt x="77" y="411"/>
                  <a:pt x="77" y="411"/>
                </a:cubicBezTo>
                <a:cubicBezTo>
                  <a:pt x="140" y="411"/>
                  <a:pt x="140" y="411"/>
                  <a:pt x="140" y="411"/>
                </a:cubicBezTo>
                <a:cubicBezTo>
                  <a:pt x="140" y="711"/>
                  <a:pt x="140" y="711"/>
                  <a:pt x="140" y="711"/>
                </a:cubicBezTo>
                <a:cubicBezTo>
                  <a:pt x="140" y="733"/>
                  <a:pt x="158" y="750"/>
                  <a:pt x="179" y="750"/>
                </a:cubicBezTo>
                <a:cubicBezTo>
                  <a:pt x="179" y="750"/>
                  <a:pt x="179" y="750"/>
                  <a:pt x="179" y="750"/>
                </a:cubicBezTo>
                <a:cubicBezTo>
                  <a:pt x="201" y="750"/>
                  <a:pt x="218" y="733"/>
                  <a:pt x="218" y="711"/>
                </a:cubicBezTo>
                <a:cubicBezTo>
                  <a:pt x="218" y="347"/>
                  <a:pt x="218" y="347"/>
                  <a:pt x="218" y="347"/>
                </a:cubicBezTo>
                <a:cubicBezTo>
                  <a:pt x="218" y="346"/>
                  <a:pt x="218" y="346"/>
                  <a:pt x="218" y="345"/>
                </a:cubicBezTo>
                <a:cubicBezTo>
                  <a:pt x="218" y="345"/>
                  <a:pt x="218" y="344"/>
                  <a:pt x="218" y="344"/>
                </a:cubicBezTo>
                <a:lnTo>
                  <a:pt x="218" y="66"/>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0" name="Oval 87">
            <a:extLst>
              <a:ext uri="{FF2B5EF4-FFF2-40B4-BE49-F238E27FC236}">
                <a16:creationId xmlns:a16="http://schemas.microsoft.com/office/drawing/2014/main" id="{27B69BA0-7A89-48EE-8E93-D0538EF4C41E}"/>
              </a:ext>
            </a:extLst>
          </p:cNvPr>
          <p:cNvSpPr>
            <a:spLocks noChangeArrowheads="1"/>
          </p:cNvSpPr>
          <p:nvPr/>
        </p:nvSpPr>
        <p:spPr bwMode="auto">
          <a:xfrm>
            <a:off x="10261600" y="7246938"/>
            <a:ext cx="361950" cy="360363"/>
          </a:xfrm>
          <a:prstGeom prst="ellipse">
            <a:avLst/>
          </a:pr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9" name="Dowolny kształt: kształt 78">
            <a:extLst>
              <a:ext uri="{FF2B5EF4-FFF2-40B4-BE49-F238E27FC236}">
                <a16:creationId xmlns:a16="http://schemas.microsoft.com/office/drawing/2014/main" id="{CBA7233D-AF1D-4266-8B68-9A810846B59F}"/>
              </a:ext>
            </a:extLst>
          </p:cNvPr>
          <p:cNvSpPr>
            <a:spLocks noChangeArrowheads="1"/>
          </p:cNvSpPr>
          <p:nvPr/>
        </p:nvSpPr>
        <p:spPr bwMode="auto">
          <a:xfrm>
            <a:off x="8762999" y="7246938"/>
            <a:ext cx="573088" cy="2433637"/>
          </a:xfrm>
          <a:custGeom>
            <a:avLst/>
            <a:gdLst>
              <a:gd name="connsiteX0" fmla="*/ 175328 w 573088"/>
              <a:gd name="connsiteY0" fmla="*/ 471487 h 2433637"/>
              <a:gd name="connsiteX1" fmla="*/ 397760 w 573088"/>
              <a:gd name="connsiteY1" fmla="*/ 471487 h 2433637"/>
              <a:gd name="connsiteX2" fmla="*/ 573088 w 573088"/>
              <a:gd name="connsiteY2" fmla="*/ 644156 h 2433637"/>
              <a:gd name="connsiteX3" fmla="*/ 573088 w 573088"/>
              <a:gd name="connsiteY3" fmla="*/ 1371460 h 2433637"/>
              <a:gd name="connsiteX4" fmla="*/ 573088 w 573088"/>
              <a:gd name="connsiteY4" fmla="*/ 1374076 h 2433637"/>
              <a:gd name="connsiteX5" fmla="*/ 573088 w 573088"/>
              <a:gd name="connsiteY5" fmla="*/ 1379308 h 2433637"/>
              <a:gd name="connsiteX6" fmla="*/ 573088 w 573088"/>
              <a:gd name="connsiteY6" fmla="*/ 2331605 h 2433637"/>
              <a:gd name="connsiteX7" fmla="*/ 471031 w 573088"/>
              <a:gd name="connsiteY7" fmla="*/ 2433637 h 2433637"/>
              <a:gd name="connsiteX8" fmla="*/ 368974 w 573088"/>
              <a:gd name="connsiteY8" fmla="*/ 2331605 h 2433637"/>
              <a:gd name="connsiteX9" fmla="*/ 368974 w 573088"/>
              <a:gd name="connsiteY9" fmla="*/ 1546745 h 2433637"/>
              <a:gd name="connsiteX10" fmla="*/ 204114 w 573088"/>
              <a:gd name="connsiteY10" fmla="*/ 1546745 h 2433637"/>
              <a:gd name="connsiteX11" fmla="*/ 204114 w 573088"/>
              <a:gd name="connsiteY11" fmla="*/ 2331605 h 2433637"/>
              <a:gd name="connsiteX12" fmla="*/ 102057 w 573088"/>
              <a:gd name="connsiteY12" fmla="*/ 2433637 h 2433637"/>
              <a:gd name="connsiteX13" fmla="*/ 0 w 573088"/>
              <a:gd name="connsiteY13" fmla="*/ 2331605 h 2433637"/>
              <a:gd name="connsiteX14" fmla="*/ 0 w 573088"/>
              <a:gd name="connsiteY14" fmla="*/ 1379308 h 2433637"/>
              <a:gd name="connsiteX15" fmla="*/ 0 w 573088"/>
              <a:gd name="connsiteY15" fmla="*/ 1374076 h 2433637"/>
              <a:gd name="connsiteX16" fmla="*/ 0 w 573088"/>
              <a:gd name="connsiteY16" fmla="*/ 1371460 h 2433637"/>
              <a:gd name="connsiteX17" fmla="*/ 0 w 573088"/>
              <a:gd name="connsiteY17" fmla="*/ 644156 h 2433637"/>
              <a:gd name="connsiteX18" fmla="*/ 175328 w 573088"/>
              <a:gd name="connsiteY18" fmla="*/ 471487 h 2433637"/>
              <a:gd name="connsiteX19" fmla="*/ 285751 w 573088"/>
              <a:gd name="connsiteY19" fmla="*/ 0 h 2433637"/>
              <a:gd name="connsiteX20" fmla="*/ 465139 w 573088"/>
              <a:gd name="connsiteY20" fmla="*/ 180182 h 2433637"/>
              <a:gd name="connsiteX21" fmla="*/ 285751 w 573088"/>
              <a:gd name="connsiteY21" fmla="*/ 360364 h 2433637"/>
              <a:gd name="connsiteX22" fmla="*/ 106363 w 573088"/>
              <a:gd name="connsiteY22" fmla="*/ 180182 h 2433637"/>
              <a:gd name="connsiteX23" fmla="*/ 285751 w 573088"/>
              <a:gd name="connsiteY23" fmla="*/ 0 h 24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3088" h="2433637">
                <a:moveTo>
                  <a:pt x="175328" y="471487"/>
                </a:moveTo>
                <a:cubicBezTo>
                  <a:pt x="175328" y="471487"/>
                  <a:pt x="175328" y="471487"/>
                  <a:pt x="397760" y="471487"/>
                </a:cubicBezTo>
                <a:cubicBezTo>
                  <a:pt x="494583" y="471487"/>
                  <a:pt x="573088" y="547357"/>
                  <a:pt x="573088" y="644156"/>
                </a:cubicBezTo>
                <a:lnTo>
                  <a:pt x="573088" y="1371460"/>
                </a:lnTo>
                <a:cubicBezTo>
                  <a:pt x="573088" y="1371460"/>
                  <a:pt x="573088" y="1374076"/>
                  <a:pt x="573088" y="1374076"/>
                </a:cubicBezTo>
                <a:cubicBezTo>
                  <a:pt x="573088" y="1376692"/>
                  <a:pt x="573088" y="1376692"/>
                  <a:pt x="573088" y="1379308"/>
                </a:cubicBezTo>
                <a:cubicBezTo>
                  <a:pt x="573088" y="1379308"/>
                  <a:pt x="573088" y="1379308"/>
                  <a:pt x="573088" y="2331605"/>
                </a:cubicBezTo>
                <a:cubicBezTo>
                  <a:pt x="573088" y="2389162"/>
                  <a:pt x="525985" y="2433637"/>
                  <a:pt x="471031" y="2433637"/>
                </a:cubicBezTo>
                <a:cubicBezTo>
                  <a:pt x="416078" y="2433637"/>
                  <a:pt x="368974" y="2389162"/>
                  <a:pt x="368974" y="2331605"/>
                </a:cubicBezTo>
                <a:cubicBezTo>
                  <a:pt x="368974" y="2331605"/>
                  <a:pt x="368974" y="2331605"/>
                  <a:pt x="368974" y="1546745"/>
                </a:cubicBezTo>
                <a:cubicBezTo>
                  <a:pt x="368974" y="1546745"/>
                  <a:pt x="368974" y="1546745"/>
                  <a:pt x="204114" y="1546745"/>
                </a:cubicBezTo>
                <a:cubicBezTo>
                  <a:pt x="204114" y="1546745"/>
                  <a:pt x="204114" y="1546745"/>
                  <a:pt x="204114" y="2331605"/>
                </a:cubicBezTo>
                <a:cubicBezTo>
                  <a:pt x="204114" y="2389162"/>
                  <a:pt x="159627" y="2433637"/>
                  <a:pt x="102057" y="2433637"/>
                </a:cubicBezTo>
                <a:cubicBezTo>
                  <a:pt x="47103" y="2433637"/>
                  <a:pt x="0" y="2389162"/>
                  <a:pt x="0" y="2331605"/>
                </a:cubicBezTo>
                <a:cubicBezTo>
                  <a:pt x="0" y="2331605"/>
                  <a:pt x="0" y="2331605"/>
                  <a:pt x="0" y="1379308"/>
                </a:cubicBezTo>
                <a:cubicBezTo>
                  <a:pt x="0" y="1376692"/>
                  <a:pt x="0" y="1376692"/>
                  <a:pt x="0" y="1374076"/>
                </a:cubicBezTo>
                <a:cubicBezTo>
                  <a:pt x="0" y="1374076"/>
                  <a:pt x="0" y="1371460"/>
                  <a:pt x="0" y="1371460"/>
                </a:cubicBezTo>
                <a:cubicBezTo>
                  <a:pt x="0" y="1371460"/>
                  <a:pt x="0" y="1371460"/>
                  <a:pt x="0" y="644156"/>
                </a:cubicBezTo>
                <a:cubicBezTo>
                  <a:pt x="0" y="547357"/>
                  <a:pt x="78505" y="471487"/>
                  <a:pt x="175328" y="471487"/>
                </a:cubicBezTo>
                <a:close/>
                <a:moveTo>
                  <a:pt x="285751" y="0"/>
                </a:moveTo>
                <a:cubicBezTo>
                  <a:pt x="384824" y="0"/>
                  <a:pt x="465139" y="80670"/>
                  <a:pt x="465139" y="180182"/>
                </a:cubicBezTo>
                <a:cubicBezTo>
                  <a:pt x="465139" y="279694"/>
                  <a:pt x="384824" y="360364"/>
                  <a:pt x="285751" y="360364"/>
                </a:cubicBezTo>
                <a:cubicBezTo>
                  <a:pt x="186678" y="360364"/>
                  <a:pt x="106363" y="279694"/>
                  <a:pt x="106363" y="180182"/>
                </a:cubicBezTo>
                <a:cubicBezTo>
                  <a:pt x="106363" y="80670"/>
                  <a:pt x="186678" y="0"/>
                  <a:pt x="285751" y="0"/>
                </a:cubicBezTo>
                <a:close/>
              </a:path>
            </a:pathLst>
          </a:custGeom>
          <a:solidFill>
            <a:srgbClr val="C48B0E"/>
          </a:solidFill>
          <a:ln>
            <a:noFill/>
          </a:ln>
        </p:spPr>
        <p:txBody>
          <a:bodyPr vert="horz" wrap="square" lIns="91440" tIns="45720" rIns="91440" bIns="45720" numCol="1" anchor="t" anchorCtr="0" compatLnSpc="1">
            <a:prstTxWarp prst="textNoShape">
              <a:avLst/>
            </a:prstTxWarp>
            <a:noAutofit/>
          </a:bodyPr>
          <a:lstStyle/>
          <a:p>
            <a:endParaRPr lang="pl-PL"/>
          </a:p>
        </p:txBody>
      </p:sp>
      <p:sp>
        <p:nvSpPr>
          <p:cNvPr id="77" name="Dowolny kształt: kształt 76">
            <a:extLst>
              <a:ext uri="{FF2B5EF4-FFF2-40B4-BE49-F238E27FC236}">
                <a16:creationId xmlns:a16="http://schemas.microsoft.com/office/drawing/2014/main" id="{04BC95DB-31B0-4CEE-881F-87FB5ACC4605}"/>
              </a:ext>
            </a:extLst>
          </p:cNvPr>
          <p:cNvSpPr>
            <a:spLocks noChangeArrowheads="1"/>
          </p:cNvSpPr>
          <p:nvPr/>
        </p:nvSpPr>
        <p:spPr bwMode="auto">
          <a:xfrm>
            <a:off x="7100887" y="7246938"/>
            <a:ext cx="573088" cy="2433637"/>
          </a:xfrm>
          <a:custGeom>
            <a:avLst/>
            <a:gdLst>
              <a:gd name="connsiteX0" fmla="*/ 175329 w 573088"/>
              <a:gd name="connsiteY0" fmla="*/ 471487 h 2433637"/>
              <a:gd name="connsiteX1" fmla="*/ 397760 w 573088"/>
              <a:gd name="connsiteY1" fmla="*/ 471487 h 2433637"/>
              <a:gd name="connsiteX2" fmla="*/ 573088 w 573088"/>
              <a:gd name="connsiteY2" fmla="*/ 644156 h 2433637"/>
              <a:gd name="connsiteX3" fmla="*/ 573088 w 573088"/>
              <a:gd name="connsiteY3" fmla="*/ 1371460 h 2433637"/>
              <a:gd name="connsiteX4" fmla="*/ 570471 w 573088"/>
              <a:gd name="connsiteY4" fmla="*/ 1374076 h 2433637"/>
              <a:gd name="connsiteX5" fmla="*/ 573088 w 573088"/>
              <a:gd name="connsiteY5" fmla="*/ 1379308 h 2433637"/>
              <a:gd name="connsiteX6" fmla="*/ 573088 w 573088"/>
              <a:gd name="connsiteY6" fmla="*/ 2331605 h 2433637"/>
              <a:gd name="connsiteX7" fmla="*/ 471031 w 573088"/>
              <a:gd name="connsiteY7" fmla="*/ 2433637 h 2433637"/>
              <a:gd name="connsiteX8" fmla="*/ 368975 w 573088"/>
              <a:gd name="connsiteY8" fmla="*/ 2331605 h 2433637"/>
              <a:gd name="connsiteX9" fmla="*/ 368975 w 573088"/>
              <a:gd name="connsiteY9" fmla="*/ 1546745 h 2433637"/>
              <a:gd name="connsiteX10" fmla="*/ 204114 w 573088"/>
              <a:gd name="connsiteY10" fmla="*/ 1546745 h 2433637"/>
              <a:gd name="connsiteX11" fmla="*/ 204114 w 573088"/>
              <a:gd name="connsiteY11" fmla="*/ 2331605 h 2433637"/>
              <a:gd name="connsiteX12" fmla="*/ 102057 w 573088"/>
              <a:gd name="connsiteY12" fmla="*/ 2433637 h 2433637"/>
              <a:gd name="connsiteX13" fmla="*/ 0 w 573088"/>
              <a:gd name="connsiteY13" fmla="*/ 2331605 h 2433637"/>
              <a:gd name="connsiteX14" fmla="*/ 0 w 573088"/>
              <a:gd name="connsiteY14" fmla="*/ 1379308 h 2433637"/>
              <a:gd name="connsiteX15" fmla="*/ 0 w 573088"/>
              <a:gd name="connsiteY15" fmla="*/ 1374076 h 2433637"/>
              <a:gd name="connsiteX16" fmla="*/ 0 w 573088"/>
              <a:gd name="connsiteY16" fmla="*/ 1371460 h 2433637"/>
              <a:gd name="connsiteX17" fmla="*/ 0 w 573088"/>
              <a:gd name="connsiteY17" fmla="*/ 644156 h 2433637"/>
              <a:gd name="connsiteX18" fmla="*/ 175329 w 573088"/>
              <a:gd name="connsiteY18" fmla="*/ 471487 h 2433637"/>
              <a:gd name="connsiteX19" fmla="*/ 287338 w 573088"/>
              <a:gd name="connsiteY19" fmla="*/ 0 h 2433637"/>
              <a:gd name="connsiteX20" fmla="*/ 466726 w 573088"/>
              <a:gd name="connsiteY20" fmla="*/ 180182 h 2433637"/>
              <a:gd name="connsiteX21" fmla="*/ 287338 w 573088"/>
              <a:gd name="connsiteY21" fmla="*/ 360364 h 2433637"/>
              <a:gd name="connsiteX22" fmla="*/ 107950 w 573088"/>
              <a:gd name="connsiteY22" fmla="*/ 180182 h 2433637"/>
              <a:gd name="connsiteX23" fmla="*/ 287338 w 573088"/>
              <a:gd name="connsiteY23" fmla="*/ 0 h 24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3088" h="2433637">
                <a:moveTo>
                  <a:pt x="175329" y="471487"/>
                </a:moveTo>
                <a:cubicBezTo>
                  <a:pt x="175329" y="471487"/>
                  <a:pt x="175329" y="471487"/>
                  <a:pt x="397760" y="471487"/>
                </a:cubicBezTo>
                <a:cubicBezTo>
                  <a:pt x="494583" y="471487"/>
                  <a:pt x="573088" y="547357"/>
                  <a:pt x="573088" y="644156"/>
                </a:cubicBezTo>
                <a:lnTo>
                  <a:pt x="573088" y="1371460"/>
                </a:lnTo>
                <a:cubicBezTo>
                  <a:pt x="573088" y="1371460"/>
                  <a:pt x="570471" y="1374076"/>
                  <a:pt x="570471" y="1374076"/>
                </a:cubicBezTo>
                <a:cubicBezTo>
                  <a:pt x="570471" y="1376692"/>
                  <a:pt x="573088" y="1376692"/>
                  <a:pt x="573088" y="1379308"/>
                </a:cubicBezTo>
                <a:cubicBezTo>
                  <a:pt x="573088" y="1379308"/>
                  <a:pt x="573088" y="1379308"/>
                  <a:pt x="573088" y="2331605"/>
                </a:cubicBezTo>
                <a:cubicBezTo>
                  <a:pt x="573088" y="2389162"/>
                  <a:pt x="525985" y="2433637"/>
                  <a:pt x="471031" y="2433637"/>
                </a:cubicBezTo>
                <a:cubicBezTo>
                  <a:pt x="413461" y="2433637"/>
                  <a:pt x="368975" y="2389162"/>
                  <a:pt x="368975" y="2331605"/>
                </a:cubicBezTo>
                <a:cubicBezTo>
                  <a:pt x="368975" y="2331605"/>
                  <a:pt x="368975" y="2331605"/>
                  <a:pt x="368975" y="1546745"/>
                </a:cubicBezTo>
                <a:cubicBezTo>
                  <a:pt x="368975" y="1546745"/>
                  <a:pt x="368975" y="1546745"/>
                  <a:pt x="204114" y="1546745"/>
                </a:cubicBezTo>
                <a:cubicBezTo>
                  <a:pt x="204114" y="1546745"/>
                  <a:pt x="204114" y="1546745"/>
                  <a:pt x="204114" y="2331605"/>
                </a:cubicBezTo>
                <a:cubicBezTo>
                  <a:pt x="204114" y="2389162"/>
                  <a:pt x="157011" y="2433637"/>
                  <a:pt x="102057" y="2433637"/>
                </a:cubicBezTo>
                <a:cubicBezTo>
                  <a:pt x="44486" y="2433637"/>
                  <a:pt x="0" y="2389162"/>
                  <a:pt x="0" y="2331605"/>
                </a:cubicBezTo>
                <a:cubicBezTo>
                  <a:pt x="0" y="2331605"/>
                  <a:pt x="0" y="2331605"/>
                  <a:pt x="0" y="1379308"/>
                </a:cubicBezTo>
                <a:cubicBezTo>
                  <a:pt x="0" y="1376692"/>
                  <a:pt x="0" y="1376692"/>
                  <a:pt x="0" y="1374076"/>
                </a:cubicBezTo>
                <a:cubicBezTo>
                  <a:pt x="0" y="1374076"/>
                  <a:pt x="0" y="1371460"/>
                  <a:pt x="0" y="1371460"/>
                </a:cubicBezTo>
                <a:cubicBezTo>
                  <a:pt x="0" y="1371460"/>
                  <a:pt x="0" y="1371460"/>
                  <a:pt x="0" y="644156"/>
                </a:cubicBezTo>
                <a:cubicBezTo>
                  <a:pt x="0" y="547357"/>
                  <a:pt x="78505" y="471487"/>
                  <a:pt x="175329" y="471487"/>
                </a:cubicBezTo>
                <a:close/>
                <a:moveTo>
                  <a:pt x="287338" y="0"/>
                </a:moveTo>
                <a:cubicBezTo>
                  <a:pt x="386411" y="0"/>
                  <a:pt x="466726" y="80670"/>
                  <a:pt x="466726" y="180182"/>
                </a:cubicBezTo>
                <a:cubicBezTo>
                  <a:pt x="466726" y="279694"/>
                  <a:pt x="386411" y="360364"/>
                  <a:pt x="287338" y="360364"/>
                </a:cubicBezTo>
                <a:cubicBezTo>
                  <a:pt x="188265" y="360364"/>
                  <a:pt x="107950" y="279694"/>
                  <a:pt x="107950" y="180182"/>
                </a:cubicBezTo>
                <a:cubicBezTo>
                  <a:pt x="107950" y="80670"/>
                  <a:pt x="188265" y="0"/>
                  <a:pt x="287338" y="0"/>
                </a:cubicBez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pl-PL"/>
          </a:p>
        </p:txBody>
      </p:sp>
      <p:sp>
        <p:nvSpPr>
          <p:cNvPr id="78" name="Dowolny kształt: kształt 77">
            <a:extLst>
              <a:ext uri="{FF2B5EF4-FFF2-40B4-BE49-F238E27FC236}">
                <a16:creationId xmlns:a16="http://schemas.microsoft.com/office/drawing/2014/main" id="{1D202DA3-28F4-4643-A3E4-E7EF5E1225B3}"/>
              </a:ext>
            </a:extLst>
          </p:cNvPr>
          <p:cNvSpPr>
            <a:spLocks noChangeArrowheads="1"/>
          </p:cNvSpPr>
          <p:nvPr/>
        </p:nvSpPr>
        <p:spPr bwMode="auto">
          <a:xfrm>
            <a:off x="5418137" y="7246938"/>
            <a:ext cx="573088" cy="2433637"/>
          </a:xfrm>
          <a:custGeom>
            <a:avLst/>
            <a:gdLst>
              <a:gd name="connsiteX0" fmla="*/ 175329 w 573088"/>
              <a:gd name="connsiteY0" fmla="*/ 471487 h 2433637"/>
              <a:gd name="connsiteX1" fmla="*/ 397760 w 573088"/>
              <a:gd name="connsiteY1" fmla="*/ 471487 h 2433637"/>
              <a:gd name="connsiteX2" fmla="*/ 573088 w 573088"/>
              <a:gd name="connsiteY2" fmla="*/ 644156 h 2433637"/>
              <a:gd name="connsiteX3" fmla="*/ 573088 w 573088"/>
              <a:gd name="connsiteY3" fmla="*/ 1371460 h 2433637"/>
              <a:gd name="connsiteX4" fmla="*/ 573088 w 573088"/>
              <a:gd name="connsiteY4" fmla="*/ 1374076 h 2433637"/>
              <a:gd name="connsiteX5" fmla="*/ 573088 w 573088"/>
              <a:gd name="connsiteY5" fmla="*/ 1379308 h 2433637"/>
              <a:gd name="connsiteX6" fmla="*/ 573088 w 573088"/>
              <a:gd name="connsiteY6" fmla="*/ 2331605 h 2433637"/>
              <a:gd name="connsiteX7" fmla="*/ 471031 w 573088"/>
              <a:gd name="connsiteY7" fmla="*/ 2433637 h 2433637"/>
              <a:gd name="connsiteX8" fmla="*/ 368975 w 573088"/>
              <a:gd name="connsiteY8" fmla="*/ 2331605 h 2433637"/>
              <a:gd name="connsiteX9" fmla="*/ 368975 w 573088"/>
              <a:gd name="connsiteY9" fmla="*/ 1546745 h 2433637"/>
              <a:gd name="connsiteX10" fmla="*/ 204114 w 573088"/>
              <a:gd name="connsiteY10" fmla="*/ 1546745 h 2433637"/>
              <a:gd name="connsiteX11" fmla="*/ 204114 w 573088"/>
              <a:gd name="connsiteY11" fmla="*/ 2331605 h 2433637"/>
              <a:gd name="connsiteX12" fmla="*/ 102057 w 573088"/>
              <a:gd name="connsiteY12" fmla="*/ 2433637 h 2433637"/>
              <a:gd name="connsiteX13" fmla="*/ 0 w 573088"/>
              <a:gd name="connsiteY13" fmla="*/ 2331605 h 2433637"/>
              <a:gd name="connsiteX14" fmla="*/ 0 w 573088"/>
              <a:gd name="connsiteY14" fmla="*/ 1379308 h 2433637"/>
              <a:gd name="connsiteX15" fmla="*/ 2617 w 573088"/>
              <a:gd name="connsiteY15" fmla="*/ 1374076 h 2433637"/>
              <a:gd name="connsiteX16" fmla="*/ 0 w 573088"/>
              <a:gd name="connsiteY16" fmla="*/ 1371460 h 2433637"/>
              <a:gd name="connsiteX17" fmla="*/ 0 w 573088"/>
              <a:gd name="connsiteY17" fmla="*/ 644156 h 2433637"/>
              <a:gd name="connsiteX18" fmla="*/ 175329 w 573088"/>
              <a:gd name="connsiteY18" fmla="*/ 471487 h 2433637"/>
              <a:gd name="connsiteX19" fmla="*/ 287338 w 573088"/>
              <a:gd name="connsiteY19" fmla="*/ 0 h 2433637"/>
              <a:gd name="connsiteX20" fmla="*/ 466726 w 573088"/>
              <a:gd name="connsiteY20" fmla="*/ 180182 h 2433637"/>
              <a:gd name="connsiteX21" fmla="*/ 287338 w 573088"/>
              <a:gd name="connsiteY21" fmla="*/ 360364 h 2433637"/>
              <a:gd name="connsiteX22" fmla="*/ 107950 w 573088"/>
              <a:gd name="connsiteY22" fmla="*/ 180182 h 2433637"/>
              <a:gd name="connsiteX23" fmla="*/ 287338 w 573088"/>
              <a:gd name="connsiteY23" fmla="*/ 0 h 24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3088" h="2433637">
                <a:moveTo>
                  <a:pt x="175329" y="471487"/>
                </a:moveTo>
                <a:cubicBezTo>
                  <a:pt x="175329" y="471487"/>
                  <a:pt x="175329" y="471487"/>
                  <a:pt x="397760" y="471487"/>
                </a:cubicBezTo>
                <a:cubicBezTo>
                  <a:pt x="494583" y="471487"/>
                  <a:pt x="573088" y="547357"/>
                  <a:pt x="573088" y="644156"/>
                </a:cubicBezTo>
                <a:lnTo>
                  <a:pt x="573088" y="1371460"/>
                </a:lnTo>
                <a:cubicBezTo>
                  <a:pt x="573088" y="1371460"/>
                  <a:pt x="573088" y="1374076"/>
                  <a:pt x="573088" y="1374076"/>
                </a:cubicBezTo>
                <a:cubicBezTo>
                  <a:pt x="573088" y="1376692"/>
                  <a:pt x="573088" y="1376692"/>
                  <a:pt x="573088" y="1379308"/>
                </a:cubicBezTo>
                <a:cubicBezTo>
                  <a:pt x="573088" y="1379308"/>
                  <a:pt x="573088" y="1379308"/>
                  <a:pt x="573088" y="2331605"/>
                </a:cubicBezTo>
                <a:cubicBezTo>
                  <a:pt x="573088" y="2389162"/>
                  <a:pt x="528602" y="2433637"/>
                  <a:pt x="471031" y="2433637"/>
                </a:cubicBezTo>
                <a:cubicBezTo>
                  <a:pt x="416078" y="2433637"/>
                  <a:pt x="368975" y="2389162"/>
                  <a:pt x="368975" y="2331605"/>
                </a:cubicBezTo>
                <a:cubicBezTo>
                  <a:pt x="368975" y="2331605"/>
                  <a:pt x="368975" y="2331605"/>
                  <a:pt x="368975" y="1546745"/>
                </a:cubicBezTo>
                <a:cubicBezTo>
                  <a:pt x="368975" y="1546745"/>
                  <a:pt x="368975" y="1546745"/>
                  <a:pt x="204114" y="1546745"/>
                </a:cubicBezTo>
                <a:cubicBezTo>
                  <a:pt x="204114" y="1546745"/>
                  <a:pt x="204114" y="1546745"/>
                  <a:pt x="204114" y="2331605"/>
                </a:cubicBezTo>
                <a:cubicBezTo>
                  <a:pt x="204114" y="2389162"/>
                  <a:pt x="159627" y="2433637"/>
                  <a:pt x="102057" y="2433637"/>
                </a:cubicBezTo>
                <a:cubicBezTo>
                  <a:pt x="47103" y="2433637"/>
                  <a:pt x="0" y="2389162"/>
                  <a:pt x="0" y="2331605"/>
                </a:cubicBezTo>
                <a:cubicBezTo>
                  <a:pt x="0" y="2331605"/>
                  <a:pt x="0" y="2331605"/>
                  <a:pt x="0" y="1379308"/>
                </a:cubicBezTo>
                <a:cubicBezTo>
                  <a:pt x="0" y="1376692"/>
                  <a:pt x="0" y="1376692"/>
                  <a:pt x="2617" y="1374076"/>
                </a:cubicBezTo>
                <a:cubicBezTo>
                  <a:pt x="2617" y="1374076"/>
                  <a:pt x="0" y="1371460"/>
                  <a:pt x="0" y="1371460"/>
                </a:cubicBezTo>
                <a:cubicBezTo>
                  <a:pt x="0" y="1371460"/>
                  <a:pt x="0" y="1371460"/>
                  <a:pt x="0" y="644156"/>
                </a:cubicBezTo>
                <a:cubicBezTo>
                  <a:pt x="0" y="547357"/>
                  <a:pt x="78505" y="471487"/>
                  <a:pt x="175329" y="471487"/>
                </a:cubicBezTo>
                <a:close/>
                <a:moveTo>
                  <a:pt x="287338" y="0"/>
                </a:moveTo>
                <a:cubicBezTo>
                  <a:pt x="386411" y="0"/>
                  <a:pt x="466726" y="80670"/>
                  <a:pt x="466726" y="180182"/>
                </a:cubicBezTo>
                <a:cubicBezTo>
                  <a:pt x="466726" y="279694"/>
                  <a:pt x="386411" y="360364"/>
                  <a:pt x="287338" y="360364"/>
                </a:cubicBezTo>
                <a:cubicBezTo>
                  <a:pt x="188265" y="360364"/>
                  <a:pt x="107950" y="279694"/>
                  <a:pt x="107950" y="180182"/>
                </a:cubicBezTo>
                <a:cubicBezTo>
                  <a:pt x="107950" y="80670"/>
                  <a:pt x="188265" y="0"/>
                  <a:pt x="287338" y="0"/>
                </a:cubicBez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pl-PL"/>
          </a:p>
        </p:txBody>
      </p:sp>
      <p:sp>
        <p:nvSpPr>
          <p:cNvPr id="67" name="Freeform 94">
            <a:extLst>
              <a:ext uri="{FF2B5EF4-FFF2-40B4-BE49-F238E27FC236}">
                <a16:creationId xmlns:a16="http://schemas.microsoft.com/office/drawing/2014/main" id="{1A287786-EF7F-44AA-83DF-742E7EC72A4F}"/>
              </a:ext>
            </a:extLst>
          </p:cNvPr>
          <p:cNvSpPr>
            <a:spLocks/>
          </p:cNvSpPr>
          <p:nvPr/>
        </p:nvSpPr>
        <p:spPr bwMode="auto">
          <a:xfrm>
            <a:off x="11139488" y="7718425"/>
            <a:ext cx="573088" cy="1962150"/>
          </a:xfrm>
          <a:custGeom>
            <a:avLst/>
            <a:gdLst>
              <a:gd name="T0" fmla="*/ 219 w 219"/>
              <a:gd name="T1" fmla="*/ 66 h 750"/>
              <a:gd name="T2" fmla="*/ 152 w 219"/>
              <a:gd name="T3" fmla="*/ 0 h 750"/>
              <a:gd name="T4" fmla="*/ 67 w 219"/>
              <a:gd name="T5" fmla="*/ 0 h 750"/>
              <a:gd name="T6" fmla="*/ 0 w 219"/>
              <a:gd name="T7" fmla="*/ 66 h 750"/>
              <a:gd name="T8" fmla="*/ 0 w 219"/>
              <a:gd name="T9" fmla="*/ 344 h 750"/>
              <a:gd name="T10" fmla="*/ 0 w 219"/>
              <a:gd name="T11" fmla="*/ 345 h 750"/>
              <a:gd name="T12" fmla="*/ 0 w 219"/>
              <a:gd name="T13" fmla="*/ 347 h 750"/>
              <a:gd name="T14" fmla="*/ 0 w 219"/>
              <a:gd name="T15" fmla="*/ 711 h 750"/>
              <a:gd name="T16" fmla="*/ 39 w 219"/>
              <a:gd name="T17" fmla="*/ 750 h 750"/>
              <a:gd name="T18" fmla="*/ 39 w 219"/>
              <a:gd name="T19" fmla="*/ 750 h 750"/>
              <a:gd name="T20" fmla="*/ 78 w 219"/>
              <a:gd name="T21" fmla="*/ 711 h 750"/>
              <a:gd name="T22" fmla="*/ 78 w 219"/>
              <a:gd name="T23" fmla="*/ 411 h 750"/>
              <a:gd name="T24" fmla="*/ 141 w 219"/>
              <a:gd name="T25" fmla="*/ 411 h 750"/>
              <a:gd name="T26" fmla="*/ 141 w 219"/>
              <a:gd name="T27" fmla="*/ 711 h 750"/>
              <a:gd name="T28" fmla="*/ 180 w 219"/>
              <a:gd name="T29" fmla="*/ 750 h 750"/>
              <a:gd name="T30" fmla="*/ 180 w 219"/>
              <a:gd name="T31" fmla="*/ 750 h 750"/>
              <a:gd name="T32" fmla="*/ 219 w 219"/>
              <a:gd name="T33" fmla="*/ 711 h 750"/>
              <a:gd name="T34" fmla="*/ 219 w 219"/>
              <a:gd name="T35" fmla="*/ 347 h 750"/>
              <a:gd name="T36" fmla="*/ 219 w 219"/>
              <a:gd name="T37" fmla="*/ 345 h 750"/>
              <a:gd name="T38" fmla="*/ 219 w 219"/>
              <a:gd name="T39" fmla="*/ 344 h 750"/>
              <a:gd name="T40" fmla="*/ 219 w 219"/>
              <a:gd name="T41" fmla="*/ 6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750">
                <a:moveTo>
                  <a:pt x="219" y="66"/>
                </a:moveTo>
                <a:cubicBezTo>
                  <a:pt x="219" y="29"/>
                  <a:pt x="189" y="0"/>
                  <a:pt x="152" y="0"/>
                </a:cubicBezTo>
                <a:cubicBezTo>
                  <a:pt x="67" y="0"/>
                  <a:pt x="67" y="0"/>
                  <a:pt x="67" y="0"/>
                </a:cubicBezTo>
                <a:cubicBezTo>
                  <a:pt x="30" y="0"/>
                  <a:pt x="0" y="29"/>
                  <a:pt x="0" y="66"/>
                </a:cubicBezTo>
                <a:cubicBezTo>
                  <a:pt x="0" y="344"/>
                  <a:pt x="0" y="344"/>
                  <a:pt x="0" y="344"/>
                </a:cubicBezTo>
                <a:cubicBezTo>
                  <a:pt x="0" y="344"/>
                  <a:pt x="0" y="345"/>
                  <a:pt x="0" y="345"/>
                </a:cubicBezTo>
                <a:cubicBezTo>
                  <a:pt x="0" y="346"/>
                  <a:pt x="0" y="346"/>
                  <a:pt x="0" y="347"/>
                </a:cubicBezTo>
                <a:cubicBezTo>
                  <a:pt x="0" y="711"/>
                  <a:pt x="0" y="711"/>
                  <a:pt x="0" y="711"/>
                </a:cubicBezTo>
                <a:cubicBezTo>
                  <a:pt x="0" y="733"/>
                  <a:pt x="18" y="750"/>
                  <a:pt x="39" y="750"/>
                </a:cubicBezTo>
                <a:cubicBezTo>
                  <a:pt x="39" y="750"/>
                  <a:pt x="39" y="750"/>
                  <a:pt x="39" y="750"/>
                </a:cubicBezTo>
                <a:cubicBezTo>
                  <a:pt x="61" y="750"/>
                  <a:pt x="78" y="733"/>
                  <a:pt x="78" y="711"/>
                </a:cubicBezTo>
                <a:cubicBezTo>
                  <a:pt x="78" y="411"/>
                  <a:pt x="78" y="411"/>
                  <a:pt x="78" y="411"/>
                </a:cubicBezTo>
                <a:cubicBezTo>
                  <a:pt x="141" y="411"/>
                  <a:pt x="141" y="411"/>
                  <a:pt x="141" y="411"/>
                </a:cubicBezTo>
                <a:cubicBezTo>
                  <a:pt x="141" y="711"/>
                  <a:pt x="141" y="711"/>
                  <a:pt x="141" y="711"/>
                </a:cubicBezTo>
                <a:cubicBezTo>
                  <a:pt x="141" y="733"/>
                  <a:pt x="158" y="750"/>
                  <a:pt x="180" y="750"/>
                </a:cubicBezTo>
                <a:cubicBezTo>
                  <a:pt x="180" y="750"/>
                  <a:pt x="180" y="750"/>
                  <a:pt x="180" y="750"/>
                </a:cubicBezTo>
                <a:cubicBezTo>
                  <a:pt x="201" y="750"/>
                  <a:pt x="219" y="733"/>
                  <a:pt x="219" y="711"/>
                </a:cubicBezTo>
                <a:cubicBezTo>
                  <a:pt x="219" y="347"/>
                  <a:pt x="219" y="347"/>
                  <a:pt x="219" y="347"/>
                </a:cubicBezTo>
                <a:cubicBezTo>
                  <a:pt x="219" y="346"/>
                  <a:pt x="219" y="346"/>
                  <a:pt x="219" y="345"/>
                </a:cubicBezTo>
                <a:cubicBezTo>
                  <a:pt x="219" y="345"/>
                  <a:pt x="219" y="344"/>
                  <a:pt x="219" y="344"/>
                </a:cubicBezTo>
                <a:lnTo>
                  <a:pt x="219" y="66"/>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8" name="Oval 95">
            <a:extLst>
              <a:ext uri="{FF2B5EF4-FFF2-40B4-BE49-F238E27FC236}">
                <a16:creationId xmlns:a16="http://schemas.microsoft.com/office/drawing/2014/main" id="{16899FB2-2616-4139-9B4B-EDBD6C06E88B}"/>
              </a:ext>
            </a:extLst>
          </p:cNvPr>
          <p:cNvSpPr>
            <a:spLocks noChangeArrowheads="1"/>
          </p:cNvSpPr>
          <p:nvPr/>
        </p:nvSpPr>
        <p:spPr bwMode="auto">
          <a:xfrm>
            <a:off x="11245850" y="7246938"/>
            <a:ext cx="358775" cy="360363"/>
          </a:xfrm>
          <a:prstGeom prst="ellipse">
            <a:avLst/>
          </a:pr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69" name="Freeform 96">
            <a:extLst>
              <a:ext uri="{FF2B5EF4-FFF2-40B4-BE49-F238E27FC236}">
                <a16:creationId xmlns:a16="http://schemas.microsoft.com/office/drawing/2014/main" id="{8F6DF89A-D60F-4C49-B1C5-A7504B81807D}"/>
              </a:ext>
            </a:extLst>
          </p:cNvPr>
          <p:cNvSpPr>
            <a:spLocks/>
          </p:cNvSpPr>
          <p:nvPr/>
        </p:nvSpPr>
        <p:spPr bwMode="auto">
          <a:xfrm>
            <a:off x="13690600" y="7718425"/>
            <a:ext cx="573088" cy="1962150"/>
          </a:xfrm>
          <a:custGeom>
            <a:avLst/>
            <a:gdLst>
              <a:gd name="T0" fmla="*/ 219 w 219"/>
              <a:gd name="T1" fmla="*/ 66 h 750"/>
              <a:gd name="T2" fmla="*/ 152 w 219"/>
              <a:gd name="T3" fmla="*/ 0 h 750"/>
              <a:gd name="T4" fmla="*/ 67 w 219"/>
              <a:gd name="T5" fmla="*/ 0 h 750"/>
              <a:gd name="T6" fmla="*/ 0 w 219"/>
              <a:gd name="T7" fmla="*/ 66 h 750"/>
              <a:gd name="T8" fmla="*/ 0 w 219"/>
              <a:gd name="T9" fmla="*/ 344 h 750"/>
              <a:gd name="T10" fmla="*/ 0 w 219"/>
              <a:gd name="T11" fmla="*/ 345 h 750"/>
              <a:gd name="T12" fmla="*/ 0 w 219"/>
              <a:gd name="T13" fmla="*/ 347 h 750"/>
              <a:gd name="T14" fmla="*/ 0 w 219"/>
              <a:gd name="T15" fmla="*/ 711 h 750"/>
              <a:gd name="T16" fmla="*/ 39 w 219"/>
              <a:gd name="T17" fmla="*/ 750 h 750"/>
              <a:gd name="T18" fmla="*/ 39 w 219"/>
              <a:gd name="T19" fmla="*/ 750 h 750"/>
              <a:gd name="T20" fmla="*/ 78 w 219"/>
              <a:gd name="T21" fmla="*/ 711 h 750"/>
              <a:gd name="T22" fmla="*/ 78 w 219"/>
              <a:gd name="T23" fmla="*/ 411 h 750"/>
              <a:gd name="T24" fmla="*/ 141 w 219"/>
              <a:gd name="T25" fmla="*/ 411 h 750"/>
              <a:gd name="T26" fmla="*/ 141 w 219"/>
              <a:gd name="T27" fmla="*/ 711 h 750"/>
              <a:gd name="T28" fmla="*/ 180 w 219"/>
              <a:gd name="T29" fmla="*/ 750 h 750"/>
              <a:gd name="T30" fmla="*/ 180 w 219"/>
              <a:gd name="T31" fmla="*/ 750 h 750"/>
              <a:gd name="T32" fmla="*/ 219 w 219"/>
              <a:gd name="T33" fmla="*/ 711 h 750"/>
              <a:gd name="T34" fmla="*/ 219 w 219"/>
              <a:gd name="T35" fmla="*/ 347 h 750"/>
              <a:gd name="T36" fmla="*/ 219 w 219"/>
              <a:gd name="T37" fmla="*/ 345 h 750"/>
              <a:gd name="T38" fmla="*/ 219 w 219"/>
              <a:gd name="T39" fmla="*/ 344 h 750"/>
              <a:gd name="T40" fmla="*/ 219 w 219"/>
              <a:gd name="T41" fmla="*/ 6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750">
                <a:moveTo>
                  <a:pt x="219" y="66"/>
                </a:moveTo>
                <a:cubicBezTo>
                  <a:pt x="219" y="29"/>
                  <a:pt x="189" y="0"/>
                  <a:pt x="152" y="0"/>
                </a:cubicBezTo>
                <a:cubicBezTo>
                  <a:pt x="67" y="0"/>
                  <a:pt x="67" y="0"/>
                  <a:pt x="67" y="0"/>
                </a:cubicBezTo>
                <a:cubicBezTo>
                  <a:pt x="30" y="0"/>
                  <a:pt x="0" y="29"/>
                  <a:pt x="0" y="66"/>
                </a:cubicBezTo>
                <a:cubicBezTo>
                  <a:pt x="0" y="344"/>
                  <a:pt x="0" y="344"/>
                  <a:pt x="0" y="344"/>
                </a:cubicBezTo>
                <a:cubicBezTo>
                  <a:pt x="0" y="344"/>
                  <a:pt x="0" y="345"/>
                  <a:pt x="0" y="345"/>
                </a:cubicBezTo>
                <a:cubicBezTo>
                  <a:pt x="0" y="346"/>
                  <a:pt x="0" y="346"/>
                  <a:pt x="0" y="347"/>
                </a:cubicBezTo>
                <a:cubicBezTo>
                  <a:pt x="0" y="711"/>
                  <a:pt x="0" y="711"/>
                  <a:pt x="0" y="711"/>
                </a:cubicBezTo>
                <a:cubicBezTo>
                  <a:pt x="0" y="733"/>
                  <a:pt x="18" y="750"/>
                  <a:pt x="39" y="750"/>
                </a:cubicBezTo>
                <a:cubicBezTo>
                  <a:pt x="39" y="750"/>
                  <a:pt x="39" y="750"/>
                  <a:pt x="39" y="750"/>
                </a:cubicBezTo>
                <a:cubicBezTo>
                  <a:pt x="61" y="750"/>
                  <a:pt x="78" y="733"/>
                  <a:pt x="78" y="711"/>
                </a:cubicBezTo>
                <a:cubicBezTo>
                  <a:pt x="78" y="411"/>
                  <a:pt x="78" y="411"/>
                  <a:pt x="78" y="411"/>
                </a:cubicBezTo>
                <a:cubicBezTo>
                  <a:pt x="141" y="411"/>
                  <a:pt x="141" y="411"/>
                  <a:pt x="141" y="411"/>
                </a:cubicBezTo>
                <a:cubicBezTo>
                  <a:pt x="141" y="711"/>
                  <a:pt x="141" y="711"/>
                  <a:pt x="141" y="711"/>
                </a:cubicBezTo>
                <a:cubicBezTo>
                  <a:pt x="141" y="733"/>
                  <a:pt x="158" y="750"/>
                  <a:pt x="180" y="750"/>
                </a:cubicBezTo>
                <a:cubicBezTo>
                  <a:pt x="180" y="750"/>
                  <a:pt x="180" y="750"/>
                  <a:pt x="180" y="750"/>
                </a:cubicBezTo>
                <a:cubicBezTo>
                  <a:pt x="201" y="750"/>
                  <a:pt x="219" y="733"/>
                  <a:pt x="219" y="711"/>
                </a:cubicBezTo>
                <a:cubicBezTo>
                  <a:pt x="219" y="347"/>
                  <a:pt x="219" y="347"/>
                  <a:pt x="219" y="347"/>
                </a:cubicBezTo>
                <a:cubicBezTo>
                  <a:pt x="219" y="346"/>
                  <a:pt x="219" y="346"/>
                  <a:pt x="219" y="345"/>
                </a:cubicBezTo>
                <a:cubicBezTo>
                  <a:pt x="219" y="345"/>
                  <a:pt x="219" y="344"/>
                  <a:pt x="219" y="344"/>
                </a:cubicBezTo>
                <a:lnTo>
                  <a:pt x="219" y="66"/>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0" name="Oval 97">
            <a:extLst>
              <a:ext uri="{FF2B5EF4-FFF2-40B4-BE49-F238E27FC236}">
                <a16:creationId xmlns:a16="http://schemas.microsoft.com/office/drawing/2014/main" id="{5D7EA8A4-AFFA-4075-A6D8-C40882FDDA0A}"/>
              </a:ext>
            </a:extLst>
          </p:cNvPr>
          <p:cNvSpPr>
            <a:spLocks noChangeArrowheads="1"/>
          </p:cNvSpPr>
          <p:nvPr/>
        </p:nvSpPr>
        <p:spPr bwMode="auto">
          <a:xfrm>
            <a:off x="13796963" y="7246938"/>
            <a:ext cx="358775" cy="360363"/>
          </a:xfrm>
          <a:prstGeom prst="ellipse">
            <a:avLst/>
          </a:pr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1" name="Freeform 98">
            <a:extLst>
              <a:ext uri="{FF2B5EF4-FFF2-40B4-BE49-F238E27FC236}">
                <a16:creationId xmlns:a16="http://schemas.microsoft.com/office/drawing/2014/main" id="{49AA1C9D-633F-447F-88AF-1166858EBCDD}"/>
              </a:ext>
            </a:extLst>
          </p:cNvPr>
          <p:cNvSpPr>
            <a:spLocks/>
          </p:cNvSpPr>
          <p:nvPr/>
        </p:nvSpPr>
        <p:spPr bwMode="auto">
          <a:xfrm>
            <a:off x="12709525" y="7718425"/>
            <a:ext cx="573088" cy="1962150"/>
          </a:xfrm>
          <a:custGeom>
            <a:avLst/>
            <a:gdLst>
              <a:gd name="T0" fmla="*/ 219 w 219"/>
              <a:gd name="T1" fmla="*/ 66 h 750"/>
              <a:gd name="T2" fmla="*/ 152 w 219"/>
              <a:gd name="T3" fmla="*/ 0 h 750"/>
              <a:gd name="T4" fmla="*/ 67 w 219"/>
              <a:gd name="T5" fmla="*/ 0 h 750"/>
              <a:gd name="T6" fmla="*/ 0 w 219"/>
              <a:gd name="T7" fmla="*/ 66 h 750"/>
              <a:gd name="T8" fmla="*/ 0 w 219"/>
              <a:gd name="T9" fmla="*/ 344 h 750"/>
              <a:gd name="T10" fmla="*/ 0 w 219"/>
              <a:gd name="T11" fmla="*/ 345 h 750"/>
              <a:gd name="T12" fmla="*/ 0 w 219"/>
              <a:gd name="T13" fmla="*/ 347 h 750"/>
              <a:gd name="T14" fmla="*/ 0 w 219"/>
              <a:gd name="T15" fmla="*/ 711 h 750"/>
              <a:gd name="T16" fmla="*/ 39 w 219"/>
              <a:gd name="T17" fmla="*/ 750 h 750"/>
              <a:gd name="T18" fmla="*/ 39 w 219"/>
              <a:gd name="T19" fmla="*/ 750 h 750"/>
              <a:gd name="T20" fmla="*/ 78 w 219"/>
              <a:gd name="T21" fmla="*/ 711 h 750"/>
              <a:gd name="T22" fmla="*/ 78 w 219"/>
              <a:gd name="T23" fmla="*/ 411 h 750"/>
              <a:gd name="T24" fmla="*/ 141 w 219"/>
              <a:gd name="T25" fmla="*/ 411 h 750"/>
              <a:gd name="T26" fmla="*/ 141 w 219"/>
              <a:gd name="T27" fmla="*/ 711 h 750"/>
              <a:gd name="T28" fmla="*/ 180 w 219"/>
              <a:gd name="T29" fmla="*/ 750 h 750"/>
              <a:gd name="T30" fmla="*/ 180 w 219"/>
              <a:gd name="T31" fmla="*/ 750 h 750"/>
              <a:gd name="T32" fmla="*/ 219 w 219"/>
              <a:gd name="T33" fmla="*/ 711 h 750"/>
              <a:gd name="T34" fmla="*/ 219 w 219"/>
              <a:gd name="T35" fmla="*/ 347 h 750"/>
              <a:gd name="T36" fmla="*/ 219 w 219"/>
              <a:gd name="T37" fmla="*/ 345 h 750"/>
              <a:gd name="T38" fmla="*/ 219 w 219"/>
              <a:gd name="T39" fmla="*/ 344 h 750"/>
              <a:gd name="T40" fmla="*/ 219 w 219"/>
              <a:gd name="T41" fmla="*/ 6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750">
                <a:moveTo>
                  <a:pt x="219" y="66"/>
                </a:moveTo>
                <a:cubicBezTo>
                  <a:pt x="219" y="29"/>
                  <a:pt x="189" y="0"/>
                  <a:pt x="152" y="0"/>
                </a:cubicBezTo>
                <a:cubicBezTo>
                  <a:pt x="67" y="0"/>
                  <a:pt x="67" y="0"/>
                  <a:pt x="67" y="0"/>
                </a:cubicBezTo>
                <a:cubicBezTo>
                  <a:pt x="30" y="0"/>
                  <a:pt x="0" y="29"/>
                  <a:pt x="0" y="66"/>
                </a:cubicBezTo>
                <a:cubicBezTo>
                  <a:pt x="0" y="344"/>
                  <a:pt x="0" y="344"/>
                  <a:pt x="0" y="344"/>
                </a:cubicBezTo>
                <a:cubicBezTo>
                  <a:pt x="0" y="344"/>
                  <a:pt x="0" y="345"/>
                  <a:pt x="0" y="345"/>
                </a:cubicBezTo>
                <a:cubicBezTo>
                  <a:pt x="0" y="346"/>
                  <a:pt x="0" y="346"/>
                  <a:pt x="0" y="347"/>
                </a:cubicBezTo>
                <a:cubicBezTo>
                  <a:pt x="0" y="711"/>
                  <a:pt x="0" y="711"/>
                  <a:pt x="0" y="711"/>
                </a:cubicBezTo>
                <a:cubicBezTo>
                  <a:pt x="0" y="733"/>
                  <a:pt x="18" y="750"/>
                  <a:pt x="39" y="750"/>
                </a:cubicBezTo>
                <a:cubicBezTo>
                  <a:pt x="39" y="750"/>
                  <a:pt x="39" y="750"/>
                  <a:pt x="39" y="750"/>
                </a:cubicBezTo>
                <a:cubicBezTo>
                  <a:pt x="60" y="750"/>
                  <a:pt x="78" y="733"/>
                  <a:pt x="78" y="711"/>
                </a:cubicBezTo>
                <a:cubicBezTo>
                  <a:pt x="78" y="411"/>
                  <a:pt x="78" y="411"/>
                  <a:pt x="78" y="411"/>
                </a:cubicBezTo>
                <a:cubicBezTo>
                  <a:pt x="141" y="411"/>
                  <a:pt x="141" y="411"/>
                  <a:pt x="141" y="411"/>
                </a:cubicBezTo>
                <a:cubicBezTo>
                  <a:pt x="141" y="711"/>
                  <a:pt x="141" y="711"/>
                  <a:pt x="141" y="711"/>
                </a:cubicBezTo>
                <a:cubicBezTo>
                  <a:pt x="141" y="733"/>
                  <a:pt x="158" y="750"/>
                  <a:pt x="180" y="750"/>
                </a:cubicBezTo>
                <a:cubicBezTo>
                  <a:pt x="180" y="750"/>
                  <a:pt x="180" y="750"/>
                  <a:pt x="180" y="750"/>
                </a:cubicBezTo>
                <a:cubicBezTo>
                  <a:pt x="201" y="750"/>
                  <a:pt x="219" y="733"/>
                  <a:pt x="219" y="711"/>
                </a:cubicBezTo>
                <a:cubicBezTo>
                  <a:pt x="219" y="347"/>
                  <a:pt x="219" y="347"/>
                  <a:pt x="219" y="347"/>
                </a:cubicBezTo>
                <a:cubicBezTo>
                  <a:pt x="219" y="346"/>
                  <a:pt x="219" y="346"/>
                  <a:pt x="219" y="345"/>
                </a:cubicBezTo>
                <a:cubicBezTo>
                  <a:pt x="219" y="345"/>
                  <a:pt x="219" y="344"/>
                  <a:pt x="219" y="344"/>
                </a:cubicBezTo>
                <a:lnTo>
                  <a:pt x="219" y="66"/>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2" name="Oval 99">
            <a:extLst>
              <a:ext uri="{FF2B5EF4-FFF2-40B4-BE49-F238E27FC236}">
                <a16:creationId xmlns:a16="http://schemas.microsoft.com/office/drawing/2014/main" id="{31DAE97B-4AF4-4D9D-A880-F079B759CA24}"/>
              </a:ext>
            </a:extLst>
          </p:cNvPr>
          <p:cNvSpPr>
            <a:spLocks noChangeArrowheads="1"/>
          </p:cNvSpPr>
          <p:nvPr/>
        </p:nvSpPr>
        <p:spPr bwMode="auto">
          <a:xfrm>
            <a:off x="12815888" y="7246938"/>
            <a:ext cx="358775" cy="360363"/>
          </a:xfrm>
          <a:prstGeom prst="ellipse">
            <a:avLst/>
          </a:pr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3" name="Freeform 100">
            <a:extLst>
              <a:ext uri="{FF2B5EF4-FFF2-40B4-BE49-F238E27FC236}">
                <a16:creationId xmlns:a16="http://schemas.microsoft.com/office/drawing/2014/main" id="{9ED7D497-20D9-4762-A926-4A8E339E85EE}"/>
              </a:ext>
            </a:extLst>
          </p:cNvPr>
          <p:cNvSpPr>
            <a:spLocks noEditPoints="1"/>
          </p:cNvSpPr>
          <p:nvPr/>
        </p:nvSpPr>
        <p:spPr bwMode="auto">
          <a:xfrm>
            <a:off x="6135688" y="8553450"/>
            <a:ext cx="622300" cy="1117600"/>
          </a:xfrm>
          <a:custGeom>
            <a:avLst/>
            <a:gdLst>
              <a:gd name="T0" fmla="*/ 194 w 238"/>
              <a:gd name="T1" fmla="*/ 90 h 427"/>
              <a:gd name="T2" fmla="*/ 169 w 238"/>
              <a:gd name="T3" fmla="*/ 90 h 427"/>
              <a:gd name="T4" fmla="*/ 169 w 238"/>
              <a:gd name="T5" fmla="*/ 23 h 427"/>
              <a:gd name="T6" fmla="*/ 178 w 238"/>
              <a:gd name="T7" fmla="*/ 23 h 427"/>
              <a:gd name="T8" fmla="*/ 178 w 238"/>
              <a:gd name="T9" fmla="*/ 0 h 427"/>
              <a:gd name="T10" fmla="*/ 59 w 238"/>
              <a:gd name="T11" fmla="*/ 0 h 427"/>
              <a:gd name="T12" fmla="*/ 59 w 238"/>
              <a:gd name="T13" fmla="*/ 23 h 427"/>
              <a:gd name="T14" fmla="*/ 69 w 238"/>
              <a:gd name="T15" fmla="*/ 23 h 427"/>
              <a:gd name="T16" fmla="*/ 69 w 238"/>
              <a:gd name="T17" fmla="*/ 90 h 427"/>
              <a:gd name="T18" fmla="*/ 43 w 238"/>
              <a:gd name="T19" fmla="*/ 90 h 427"/>
              <a:gd name="T20" fmla="*/ 0 w 238"/>
              <a:gd name="T21" fmla="*/ 133 h 427"/>
              <a:gd name="T22" fmla="*/ 0 w 238"/>
              <a:gd name="T23" fmla="*/ 383 h 427"/>
              <a:gd name="T24" fmla="*/ 43 w 238"/>
              <a:gd name="T25" fmla="*/ 427 h 427"/>
              <a:gd name="T26" fmla="*/ 194 w 238"/>
              <a:gd name="T27" fmla="*/ 427 h 427"/>
              <a:gd name="T28" fmla="*/ 238 w 238"/>
              <a:gd name="T29" fmla="*/ 383 h 427"/>
              <a:gd name="T30" fmla="*/ 238 w 238"/>
              <a:gd name="T31" fmla="*/ 133 h 427"/>
              <a:gd name="T32" fmla="*/ 194 w 238"/>
              <a:gd name="T33" fmla="*/ 90 h 427"/>
              <a:gd name="T34" fmla="*/ 84 w 238"/>
              <a:gd name="T35" fmla="*/ 23 h 427"/>
              <a:gd name="T36" fmla="*/ 154 w 238"/>
              <a:gd name="T37" fmla="*/ 23 h 427"/>
              <a:gd name="T38" fmla="*/ 154 w 238"/>
              <a:gd name="T39" fmla="*/ 90 h 427"/>
              <a:gd name="T40" fmla="*/ 84 w 238"/>
              <a:gd name="T41" fmla="*/ 90 h 427"/>
              <a:gd name="T42" fmla="*/ 84 w 238"/>
              <a:gd name="T43" fmla="*/ 2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 h="427">
                <a:moveTo>
                  <a:pt x="194" y="90"/>
                </a:moveTo>
                <a:cubicBezTo>
                  <a:pt x="169" y="90"/>
                  <a:pt x="169" y="90"/>
                  <a:pt x="169" y="90"/>
                </a:cubicBezTo>
                <a:cubicBezTo>
                  <a:pt x="169" y="23"/>
                  <a:pt x="169" y="23"/>
                  <a:pt x="169" y="23"/>
                </a:cubicBezTo>
                <a:cubicBezTo>
                  <a:pt x="178" y="23"/>
                  <a:pt x="178" y="23"/>
                  <a:pt x="178" y="23"/>
                </a:cubicBezTo>
                <a:cubicBezTo>
                  <a:pt x="178" y="0"/>
                  <a:pt x="178" y="0"/>
                  <a:pt x="178" y="0"/>
                </a:cubicBezTo>
                <a:cubicBezTo>
                  <a:pt x="59" y="0"/>
                  <a:pt x="59" y="0"/>
                  <a:pt x="59" y="0"/>
                </a:cubicBezTo>
                <a:cubicBezTo>
                  <a:pt x="59" y="23"/>
                  <a:pt x="59" y="23"/>
                  <a:pt x="59" y="23"/>
                </a:cubicBezTo>
                <a:cubicBezTo>
                  <a:pt x="69" y="23"/>
                  <a:pt x="69" y="23"/>
                  <a:pt x="69" y="23"/>
                </a:cubicBezTo>
                <a:cubicBezTo>
                  <a:pt x="69" y="90"/>
                  <a:pt x="69" y="90"/>
                  <a:pt x="69" y="90"/>
                </a:cubicBezTo>
                <a:cubicBezTo>
                  <a:pt x="43" y="90"/>
                  <a:pt x="43" y="90"/>
                  <a:pt x="43" y="90"/>
                </a:cubicBezTo>
                <a:cubicBezTo>
                  <a:pt x="19" y="90"/>
                  <a:pt x="0" y="109"/>
                  <a:pt x="0" y="133"/>
                </a:cubicBezTo>
                <a:cubicBezTo>
                  <a:pt x="0" y="383"/>
                  <a:pt x="0" y="383"/>
                  <a:pt x="0" y="383"/>
                </a:cubicBezTo>
                <a:cubicBezTo>
                  <a:pt x="0" y="408"/>
                  <a:pt x="19" y="427"/>
                  <a:pt x="43" y="427"/>
                </a:cubicBezTo>
                <a:cubicBezTo>
                  <a:pt x="194" y="427"/>
                  <a:pt x="194" y="427"/>
                  <a:pt x="194" y="427"/>
                </a:cubicBezTo>
                <a:cubicBezTo>
                  <a:pt x="218" y="427"/>
                  <a:pt x="238" y="408"/>
                  <a:pt x="238" y="383"/>
                </a:cubicBezTo>
                <a:cubicBezTo>
                  <a:pt x="238" y="133"/>
                  <a:pt x="238" y="133"/>
                  <a:pt x="238" y="133"/>
                </a:cubicBezTo>
                <a:cubicBezTo>
                  <a:pt x="238" y="109"/>
                  <a:pt x="218" y="90"/>
                  <a:pt x="194" y="90"/>
                </a:cubicBezTo>
                <a:close/>
                <a:moveTo>
                  <a:pt x="84" y="23"/>
                </a:moveTo>
                <a:cubicBezTo>
                  <a:pt x="154" y="23"/>
                  <a:pt x="154" y="23"/>
                  <a:pt x="154" y="23"/>
                </a:cubicBezTo>
                <a:cubicBezTo>
                  <a:pt x="154" y="90"/>
                  <a:pt x="154" y="90"/>
                  <a:pt x="154" y="90"/>
                </a:cubicBezTo>
                <a:cubicBezTo>
                  <a:pt x="84" y="90"/>
                  <a:pt x="84" y="90"/>
                  <a:pt x="84" y="90"/>
                </a:cubicBezTo>
                <a:lnTo>
                  <a:pt x="84" y="23"/>
                </a:ln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4" name="Freeform 101">
            <a:extLst>
              <a:ext uri="{FF2B5EF4-FFF2-40B4-BE49-F238E27FC236}">
                <a16:creationId xmlns:a16="http://schemas.microsoft.com/office/drawing/2014/main" id="{97C223E2-A991-4BC7-96B8-D0CE2DB80AD8}"/>
              </a:ext>
            </a:extLst>
          </p:cNvPr>
          <p:cNvSpPr>
            <a:spLocks noEditPoints="1"/>
          </p:cNvSpPr>
          <p:nvPr/>
        </p:nvSpPr>
        <p:spPr bwMode="auto">
          <a:xfrm>
            <a:off x="7805738" y="8553450"/>
            <a:ext cx="622300" cy="1117600"/>
          </a:xfrm>
          <a:custGeom>
            <a:avLst/>
            <a:gdLst>
              <a:gd name="T0" fmla="*/ 194 w 238"/>
              <a:gd name="T1" fmla="*/ 90 h 427"/>
              <a:gd name="T2" fmla="*/ 169 w 238"/>
              <a:gd name="T3" fmla="*/ 90 h 427"/>
              <a:gd name="T4" fmla="*/ 169 w 238"/>
              <a:gd name="T5" fmla="*/ 23 h 427"/>
              <a:gd name="T6" fmla="*/ 178 w 238"/>
              <a:gd name="T7" fmla="*/ 23 h 427"/>
              <a:gd name="T8" fmla="*/ 178 w 238"/>
              <a:gd name="T9" fmla="*/ 0 h 427"/>
              <a:gd name="T10" fmla="*/ 60 w 238"/>
              <a:gd name="T11" fmla="*/ 0 h 427"/>
              <a:gd name="T12" fmla="*/ 60 w 238"/>
              <a:gd name="T13" fmla="*/ 23 h 427"/>
              <a:gd name="T14" fmla="*/ 69 w 238"/>
              <a:gd name="T15" fmla="*/ 23 h 427"/>
              <a:gd name="T16" fmla="*/ 69 w 238"/>
              <a:gd name="T17" fmla="*/ 90 h 427"/>
              <a:gd name="T18" fmla="*/ 44 w 238"/>
              <a:gd name="T19" fmla="*/ 90 h 427"/>
              <a:gd name="T20" fmla="*/ 0 w 238"/>
              <a:gd name="T21" fmla="*/ 133 h 427"/>
              <a:gd name="T22" fmla="*/ 0 w 238"/>
              <a:gd name="T23" fmla="*/ 383 h 427"/>
              <a:gd name="T24" fmla="*/ 44 w 238"/>
              <a:gd name="T25" fmla="*/ 427 h 427"/>
              <a:gd name="T26" fmla="*/ 194 w 238"/>
              <a:gd name="T27" fmla="*/ 427 h 427"/>
              <a:gd name="T28" fmla="*/ 238 w 238"/>
              <a:gd name="T29" fmla="*/ 383 h 427"/>
              <a:gd name="T30" fmla="*/ 238 w 238"/>
              <a:gd name="T31" fmla="*/ 133 h 427"/>
              <a:gd name="T32" fmla="*/ 194 w 238"/>
              <a:gd name="T33" fmla="*/ 90 h 427"/>
              <a:gd name="T34" fmla="*/ 84 w 238"/>
              <a:gd name="T35" fmla="*/ 23 h 427"/>
              <a:gd name="T36" fmla="*/ 154 w 238"/>
              <a:gd name="T37" fmla="*/ 23 h 427"/>
              <a:gd name="T38" fmla="*/ 154 w 238"/>
              <a:gd name="T39" fmla="*/ 90 h 427"/>
              <a:gd name="T40" fmla="*/ 84 w 238"/>
              <a:gd name="T41" fmla="*/ 90 h 427"/>
              <a:gd name="T42" fmla="*/ 84 w 238"/>
              <a:gd name="T43" fmla="*/ 2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 h="427">
                <a:moveTo>
                  <a:pt x="194" y="90"/>
                </a:moveTo>
                <a:cubicBezTo>
                  <a:pt x="169" y="90"/>
                  <a:pt x="169" y="90"/>
                  <a:pt x="169" y="90"/>
                </a:cubicBezTo>
                <a:cubicBezTo>
                  <a:pt x="169" y="23"/>
                  <a:pt x="169" y="23"/>
                  <a:pt x="169" y="23"/>
                </a:cubicBezTo>
                <a:cubicBezTo>
                  <a:pt x="178" y="23"/>
                  <a:pt x="178" y="23"/>
                  <a:pt x="178" y="23"/>
                </a:cubicBezTo>
                <a:cubicBezTo>
                  <a:pt x="178" y="0"/>
                  <a:pt x="178" y="0"/>
                  <a:pt x="178" y="0"/>
                </a:cubicBezTo>
                <a:cubicBezTo>
                  <a:pt x="60" y="0"/>
                  <a:pt x="60" y="0"/>
                  <a:pt x="60" y="0"/>
                </a:cubicBezTo>
                <a:cubicBezTo>
                  <a:pt x="60" y="23"/>
                  <a:pt x="60" y="23"/>
                  <a:pt x="60" y="23"/>
                </a:cubicBezTo>
                <a:cubicBezTo>
                  <a:pt x="69" y="23"/>
                  <a:pt x="69" y="23"/>
                  <a:pt x="69" y="23"/>
                </a:cubicBezTo>
                <a:cubicBezTo>
                  <a:pt x="69" y="90"/>
                  <a:pt x="69" y="90"/>
                  <a:pt x="69" y="90"/>
                </a:cubicBezTo>
                <a:cubicBezTo>
                  <a:pt x="44" y="90"/>
                  <a:pt x="44" y="90"/>
                  <a:pt x="44" y="90"/>
                </a:cubicBezTo>
                <a:cubicBezTo>
                  <a:pt x="19" y="90"/>
                  <a:pt x="0" y="109"/>
                  <a:pt x="0" y="133"/>
                </a:cubicBezTo>
                <a:cubicBezTo>
                  <a:pt x="0" y="383"/>
                  <a:pt x="0" y="383"/>
                  <a:pt x="0" y="383"/>
                </a:cubicBezTo>
                <a:cubicBezTo>
                  <a:pt x="0" y="408"/>
                  <a:pt x="19" y="427"/>
                  <a:pt x="44" y="427"/>
                </a:cubicBezTo>
                <a:cubicBezTo>
                  <a:pt x="194" y="427"/>
                  <a:pt x="194" y="427"/>
                  <a:pt x="194" y="427"/>
                </a:cubicBezTo>
                <a:cubicBezTo>
                  <a:pt x="218" y="427"/>
                  <a:pt x="238" y="408"/>
                  <a:pt x="238" y="383"/>
                </a:cubicBezTo>
                <a:cubicBezTo>
                  <a:pt x="238" y="133"/>
                  <a:pt x="238" y="133"/>
                  <a:pt x="238" y="133"/>
                </a:cubicBezTo>
                <a:cubicBezTo>
                  <a:pt x="238" y="109"/>
                  <a:pt x="218" y="90"/>
                  <a:pt x="194" y="90"/>
                </a:cubicBezTo>
                <a:close/>
                <a:moveTo>
                  <a:pt x="84" y="23"/>
                </a:moveTo>
                <a:cubicBezTo>
                  <a:pt x="154" y="23"/>
                  <a:pt x="154" y="23"/>
                  <a:pt x="154" y="23"/>
                </a:cubicBezTo>
                <a:cubicBezTo>
                  <a:pt x="154" y="90"/>
                  <a:pt x="154" y="90"/>
                  <a:pt x="154" y="90"/>
                </a:cubicBezTo>
                <a:cubicBezTo>
                  <a:pt x="84" y="90"/>
                  <a:pt x="84" y="90"/>
                  <a:pt x="84" y="90"/>
                </a:cubicBezTo>
                <a:lnTo>
                  <a:pt x="84" y="23"/>
                </a:lnTo>
                <a:close/>
              </a:path>
            </a:pathLst>
          </a:custGeom>
          <a:solidFill>
            <a:srgbClr val="C48B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76" name="Freeform 104">
            <a:extLst>
              <a:ext uri="{FF2B5EF4-FFF2-40B4-BE49-F238E27FC236}">
                <a16:creationId xmlns:a16="http://schemas.microsoft.com/office/drawing/2014/main" id="{35A5BCF1-394D-426D-AD32-B485CC1BEDCB}"/>
              </a:ext>
            </a:extLst>
          </p:cNvPr>
          <p:cNvSpPr>
            <a:spLocks noEditPoints="1"/>
          </p:cNvSpPr>
          <p:nvPr/>
        </p:nvSpPr>
        <p:spPr bwMode="auto">
          <a:xfrm>
            <a:off x="11907838" y="8553450"/>
            <a:ext cx="623888" cy="1117600"/>
          </a:xfrm>
          <a:custGeom>
            <a:avLst/>
            <a:gdLst>
              <a:gd name="T0" fmla="*/ 194 w 238"/>
              <a:gd name="T1" fmla="*/ 90 h 427"/>
              <a:gd name="T2" fmla="*/ 169 w 238"/>
              <a:gd name="T3" fmla="*/ 90 h 427"/>
              <a:gd name="T4" fmla="*/ 169 w 238"/>
              <a:gd name="T5" fmla="*/ 23 h 427"/>
              <a:gd name="T6" fmla="*/ 178 w 238"/>
              <a:gd name="T7" fmla="*/ 23 h 427"/>
              <a:gd name="T8" fmla="*/ 178 w 238"/>
              <a:gd name="T9" fmla="*/ 0 h 427"/>
              <a:gd name="T10" fmla="*/ 59 w 238"/>
              <a:gd name="T11" fmla="*/ 0 h 427"/>
              <a:gd name="T12" fmla="*/ 59 w 238"/>
              <a:gd name="T13" fmla="*/ 23 h 427"/>
              <a:gd name="T14" fmla="*/ 69 w 238"/>
              <a:gd name="T15" fmla="*/ 23 h 427"/>
              <a:gd name="T16" fmla="*/ 69 w 238"/>
              <a:gd name="T17" fmla="*/ 90 h 427"/>
              <a:gd name="T18" fmla="*/ 43 w 238"/>
              <a:gd name="T19" fmla="*/ 90 h 427"/>
              <a:gd name="T20" fmla="*/ 0 w 238"/>
              <a:gd name="T21" fmla="*/ 133 h 427"/>
              <a:gd name="T22" fmla="*/ 0 w 238"/>
              <a:gd name="T23" fmla="*/ 383 h 427"/>
              <a:gd name="T24" fmla="*/ 43 w 238"/>
              <a:gd name="T25" fmla="*/ 427 h 427"/>
              <a:gd name="T26" fmla="*/ 194 w 238"/>
              <a:gd name="T27" fmla="*/ 427 h 427"/>
              <a:gd name="T28" fmla="*/ 238 w 238"/>
              <a:gd name="T29" fmla="*/ 383 h 427"/>
              <a:gd name="T30" fmla="*/ 238 w 238"/>
              <a:gd name="T31" fmla="*/ 133 h 427"/>
              <a:gd name="T32" fmla="*/ 194 w 238"/>
              <a:gd name="T33" fmla="*/ 90 h 427"/>
              <a:gd name="T34" fmla="*/ 84 w 238"/>
              <a:gd name="T35" fmla="*/ 23 h 427"/>
              <a:gd name="T36" fmla="*/ 153 w 238"/>
              <a:gd name="T37" fmla="*/ 23 h 427"/>
              <a:gd name="T38" fmla="*/ 153 w 238"/>
              <a:gd name="T39" fmla="*/ 90 h 427"/>
              <a:gd name="T40" fmla="*/ 84 w 238"/>
              <a:gd name="T41" fmla="*/ 90 h 427"/>
              <a:gd name="T42" fmla="*/ 84 w 238"/>
              <a:gd name="T43" fmla="*/ 2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 h="427">
                <a:moveTo>
                  <a:pt x="194" y="90"/>
                </a:moveTo>
                <a:cubicBezTo>
                  <a:pt x="169" y="90"/>
                  <a:pt x="169" y="90"/>
                  <a:pt x="169" y="90"/>
                </a:cubicBezTo>
                <a:cubicBezTo>
                  <a:pt x="169" y="23"/>
                  <a:pt x="169" y="23"/>
                  <a:pt x="169" y="23"/>
                </a:cubicBezTo>
                <a:cubicBezTo>
                  <a:pt x="178" y="23"/>
                  <a:pt x="178" y="23"/>
                  <a:pt x="178" y="23"/>
                </a:cubicBezTo>
                <a:cubicBezTo>
                  <a:pt x="178" y="0"/>
                  <a:pt x="178" y="0"/>
                  <a:pt x="178" y="0"/>
                </a:cubicBezTo>
                <a:cubicBezTo>
                  <a:pt x="59" y="0"/>
                  <a:pt x="59" y="0"/>
                  <a:pt x="59" y="0"/>
                </a:cubicBezTo>
                <a:cubicBezTo>
                  <a:pt x="59" y="23"/>
                  <a:pt x="59" y="23"/>
                  <a:pt x="59" y="23"/>
                </a:cubicBezTo>
                <a:cubicBezTo>
                  <a:pt x="69" y="23"/>
                  <a:pt x="69" y="23"/>
                  <a:pt x="69" y="23"/>
                </a:cubicBezTo>
                <a:cubicBezTo>
                  <a:pt x="69" y="90"/>
                  <a:pt x="69" y="90"/>
                  <a:pt x="69" y="90"/>
                </a:cubicBezTo>
                <a:cubicBezTo>
                  <a:pt x="43" y="90"/>
                  <a:pt x="43" y="90"/>
                  <a:pt x="43" y="90"/>
                </a:cubicBezTo>
                <a:cubicBezTo>
                  <a:pt x="19" y="90"/>
                  <a:pt x="0" y="109"/>
                  <a:pt x="0" y="133"/>
                </a:cubicBezTo>
                <a:cubicBezTo>
                  <a:pt x="0" y="383"/>
                  <a:pt x="0" y="383"/>
                  <a:pt x="0" y="383"/>
                </a:cubicBezTo>
                <a:cubicBezTo>
                  <a:pt x="0" y="408"/>
                  <a:pt x="19" y="427"/>
                  <a:pt x="43" y="427"/>
                </a:cubicBezTo>
                <a:cubicBezTo>
                  <a:pt x="194" y="427"/>
                  <a:pt x="194" y="427"/>
                  <a:pt x="194" y="427"/>
                </a:cubicBezTo>
                <a:cubicBezTo>
                  <a:pt x="218" y="427"/>
                  <a:pt x="238" y="408"/>
                  <a:pt x="238" y="383"/>
                </a:cubicBezTo>
                <a:cubicBezTo>
                  <a:pt x="238" y="133"/>
                  <a:pt x="238" y="133"/>
                  <a:pt x="238" y="133"/>
                </a:cubicBezTo>
                <a:cubicBezTo>
                  <a:pt x="238" y="109"/>
                  <a:pt x="218" y="90"/>
                  <a:pt x="194" y="90"/>
                </a:cubicBezTo>
                <a:close/>
                <a:moveTo>
                  <a:pt x="84" y="23"/>
                </a:moveTo>
                <a:cubicBezTo>
                  <a:pt x="153" y="23"/>
                  <a:pt x="153" y="23"/>
                  <a:pt x="153" y="23"/>
                </a:cubicBezTo>
                <a:cubicBezTo>
                  <a:pt x="153" y="90"/>
                  <a:pt x="153" y="90"/>
                  <a:pt x="153" y="90"/>
                </a:cubicBezTo>
                <a:cubicBezTo>
                  <a:pt x="84" y="90"/>
                  <a:pt x="84" y="90"/>
                  <a:pt x="84" y="90"/>
                </a:cubicBezTo>
                <a:lnTo>
                  <a:pt x="84" y="23"/>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83" name="Freeform 102">
            <a:extLst>
              <a:ext uri="{FF2B5EF4-FFF2-40B4-BE49-F238E27FC236}">
                <a16:creationId xmlns:a16="http://schemas.microsoft.com/office/drawing/2014/main" id="{2CCA6B14-3938-4B96-8815-93E9273AF392}"/>
              </a:ext>
            </a:extLst>
          </p:cNvPr>
          <p:cNvSpPr>
            <a:spLocks noEditPoints="1"/>
          </p:cNvSpPr>
          <p:nvPr/>
        </p:nvSpPr>
        <p:spPr bwMode="auto">
          <a:xfrm>
            <a:off x="17272000" y="8531225"/>
            <a:ext cx="665163" cy="1160463"/>
          </a:xfrm>
          <a:custGeom>
            <a:avLst/>
            <a:gdLst>
              <a:gd name="T0" fmla="*/ 52 w 254"/>
              <a:gd name="T1" fmla="*/ 443 h 443"/>
              <a:gd name="T2" fmla="*/ 0 w 254"/>
              <a:gd name="T3" fmla="*/ 391 h 443"/>
              <a:gd name="T4" fmla="*/ 0 w 254"/>
              <a:gd name="T5" fmla="*/ 141 h 443"/>
              <a:gd name="T6" fmla="*/ 52 w 254"/>
              <a:gd name="T7" fmla="*/ 90 h 443"/>
              <a:gd name="T8" fmla="*/ 69 w 254"/>
              <a:gd name="T9" fmla="*/ 90 h 443"/>
              <a:gd name="T10" fmla="*/ 69 w 254"/>
              <a:gd name="T11" fmla="*/ 39 h 443"/>
              <a:gd name="T12" fmla="*/ 60 w 254"/>
              <a:gd name="T13" fmla="*/ 39 h 443"/>
              <a:gd name="T14" fmla="*/ 60 w 254"/>
              <a:gd name="T15" fmla="*/ 0 h 443"/>
              <a:gd name="T16" fmla="*/ 194 w 254"/>
              <a:gd name="T17" fmla="*/ 0 h 443"/>
              <a:gd name="T18" fmla="*/ 194 w 254"/>
              <a:gd name="T19" fmla="*/ 39 h 443"/>
              <a:gd name="T20" fmla="*/ 185 w 254"/>
              <a:gd name="T21" fmla="*/ 39 h 443"/>
              <a:gd name="T22" fmla="*/ 185 w 254"/>
              <a:gd name="T23" fmla="*/ 90 h 443"/>
              <a:gd name="T24" fmla="*/ 202 w 254"/>
              <a:gd name="T25" fmla="*/ 90 h 443"/>
              <a:gd name="T26" fmla="*/ 254 w 254"/>
              <a:gd name="T27" fmla="*/ 141 h 443"/>
              <a:gd name="T28" fmla="*/ 254 w 254"/>
              <a:gd name="T29" fmla="*/ 391 h 443"/>
              <a:gd name="T30" fmla="*/ 202 w 254"/>
              <a:gd name="T31" fmla="*/ 443 h 443"/>
              <a:gd name="T32" fmla="*/ 52 w 254"/>
              <a:gd name="T33" fmla="*/ 443 h 443"/>
              <a:gd name="T34" fmla="*/ 154 w 254"/>
              <a:gd name="T35" fmla="*/ 90 h 443"/>
              <a:gd name="T36" fmla="*/ 154 w 254"/>
              <a:gd name="T37" fmla="*/ 39 h 443"/>
              <a:gd name="T38" fmla="*/ 100 w 254"/>
              <a:gd name="T39" fmla="*/ 39 h 443"/>
              <a:gd name="T40" fmla="*/ 100 w 254"/>
              <a:gd name="T41" fmla="*/ 90 h 443"/>
              <a:gd name="T42" fmla="*/ 154 w 254"/>
              <a:gd name="T43" fmla="*/ 9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4" h="443">
                <a:moveTo>
                  <a:pt x="52" y="443"/>
                </a:moveTo>
                <a:cubicBezTo>
                  <a:pt x="23" y="443"/>
                  <a:pt x="0" y="420"/>
                  <a:pt x="0" y="391"/>
                </a:cubicBezTo>
                <a:cubicBezTo>
                  <a:pt x="0" y="141"/>
                  <a:pt x="0" y="141"/>
                  <a:pt x="0" y="141"/>
                </a:cubicBezTo>
                <a:cubicBezTo>
                  <a:pt x="0" y="113"/>
                  <a:pt x="23" y="90"/>
                  <a:pt x="52" y="90"/>
                </a:cubicBezTo>
                <a:cubicBezTo>
                  <a:pt x="69" y="90"/>
                  <a:pt x="69" y="90"/>
                  <a:pt x="69" y="90"/>
                </a:cubicBezTo>
                <a:cubicBezTo>
                  <a:pt x="69" y="39"/>
                  <a:pt x="69" y="39"/>
                  <a:pt x="69" y="39"/>
                </a:cubicBezTo>
                <a:cubicBezTo>
                  <a:pt x="60" y="39"/>
                  <a:pt x="60" y="39"/>
                  <a:pt x="60" y="39"/>
                </a:cubicBezTo>
                <a:cubicBezTo>
                  <a:pt x="60" y="0"/>
                  <a:pt x="60" y="0"/>
                  <a:pt x="60" y="0"/>
                </a:cubicBezTo>
                <a:cubicBezTo>
                  <a:pt x="194" y="0"/>
                  <a:pt x="194" y="0"/>
                  <a:pt x="194" y="0"/>
                </a:cubicBezTo>
                <a:cubicBezTo>
                  <a:pt x="194" y="39"/>
                  <a:pt x="194" y="39"/>
                  <a:pt x="194" y="39"/>
                </a:cubicBezTo>
                <a:cubicBezTo>
                  <a:pt x="185" y="39"/>
                  <a:pt x="185" y="39"/>
                  <a:pt x="185" y="39"/>
                </a:cubicBezTo>
                <a:cubicBezTo>
                  <a:pt x="185" y="90"/>
                  <a:pt x="185" y="90"/>
                  <a:pt x="185" y="90"/>
                </a:cubicBezTo>
                <a:cubicBezTo>
                  <a:pt x="202" y="90"/>
                  <a:pt x="202" y="90"/>
                  <a:pt x="202" y="90"/>
                </a:cubicBezTo>
                <a:cubicBezTo>
                  <a:pt x="231" y="90"/>
                  <a:pt x="254" y="113"/>
                  <a:pt x="254" y="141"/>
                </a:cubicBezTo>
                <a:cubicBezTo>
                  <a:pt x="254" y="391"/>
                  <a:pt x="254" y="391"/>
                  <a:pt x="254" y="391"/>
                </a:cubicBezTo>
                <a:cubicBezTo>
                  <a:pt x="254" y="420"/>
                  <a:pt x="231" y="443"/>
                  <a:pt x="202" y="443"/>
                </a:cubicBezTo>
                <a:lnTo>
                  <a:pt x="52" y="443"/>
                </a:lnTo>
                <a:close/>
                <a:moveTo>
                  <a:pt x="154" y="90"/>
                </a:moveTo>
                <a:cubicBezTo>
                  <a:pt x="154" y="39"/>
                  <a:pt x="154" y="39"/>
                  <a:pt x="154" y="39"/>
                </a:cubicBezTo>
                <a:cubicBezTo>
                  <a:pt x="100" y="39"/>
                  <a:pt x="100" y="39"/>
                  <a:pt x="100" y="39"/>
                </a:cubicBezTo>
                <a:cubicBezTo>
                  <a:pt x="100" y="90"/>
                  <a:pt x="100" y="90"/>
                  <a:pt x="100" y="90"/>
                </a:cubicBezTo>
                <a:lnTo>
                  <a:pt x="154" y="90"/>
                </a:lnTo>
                <a:close/>
              </a:path>
            </a:pathLst>
          </a:custGeom>
          <a:solidFill>
            <a:srgbClr val="FFFFFF"/>
          </a:solidFill>
          <a:ln w="38100">
            <a:solidFill>
              <a:srgbClr val="404041"/>
            </a:solidFill>
            <a:round/>
            <a:headEnd/>
            <a:tailEnd/>
          </a:ln>
        </p:spPr>
        <p:txBody>
          <a:bodyPr vert="horz" wrap="square" lIns="91440" tIns="45720" rIns="91440" bIns="45720" numCol="1" anchor="t" anchorCtr="0" compatLnSpc="1">
            <a:prstTxWarp prst="textNoShape">
              <a:avLst/>
            </a:prstTxWarp>
          </a:bodyPr>
          <a:lstStyle/>
          <a:p>
            <a:endParaRPr lang="pl-PL"/>
          </a:p>
        </p:txBody>
      </p:sp>
      <p:sp>
        <p:nvSpPr>
          <p:cNvPr id="47" name="object 47"/>
          <p:cNvSpPr txBox="1">
            <a:spLocks noGrp="1"/>
          </p:cNvSpPr>
          <p:nvPr>
            <p:ph type="sldNum" sz="quarter" idx="7"/>
          </p:nvPr>
        </p:nvSpPr>
        <p:spPr>
          <a:prstGeom prst="rect">
            <a:avLst/>
          </a:prstGeom>
        </p:spPr>
        <p:txBody>
          <a:bodyPr vert="horz" wrap="square" lIns="0" tIns="0" rIns="0" bIns="0" rtlCol="0">
            <a:spAutoFit/>
          </a:bodyPr>
          <a:lstStyle/>
          <a:p>
            <a:pPr marL="25400">
              <a:lnSpc>
                <a:spcPts val="4840"/>
              </a:lnSpc>
            </a:pPr>
            <a:fld id="{81D60167-4931-47E6-BA6A-407CBD079E47}" type="slidenum">
              <a:rPr spc="265" dirty="0">
                <a:solidFill>
                  <a:schemeClr val="bg1"/>
                </a:solidFill>
              </a:rPr>
              <a:t>7</a:t>
            </a:fld>
            <a:r>
              <a:rPr spc="130" dirty="0">
                <a:solidFill>
                  <a:schemeClr val="bg1"/>
                </a:solidFill>
              </a:rPr>
              <a:t>.</a:t>
            </a:r>
          </a:p>
        </p:txBody>
      </p:sp>
      <p:sp>
        <p:nvSpPr>
          <p:cNvPr id="34" name="object 11">
            <a:extLst>
              <a:ext uri="{FF2B5EF4-FFF2-40B4-BE49-F238E27FC236}">
                <a16:creationId xmlns:a16="http://schemas.microsoft.com/office/drawing/2014/main" id="{E81FD906-0C50-4DF8-8019-442BB6B3FE2C}"/>
              </a:ext>
            </a:extLst>
          </p:cNvPr>
          <p:cNvSpPr txBox="1"/>
          <p:nvPr/>
        </p:nvSpPr>
        <p:spPr>
          <a:xfrm>
            <a:off x="877252" y="8050437"/>
            <a:ext cx="947419" cy="628650"/>
          </a:xfrm>
          <a:prstGeom prst="rect">
            <a:avLst/>
          </a:prstGeom>
        </p:spPr>
        <p:txBody>
          <a:bodyPr vert="horz" wrap="square" lIns="0" tIns="13335" rIns="0" bIns="0" rtlCol="0">
            <a:spAutoFit/>
          </a:bodyPr>
          <a:lstStyle/>
          <a:p>
            <a:pPr marL="12700">
              <a:lnSpc>
                <a:spcPct val="100000"/>
              </a:lnSpc>
              <a:spcBef>
                <a:spcPts val="105"/>
              </a:spcBef>
            </a:pPr>
            <a:r>
              <a:rPr sz="3950" spc="-5" dirty="0">
                <a:solidFill>
                  <a:srgbClr val="EEEEEE"/>
                </a:solidFill>
                <a:latin typeface="Liberation Serif"/>
                <a:cs typeface="Liberation Serif"/>
              </a:rPr>
              <a:t>PPK</a:t>
            </a:r>
            <a:endParaRPr sz="3950" dirty="0">
              <a:latin typeface="Liberation Serif"/>
              <a:cs typeface="Liberation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a 11">
            <a:extLst>
              <a:ext uri="{FF2B5EF4-FFF2-40B4-BE49-F238E27FC236}">
                <a16:creationId xmlns:a16="http://schemas.microsoft.com/office/drawing/2014/main" id="{9C9836DD-9E90-413E-8F9F-E783E7FF12CD}"/>
              </a:ext>
            </a:extLst>
          </p:cNvPr>
          <p:cNvGrpSpPr/>
          <p:nvPr/>
        </p:nvGrpSpPr>
        <p:grpSpPr>
          <a:xfrm>
            <a:off x="8660083" y="8035629"/>
            <a:ext cx="2791460" cy="1953804"/>
            <a:chOff x="8660083" y="8035629"/>
            <a:chExt cx="2791460" cy="1953804"/>
          </a:xfrm>
        </p:grpSpPr>
        <p:sp>
          <p:nvSpPr>
            <p:cNvPr id="2" name="object 2"/>
            <p:cNvSpPr/>
            <p:nvPr/>
          </p:nvSpPr>
          <p:spPr>
            <a:xfrm>
              <a:off x="9668470" y="8035629"/>
              <a:ext cx="697865" cy="1116965"/>
            </a:xfrm>
            <a:custGeom>
              <a:avLst/>
              <a:gdLst/>
              <a:ahLst/>
              <a:cxnLst/>
              <a:rect l="l" t="t" r="r" b="b"/>
              <a:pathLst>
                <a:path w="697865" h="1116965">
                  <a:moveTo>
                    <a:pt x="697758" y="725674"/>
                  </a:moveTo>
                  <a:lnTo>
                    <a:pt x="628399" y="739768"/>
                  </a:lnTo>
                  <a:lnTo>
                    <a:pt x="600201" y="809682"/>
                  </a:lnTo>
                  <a:lnTo>
                    <a:pt x="21140" y="809682"/>
                  </a:lnTo>
                  <a:lnTo>
                    <a:pt x="0" y="872266"/>
                  </a:lnTo>
                  <a:lnTo>
                    <a:pt x="20847" y="893135"/>
                  </a:lnTo>
                  <a:lnTo>
                    <a:pt x="669833" y="893135"/>
                  </a:lnTo>
                  <a:lnTo>
                    <a:pt x="697758" y="865209"/>
                  </a:lnTo>
                  <a:lnTo>
                    <a:pt x="697758" y="725674"/>
                  </a:lnTo>
                  <a:close/>
                </a:path>
                <a:path w="697865" h="1116965">
                  <a:moveTo>
                    <a:pt x="188601" y="599939"/>
                  </a:moveTo>
                  <a:lnTo>
                    <a:pt x="80552" y="599939"/>
                  </a:lnTo>
                  <a:lnTo>
                    <a:pt x="76961" y="809682"/>
                  </a:lnTo>
                  <a:lnTo>
                    <a:pt x="188601" y="809682"/>
                  </a:lnTo>
                  <a:lnTo>
                    <a:pt x="188601" y="599939"/>
                  </a:lnTo>
                  <a:close/>
                </a:path>
                <a:path w="697865" h="1116965">
                  <a:moveTo>
                    <a:pt x="421212" y="354324"/>
                  </a:moveTo>
                  <a:lnTo>
                    <a:pt x="309561" y="354324"/>
                  </a:lnTo>
                  <a:lnTo>
                    <a:pt x="309561" y="762091"/>
                  </a:lnTo>
                  <a:lnTo>
                    <a:pt x="421212" y="762091"/>
                  </a:lnTo>
                  <a:lnTo>
                    <a:pt x="421212" y="354324"/>
                  </a:lnTo>
                  <a:close/>
                </a:path>
                <a:path w="697865" h="1116965">
                  <a:moveTo>
                    <a:pt x="644493" y="474477"/>
                  </a:moveTo>
                  <a:lnTo>
                    <a:pt x="532852" y="488571"/>
                  </a:lnTo>
                  <a:lnTo>
                    <a:pt x="532852" y="516476"/>
                  </a:lnTo>
                  <a:lnTo>
                    <a:pt x="454698" y="516476"/>
                  </a:lnTo>
                  <a:lnTo>
                    <a:pt x="454698" y="599939"/>
                  </a:lnTo>
                  <a:lnTo>
                    <a:pt x="532852" y="599939"/>
                  </a:lnTo>
                  <a:lnTo>
                    <a:pt x="532852" y="627844"/>
                  </a:lnTo>
                  <a:lnTo>
                    <a:pt x="644493" y="641938"/>
                  </a:lnTo>
                  <a:lnTo>
                    <a:pt x="644493" y="474477"/>
                  </a:lnTo>
                  <a:close/>
                </a:path>
                <a:path w="697865" h="1116965">
                  <a:moveTo>
                    <a:pt x="273520" y="516476"/>
                  </a:moveTo>
                  <a:lnTo>
                    <a:pt x="49328" y="516476"/>
                  </a:lnTo>
                  <a:lnTo>
                    <a:pt x="49328" y="599939"/>
                  </a:lnTo>
                  <a:lnTo>
                    <a:pt x="273520" y="599939"/>
                  </a:lnTo>
                  <a:lnTo>
                    <a:pt x="273520" y="516476"/>
                  </a:lnTo>
                  <a:close/>
                </a:path>
                <a:path w="697865" h="1116965">
                  <a:moveTo>
                    <a:pt x="188601" y="306734"/>
                  </a:moveTo>
                  <a:lnTo>
                    <a:pt x="80552" y="306734"/>
                  </a:lnTo>
                  <a:lnTo>
                    <a:pt x="80552" y="516476"/>
                  </a:lnTo>
                  <a:lnTo>
                    <a:pt x="188601" y="516476"/>
                  </a:lnTo>
                  <a:lnTo>
                    <a:pt x="188601" y="306734"/>
                  </a:lnTo>
                  <a:close/>
                </a:path>
                <a:path w="697865" h="1116965">
                  <a:moveTo>
                    <a:pt x="669833" y="223281"/>
                  </a:moveTo>
                  <a:lnTo>
                    <a:pt x="20847" y="223281"/>
                  </a:lnTo>
                  <a:lnTo>
                    <a:pt x="0" y="244149"/>
                  </a:lnTo>
                  <a:lnTo>
                    <a:pt x="21140" y="306734"/>
                  </a:lnTo>
                  <a:lnTo>
                    <a:pt x="600201" y="306734"/>
                  </a:lnTo>
                  <a:lnTo>
                    <a:pt x="628399" y="376648"/>
                  </a:lnTo>
                  <a:lnTo>
                    <a:pt x="697758" y="390742"/>
                  </a:lnTo>
                  <a:lnTo>
                    <a:pt x="697758" y="251207"/>
                  </a:lnTo>
                  <a:lnTo>
                    <a:pt x="669833" y="223281"/>
                  </a:lnTo>
                  <a:close/>
                </a:path>
                <a:path w="697865" h="1116965">
                  <a:moveTo>
                    <a:pt x="448834" y="1032963"/>
                  </a:moveTo>
                  <a:lnTo>
                    <a:pt x="281928" y="1032963"/>
                  </a:lnTo>
                  <a:lnTo>
                    <a:pt x="257238" y="1106102"/>
                  </a:lnTo>
                  <a:lnTo>
                    <a:pt x="267541" y="1116416"/>
                  </a:lnTo>
                  <a:lnTo>
                    <a:pt x="463200" y="1116416"/>
                  </a:lnTo>
                  <a:lnTo>
                    <a:pt x="473535" y="1106071"/>
                  </a:lnTo>
                  <a:lnTo>
                    <a:pt x="448834" y="1032963"/>
                  </a:lnTo>
                  <a:close/>
                </a:path>
                <a:path w="697865" h="1116965">
                  <a:moveTo>
                    <a:pt x="421212" y="926621"/>
                  </a:moveTo>
                  <a:lnTo>
                    <a:pt x="309561" y="926621"/>
                  </a:lnTo>
                  <a:lnTo>
                    <a:pt x="309561" y="1032963"/>
                  </a:lnTo>
                  <a:lnTo>
                    <a:pt x="421212" y="1032963"/>
                  </a:lnTo>
                  <a:lnTo>
                    <a:pt x="421212" y="926621"/>
                  </a:lnTo>
                  <a:close/>
                </a:path>
                <a:path w="697865" h="1116965">
                  <a:moveTo>
                    <a:pt x="421212" y="83452"/>
                  </a:moveTo>
                  <a:lnTo>
                    <a:pt x="309561" y="83452"/>
                  </a:lnTo>
                  <a:lnTo>
                    <a:pt x="309561" y="189784"/>
                  </a:lnTo>
                  <a:lnTo>
                    <a:pt x="421212" y="189784"/>
                  </a:lnTo>
                  <a:lnTo>
                    <a:pt x="421212" y="83452"/>
                  </a:lnTo>
                  <a:close/>
                </a:path>
                <a:path w="697865" h="1116965">
                  <a:moveTo>
                    <a:pt x="463200" y="0"/>
                  </a:moveTo>
                  <a:lnTo>
                    <a:pt x="267541" y="0"/>
                  </a:lnTo>
                  <a:lnTo>
                    <a:pt x="257238" y="10313"/>
                  </a:lnTo>
                  <a:lnTo>
                    <a:pt x="281928" y="83452"/>
                  </a:lnTo>
                  <a:lnTo>
                    <a:pt x="448834" y="83452"/>
                  </a:lnTo>
                  <a:lnTo>
                    <a:pt x="473535" y="10345"/>
                  </a:lnTo>
                  <a:lnTo>
                    <a:pt x="463200" y="0"/>
                  </a:lnTo>
                  <a:close/>
                </a:path>
              </a:pathLst>
            </a:custGeom>
            <a:solidFill>
              <a:srgbClr val="C48B0E"/>
            </a:solidFill>
          </p:spPr>
          <p:txBody>
            <a:bodyPr wrap="square" lIns="0" tIns="0" rIns="0" bIns="0" rtlCol="0"/>
            <a:lstStyle/>
            <a:p>
              <a:endParaRPr/>
            </a:p>
          </p:txBody>
        </p:sp>
        <p:sp>
          <p:nvSpPr>
            <p:cNvPr id="3" name="object 3"/>
            <p:cNvSpPr/>
            <p:nvPr/>
          </p:nvSpPr>
          <p:spPr>
            <a:xfrm>
              <a:off x="8660083" y="9319508"/>
              <a:ext cx="2791460" cy="669925"/>
            </a:xfrm>
            <a:custGeom>
              <a:avLst/>
              <a:gdLst/>
              <a:ahLst/>
              <a:cxnLst/>
              <a:rect l="l" t="t" r="r" b="b"/>
              <a:pathLst>
                <a:path w="2791459" h="669925">
                  <a:moveTo>
                    <a:pt x="1779767" y="651875"/>
                  </a:moveTo>
                  <a:lnTo>
                    <a:pt x="1727832" y="651875"/>
                  </a:lnTo>
                  <a:lnTo>
                    <a:pt x="1720848" y="669853"/>
                  </a:lnTo>
                  <a:lnTo>
                    <a:pt x="1786751" y="669853"/>
                  </a:lnTo>
                  <a:lnTo>
                    <a:pt x="1779767" y="651875"/>
                  </a:lnTo>
                  <a:close/>
                </a:path>
                <a:path w="2791459" h="669925">
                  <a:moveTo>
                    <a:pt x="1955375" y="651875"/>
                  </a:moveTo>
                  <a:lnTo>
                    <a:pt x="1865681" y="651875"/>
                  </a:lnTo>
                  <a:lnTo>
                    <a:pt x="1858697" y="669853"/>
                  </a:lnTo>
                  <a:lnTo>
                    <a:pt x="1962359" y="669853"/>
                  </a:lnTo>
                  <a:lnTo>
                    <a:pt x="1955375" y="651875"/>
                  </a:lnTo>
                  <a:close/>
                </a:path>
                <a:path w="2791459" h="669925">
                  <a:moveTo>
                    <a:pt x="1857807" y="448405"/>
                  </a:moveTo>
                  <a:lnTo>
                    <a:pt x="1822373" y="448405"/>
                  </a:lnTo>
                  <a:lnTo>
                    <a:pt x="1738962" y="651875"/>
                  </a:lnTo>
                  <a:lnTo>
                    <a:pt x="1760344" y="651875"/>
                  </a:lnTo>
                  <a:lnTo>
                    <a:pt x="1778898" y="606704"/>
                  </a:lnTo>
                  <a:lnTo>
                    <a:pt x="1922757" y="606704"/>
                  </a:lnTo>
                  <a:lnTo>
                    <a:pt x="1915376" y="588715"/>
                  </a:lnTo>
                  <a:lnTo>
                    <a:pt x="1786165" y="588715"/>
                  </a:lnTo>
                  <a:lnTo>
                    <a:pt x="1820729" y="504037"/>
                  </a:lnTo>
                  <a:lnTo>
                    <a:pt x="1880633" y="504037"/>
                  </a:lnTo>
                  <a:lnTo>
                    <a:pt x="1857807" y="448405"/>
                  </a:lnTo>
                  <a:close/>
                </a:path>
                <a:path w="2791459" h="669925">
                  <a:moveTo>
                    <a:pt x="1922757" y="606704"/>
                  </a:moveTo>
                  <a:lnTo>
                    <a:pt x="1862121" y="606704"/>
                  </a:lnTo>
                  <a:lnTo>
                    <a:pt x="1880351" y="651875"/>
                  </a:lnTo>
                  <a:lnTo>
                    <a:pt x="1941291" y="651875"/>
                  </a:lnTo>
                  <a:lnTo>
                    <a:pt x="1922757" y="606704"/>
                  </a:lnTo>
                  <a:close/>
                </a:path>
                <a:path w="2791459" h="669925">
                  <a:moveTo>
                    <a:pt x="1880633" y="504037"/>
                  </a:moveTo>
                  <a:lnTo>
                    <a:pt x="1820729" y="504037"/>
                  </a:lnTo>
                  <a:lnTo>
                    <a:pt x="1854844" y="588715"/>
                  </a:lnTo>
                  <a:lnTo>
                    <a:pt x="1915376" y="588715"/>
                  </a:lnTo>
                  <a:lnTo>
                    <a:pt x="1880633" y="504037"/>
                  </a:lnTo>
                  <a:close/>
                </a:path>
                <a:path w="2791459" h="669925">
                  <a:moveTo>
                    <a:pt x="502979" y="254358"/>
                  </a:moveTo>
                  <a:lnTo>
                    <a:pt x="374470" y="254358"/>
                  </a:lnTo>
                  <a:lnTo>
                    <a:pt x="367486" y="276829"/>
                  </a:lnTo>
                  <a:lnTo>
                    <a:pt x="509963" y="276829"/>
                  </a:lnTo>
                  <a:lnTo>
                    <a:pt x="502979" y="254358"/>
                  </a:lnTo>
                  <a:close/>
                </a:path>
                <a:path w="2791459" h="669925">
                  <a:moveTo>
                    <a:pt x="474331" y="22460"/>
                  </a:moveTo>
                  <a:lnTo>
                    <a:pt x="402940" y="22460"/>
                  </a:lnTo>
                  <a:lnTo>
                    <a:pt x="402940" y="254358"/>
                  </a:lnTo>
                  <a:lnTo>
                    <a:pt x="474331" y="254358"/>
                  </a:lnTo>
                  <a:lnTo>
                    <a:pt x="474331" y="22460"/>
                  </a:lnTo>
                  <a:close/>
                </a:path>
                <a:path w="2791459" h="669925">
                  <a:moveTo>
                    <a:pt x="509963" y="0"/>
                  </a:moveTo>
                  <a:lnTo>
                    <a:pt x="367486" y="0"/>
                  </a:lnTo>
                  <a:lnTo>
                    <a:pt x="374470" y="22460"/>
                  </a:lnTo>
                  <a:lnTo>
                    <a:pt x="502979" y="22460"/>
                  </a:lnTo>
                  <a:lnTo>
                    <a:pt x="509963" y="0"/>
                  </a:lnTo>
                  <a:close/>
                </a:path>
                <a:path w="2791459" h="669925">
                  <a:moveTo>
                    <a:pt x="2364933" y="258850"/>
                  </a:moveTo>
                  <a:lnTo>
                    <a:pt x="2262622" y="258850"/>
                  </a:lnTo>
                  <a:lnTo>
                    <a:pt x="2255648" y="276829"/>
                  </a:lnTo>
                  <a:lnTo>
                    <a:pt x="2371906" y="276829"/>
                  </a:lnTo>
                  <a:lnTo>
                    <a:pt x="2364933" y="258850"/>
                  </a:lnTo>
                  <a:close/>
                </a:path>
                <a:path w="2791459" h="669925">
                  <a:moveTo>
                    <a:pt x="2342410" y="75694"/>
                  </a:moveTo>
                  <a:lnTo>
                    <a:pt x="2285008" y="75694"/>
                  </a:lnTo>
                  <a:lnTo>
                    <a:pt x="2285008" y="258850"/>
                  </a:lnTo>
                  <a:lnTo>
                    <a:pt x="2342410" y="258850"/>
                  </a:lnTo>
                  <a:lnTo>
                    <a:pt x="2342410" y="75694"/>
                  </a:lnTo>
                  <a:close/>
                </a:path>
                <a:path w="2791459" h="669925">
                  <a:moveTo>
                    <a:pt x="2423549" y="55370"/>
                  </a:moveTo>
                  <a:lnTo>
                    <a:pt x="2204006" y="55370"/>
                  </a:lnTo>
                  <a:lnTo>
                    <a:pt x="2204006" y="110698"/>
                  </a:lnTo>
                  <a:lnTo>
                    <a:pt x="2224319" y="103714"/>
                  </a:lnTo>
                  <a:lnTo>
                    <a:pt x="2224319" y="75694"/>
                  </a:lnTo>
                  <a:lnTo>
                    <a:pt x="2423549" y="75694"/>
                  </a:lnTo>
                  <a:lnTo>
                    <a:pt x="2423549" y="55370"/>
                  </a:lnTo>
                  <a:close/>
                </a:path>
                <a:path w="2791459" h="669925">
                  <a:moveTo>
                    <a:pt x="2423549" y="75694"/>
                  </a:moveTo>
                  <a:lnTo>
                    <a:pt x="2403549" y="75694"/>
                  </a:lnTo>
                  <a:lnTo>
                    <a:pt x="2403549" y="103714"/>
                  </a:lnTo>
                  <a:lnTo>
                    <a:pt x="2423549" y="110698"/>
                  </a:lnTo>
                  <a:lnTo>
                    <a:pt x="2423549" y="75694"/>
                  </a:lnTo>
                  <a:close/>
                </a:path>
                <a:path w="2791459" h="669925">
                  <a:moveTo>
                    <a:pt x="1991216" y="73348"/>
                  </a:moveTo>
                  <a:lnTo>
                    <a:pt x="1933825" y="73348"/>
                  </a:lnTo>
                  <a:lnTo>
                    <a:pt x="1933844" y="187271"/>
                  </a:lnTo>
                  <a:lnTo>
                    <a:pt x="1939337" y="230349"/>
                  </a:lnTo>
                  <a:lnTo>
                    <a:pt x="1968791" y="268872"/>
                  </a:lnTo>
                  <a:lnTo>
                    <a:pt x="2005588" y="279760"/>
                  </a:lnTo>
                  <a:lnTo>
                    <a:pt x="2029519" y="281122"/>
                  </a:lnTo>
                  <a:lnTo>
                    <a:pt x="2053582" y="279760"/>
                  </a:lnTo>
                  <a:lnTo>
                    <a:pt x="2073799" y="275724"/>
                  </a:lnTo>
                  <a:lnTo>
                    <a:pt x="2090351" y="268983"/>
                  </a:lnTo>
                  <a:lnTo>
                    <a:pt x="2103182" y="259552"/>
                  </a:lnTo>
                  <a:lnTo>
                    <a:pt x="2103915" y="258588"/>
                  </a:lnTo>
                  <a:lnTo>
                    <a:pt x="2048304" y="258588"/>
                  </a:lnTo>
                  <a:lnTo>
                    <a:pt x="2033749" y="257544"/>
                  </a:lnTo>
                  <a:lnTo>
                    <a:pt x="1998487" y="232252"/>
                  </a:lnTo>
                  <a:lnTo>
                    <a:pt x="1991335" y="186957"/>
                  </a:lnTo>
                  <a:lnTo>
                    <a:pt x="1991216" y="73348"/>
                  </a:lnTo>
                  <a:close/>
                </a:path>
                <a:path w="2791459" h="669925">
                  <a:moveTo>
                    <a:pt x="2125149" y="73348"/>
                  </a:moveTo>
                  <a:lnTo>
                    <a:pt x="2104511" y="73348"/>
                  </a:lnTo>
                  <a:lnTo>
                    <a:pt x="2104393" y="186957"/>
                  </a:lnTo>
                  <a:lnTo>
                    <a:pt x="2103687" y="203279"/>
                  </a:lnTo>
                  <a:lnTo>
                    <a:pt x="2091653" y="241898"/>
                  </a:lnTo>
                  <a:lnTo>
                    <a:pt x="2048304" y="258588"/>
                  </a:lnTo>
                  <a:lnTo>
                    <a:pt x="2103915" y="258588"/>
                  </a:lnTo>
                  <a:lnTo>
                    <a:pt x="2112785" y="246945"/>
                  </a:lnTo>
                  <a:lnTo>
                    <a:pt x="2119651" y="230691"/>
                  </a:lnTo>
                  <a:lnTo>
                    <a:pt x="2123774" y="210798"/>
                  </a:lnTo>
                  <a:lnTo>
                    <a:pt x="2125149" y="187271"/>
                  </a:lnTo>
                  <a:lnTo>
                    <a:pt x="2125149" y="73348"/>
                  </a:lnTo>
                  <a:close/>
                </a:path>
                <a:path w="2791459" h="669925">
                  <a:moveTo>
                    <a:pt x="2019572" y="55370"/>
                  </a:moveTo>
                  <a:lnTo>
                    <a:pt x="1905648" y="55370"/>
                  </a:lnTo>
                  <a:lnTo>
                    <a:pt x="1912622" y="73348"/>
                  </a:lnTo>
                  <a:lnTo>
                    <a:pt x="2012598" y="73348"/>
                  </a:lnTo>
                  <a:lnTo>
                    <a:pt x="2019572" y="55370"/>
                  </a:lnTo>
                  <a:close/>
                </a:path>
                <a:path w="2791459" h="669925">
                  <a:moveTo>
                    <a:pt x="2153484" y="55370"/>
                  </a:moveTo>
                  <a:lnTo>
                    <a:pt x="2076345" y="55370"/>
                  </a:lnTo>
                  <a:lnTo>
                    <a:pt x="2083318" y="73348"/>
                  </a:lnTo>
                  <a:lnTo>
                    <a:pt x="2146510" y="73348"/>
                  </a:lnTo>
                  <a:lnTo>
                    <a:pt x="2153484" y="55370"/>
                  </a:lnTo>
                  <a:close/>
                </a:path>
                <a:path w="2791459" h="669925">
                  <a:moveTo>
                    <a:pt x="1793191" y="258850"/>
                  </a:moveTo>
                  <a:lnTo>
                    <a:pt x="1690890" y="258850"/>
                  </a:lnTo>
                  <a:lnTo>
                    <a:pt x="1683917" y="276829"/>
                  </a:lnTo>
                  <a:lnTo>
                    <a:pt x="1800175" y="276829"/>
                  </a:lnTo>
                  <a:lnTo>
                    <a:pt x="1793191" y="258850"/>
                  </a:lnTo>
                  <a:close/>
                </a:path>
                <a:path w="2791459" h="669925">
                  <a:moveTo>
                    <a:pt x="1770689" y="75694"/>
                  </a:moveTo>
                  <a:lnTo>
                    <a:pt x="1713267" y="75694"/>
                  </a:lnTo>
                  <a:lnTo>
                    <a:pt x="1713267" y="258850"/>
                  </a:lnTo>
                  <a:lnTo>
                    <a:pt x="1770689" y="258850"/>
                  </a:lnTo>
                  <a:lnTo>
                    <a:pt x="1770689" y="75694"/>
                  </a:lnTo>
                  <a:close/>
                </a:path>
                <a:path w="2791459" h="669925">
                  <a:moveTo>
                    <a:pt x="1851828" y="55370"/>
                  </a:moveTo>
                  <a:lnTo>
                    <a:pt x="1632264" y="55370"/>
                  </a:lnTo>
                  <a:lnTo>
                    <a:pt x="1632264" y="110698"/>
                  </a:lnTo>
                  <a:lnTo>
                    <a:pt x="1652577" y="103714"/>
                  </a:lnTo>
                  <a:lnTo>
                    <a:pt x="1652577" y="75694"/>
                  </a:lnTo>
                  <a:lnTo>
                    <a:pt x="1851828" y="75694"/>
                  </a:lnTo>
                  <a:lnTo>
                    <a:pt x="1851828" y="55370"/>
                  </a:lnTo>
                  <a:close/>
                </a:path>
                <a:path w="2791459" h="669925">
                  <a:moveTo>
                    <a:pt x="1851828" y="75694"/>
                  </a:moveTo>
                  <a:lnTo>
                    <a:pt x="1831829" y="75694"/>
                  </a:lnTo>
                  <a:lnTo>
                    <a:pt x="1831829" y="103714"/>
                  </a:lnTo>
                  <a:lnTo>
                    <a:pt x="1851828" y="110698"/>
                  </a:lnTo>
                  <a:lnTo>
                    <a:pt x="1851828" y="75694"/>
                  </a:lnTo>
                  <a:close/>
                </a:path>
                <a:path w="2791459" h="669925">
                  <a:moveTo>
                    <a:pt x="1533859" y="258850"/>
                  </a:moveTo>
                  <a:lnTo>
                    <a:pt x="1430794" y="258850"/>
                  </a:lnTo>
                  <a:lnTo>
                    <a:pt x="1423820" y="276829"/>
                  </a:lnTo>
                  <a:lnTo>
                    <a:pt x="1540832" y="276829"/>
                  </a:lnTo>
                  <a:lnTo>
                    <a:pt x="1533859" y="258850"/>
                  </a:lnTo>
                  <a:close/>
                </a:path>
                <a:path w="2791459" h="669925">
                  <a:moveTo>
                    <a:pt x="1450521" y="73348"/>
                  </a:moveTo>
                  <a:lnTo>
                    <a:pt x="1387800" y="73348"/>
                  </a:lnTo>
                  <a:lnTo>
                    <a:pt x="1453620" y="185177"/>
                  </a:lnTo>
                  <a:lnTo>
                    <a:pt x="1453620" y="258850"/>
                  </a:lnTo>
                  <a:lnTo>
                    <a:pt x="1511022" y="258850"/>
                  </a:lnTo>
                  <a:lnTo>
                    <a:pt x="1511022" y="177460"/>
                  </a:lnTo>
                  <a:lnTo>
                    <a:pt x="1522660" y="157722"/>
                  </a:lnTo>
                  <a:lnTo>
                    <a:pt x="1500310" y="157722"/>
                  </a:lnTo>
                  <a:lnTo>
                    <a:pt x="1450521" y="73348"/>
                  </a:lnTo>
                  <a:close/>
                </a:path>
                <a:path w="2791459" h="669925">
                  <a:moveTo>
                    <a:pt x="1572412" y="73348"/>
                  </a:moveTo>
                  <a:lnTo>
                    <a:pt x="1549879" y="73348"/>
                  </a:lnTo>
                  <a:lnTo>
                    <a:pt x="1500310" y="157722"/>
                  </a:lnTo>
                  <a:lnTo>
                    <a:pt x="1522660" y="157722"/>
                  </a:lnTo>
                  <a:lnTo>
                    <a:pt x="1572412" y="73348"/>
                  </a:lnTo>
                  <a:close/>
                </a:path>
                <a:path w="2791459" h="669925">
                  <a:moveTo>
                    <a:pt x="1475127" y="55370"/>
                  </a:moveTo>
                  <a:lnTo>
                    <a:pt x="1368932" y="55370"/>
                  </a:lnTo>
                  <a:lnTo>
                    <a:pt x="1375916" y="73348"/>
                  </a:lnTo>
                  <a:lnTo>
                    <a:pt x="1468154" y="73348"/>
                  </a:lnTo>
                  <a:lnTo>
                    <a:pt x="1475127" y="55370"/>
                  </a:lnTo>
                  <a:close/>
                </a:path>
                <a:path w="2791459" h="669925">
                  <a:moveTo>
                    <a:pt x="1591270" y="55370"/>
                  </a:moveTo>
                  <a:lnTo>
                    <a:pt x="1527796" y="55370"/>
                  </a:lnTo>
                  <a:lnTo>
                    <a:pt x="1534770" y="73348"/>
                  </a:lnTo>
                  <a:lnTo>
                    <a:pt x="1584286" y="73348"/>
                  </a:lnTo>
                  <a:lnTo>
                    <a:pt x="1591270" y="55370"/>
                  </a:lnTo>
                  <a:close/>
                </a:path>
                <a:path w="2791459" h="669925">
                  <a:moveTo>
                    <a:pt x="1269511" y="258850"/>
                  </a:moveTo>
                  <a:lnTo>
                    <a:pt x="1167200" y="258850"/>
                  </a:lnTo>
                  <a:lnTo>
                    <a:pt x="1160226" y="276829"/>
                  </a:lnTo>
                  <a:lnTo>
                    <a:pt x="1276495" y="276829"/>
                  </a:lnTo>
                  <a:lnTo>
                    <a:pt x="1269511" y="258850"/>
                  </a:lnTo>
                  <a:close/>
                </a:path>
                <a:path w="2791459" h="669925">
                  <a:moveTo>
                    <a:pt x="1247009" y="75694"/>
                  </a:moveTo>
                  <a:lnTo>
                    <a:pt x="1189597" y="75694"/>
                  </a:lnTo>
                  <a:lnTo>
                    <a:pt x="1189597" y="258850"/>
                  </a:lnTo>
                  <a:lnTo>
                    <a:pt x="1247009" y="258850"/>
                  </a:lnTo>
                  <a:lnTo>
                    <a:pt x="1247009" y="75694"/>
                  </a:lnTo>
                  <a:close/>
                </a:path>
                <a:path w="2791459" h="669925">
                  <a:moveTo>
                    <a:pt x="1328148" y="55370"/>
                  </a:moveTo>
                  <a:lnTo>
                    <a:pt x="1108584" y="55370"/>
                  </a:lnTo>
                  <a:lnTo>
                    <a:pt x="1108584" y="110698"/>
                  </a:lnTo>
                  <a:lnTo>
                    <a:pt x="1128897" y="103714"/>
                  </a:lnTo>
                  <a:lnTo>
                    <a:pt x="1128897" y="75694"/>
                  </a:lnTo>
                  <a:lnTo>
                    <a:pt x="1328148" y="75694"/>
                  </a:lnTo>
                  <a:lnTo>
                    <a:pt x="1328148" y="55370"/>
                  </a:lnTo>
                  <a:close/>
                </a:path>
                <a:path w="2791459" h="669925">
                  <a:moveTo>
                    <a:pt x="1328148" y="75694"/>
                  </a:moveTo>
                  <a:lnTo>
                    <a:pt x="1308138" y="75694"/>
                  </a:lnTo>
                  <a:lnTo>
                    <a:pt x="1308138" y="103714"/>
                  </a:lnTo>
                  <a:lnTo>
                    <a:pt x="1328148" y="110698"/>
                  </a:lnTo>
                  <a:lnTo>
                    <a:pt x="1328148" y="75694"/>
                  </a:lnTo>
                  <a:close/>
                </a:path>
                <a:path w="2791459" h="669925">
                  <a:moveTo>
                    <a:pt x="882308" y="213595"/>
                  </a:moveTo>
                  <a:lnTo>
                    <a:pt x="882308" y="266128"/>
                  </a:lnTo>
                  <a:lnTo>
                    <a:pt x="893319" y="269676"/>
                  </a:lnTo>
                  <a:lnTo>
                    <a:pt x="936487" y="279019"/>
                  </a:lnTo>
                  <a:lnTo>
                    <a:pt x="968818" y="281122"/>
                  </a:lnTo>
                  <a:lnTo>
                    <a:pt x="989917" y="280031"/>
                  </a:lnTo>
                  <a:lnTo>
                    <a:pt x="1008301" y="276765"/>
                  </a:lnTo>
                  <a:lnTo>
                    <a:pt x="1023956" y="271328"/>
                  </a:lnTo>
                  <a:lnTo>
                    <a:pt x="1036868" y="263730"/>
                  </a:lnTo>
                  <a:lnTo>
                    <a:pt x="1037468" y="263154"/>
                  </a:lnTo>
                  <a:lnTo>
                    <a:pt x="965844" y="263154"/>
                  </a:lnTo>
                  <a:lnTo>
                    <a:pt x="952468" y="262382"/>
                  </a:lnTo>
                  <a:lnTo>
                    <a:pt x="914206" y="244990"/>
                  </a:lnTo>
                  <a:lnTo>
                    <a:pt x="901166" y="220579"/>
                  </a:lnTo>
                  <a:lnTo>
                    <a:pt x="882308" y="213595"/>
                  </a:lnTo>
                  <a:close/>
                </a:path>
                <a:path w="2791459" h="669925">
                  <a:moveTo>
                    <a:pt x="962127" y="51328"/>
                  </a:moveTo>
                  <a:lnTo>
                    <a:pt x="912819" y="61598"/>
                  </a:lnTo>
                  <a:lnTo>
                    <a:pt x="884360" y="91591"/>
                  </a:lnTo>
                  <a:lnTo>
                    <a:pt x="878894" y="120875"/>
                  </a:lnTo>
                  <a:lnTo>
                    <a:pt x="879725" y="133753"/>
                  </a:lnTo>
                  <a:lnTo>
                    <a:pt x="899913" y="169932"/>
                  </a:lnTo>
                  <a:lnTo>
                    <a:pt x="937751" y="185994"/>
                  </a:lnTo>
                  <a:lnTo>
                    <a:pt x="971038" y="194172"/>
                  </a:lnTo>
                  <a:lnTo>
                    <a:pt x="982717" y="197417"/>
                  </a:lnTo>
                  <a:lnTo>
                    <a:pt x="1012880" y="219857"/>
                  </a:lnTo>
                  <a:lnTo>
                    <a:pt x="1012880" y="228726"/>
                  </a:lnTo>
                  <a:lnTo>
                    <a:pt x="986099" y="260975"/>
                  </a:lnTo>
                  <a:lnTo>
                    <a:pt x="965844" y="263154"/>
                  </a:lnTo>
                  <a:lnTo>
                    <a:pt x="1037468" y="263154"/>
                  </a:lnTo>
                  <a:lnTo>
                    <a:pt x="1046997" y="253996"/>
                  </a:lnTo>
                  <a:lnTo>
                    <a:pt x="1054232" y="242254"/>
                  </a:lnTo>
                  <a:lnTo>
                    <a:pt x="1058573" y="228494"/>
                  </a:lnTo>
                  <a:lnTo>
                    <a:pt x="1060020" y="212705"/>
                  </a:lnTo>
                  <a:lnTo>
                    <a:pt x="1059155" y="199182"/>
                  </a:lnTo>
                  <a:lnTo>
                    <a:pt x="1038162" y="160162"/>
                  </a:lnTo>
                  <a:lnTo>
                    <a:pt x="1001414" y="143723"/>
                  </a:lnTo>
                  <a:lnTo>
                    <a:pt x="968200" y="135556"/>
                  </a:lnTo>
                  <a:lnTo>
                    <a:pt x="954538" y="131745"/>
                  </a:lnTo>
                  <a:lnTo>
                    <a:pt x="922631" y="108918"/>
                  </a:lnTo>
                  <a:lnTo>
                    <a:pt x="922631" y="89620"/>
                  </a:lnTo>
                  <a:lnTo>
                    <a:pt x="956692" y="69781"/>
                  </a:lnTo>
                  <a:lnTo>
                    <a:pt x="966996" y="69306"/>
                  </a:lnTo>
                  <a:lnTo>
                    <a:pt x="1046093" y="69306"/>
                  </a:lnTo>
                  <a:lnTo>
                    <a:pt x="1046093" y="64364"/>
                  </a:lnTo>
                  <a:lnTo>
                    <a:pt x="1002545" y="54553"/>
                  </a:lnTo>
                  <a:lnTo>
                    <a:pt x="971951" y="51530"/>
                  </a:lnTo>
                  <a:lnTo>
                    <a:pt x="962127" y="51328"/>
                  </a:lnTo>
                  <a:close/>
                </a:path>
                <a:path w="2791459" h="669925">
                  <a:moveTo>
                    <a:pt x="1046093" y="69306"/>
                  </a:moveTo>
                  <a:lnTo>
                    <a:pt x="966996" y="69306"/>
                  </a:lnTo>
                  <a:lnTo>
                    <a:pt x="979655" y="69970"/>
                  </a:lnTo>
                  <a:lnTo>
                    <a:pt x="990774" y="71962"/>
                  </a:lnTo>
                  <a:lnTo>
                    <a:pt x="1024460" y="96790"/>
                  </a:lnTo>
                  <a:lnTo>
                    <a:pt x="1027256" y="106363"/>
                  </a:lnTo>
                  <a:lnTo>
                    <a:pt x="1046093" y="113347"/>
                  </a:lnTo>
                  <a:lnTo>
                    <a:pt x="1046093" y="69306"/>
                  </a:lnTo>
                  <a:close/>
                </a:path>
                <a:path w="2791459" h="669925">
                  <a:moveTo>
                    <a:pt x="638043" y="258850"/>
                  </a:moveTo>
                  <a:lnTo>
                    <a:pt x="574579" y="258850"/>
                  </a:lnTo>
                  <a:lnTo>
                    <a:pt x="567605" y="276829"/>
                  </a:lnTo>
                  <a:lnTo>
                    <a:pt x="645017" y="276829"/>
                  </a:lnTo>
                  <a:lnTo>
                    <a:pt x="638043" y="258850"/>
                  </a:lnTo>
                  <a:close/>
                </a:path>
                <a:path w="2791459" h="669925">
                  <a:moveTo>
                    <a:pt x="689264" y="116760"/>
                  </a:moveTo>
                  <a:lnTo>
                    <a:pt x="616860" y="116760"/>
                  </a:lnTo>
                  <a:lnTo>
                    <a:pt x="752615" y="276829"/>
                  </a:lnTo>
                  <a:lnTo>
                    <a:pt x="791462" y="276829"/>
                  </a:lnTo>
                  <a:lnTo>
                    <a:pt x="791462" y="212150"/>
                  </a:lnTo>
                  <a:lnTo>
                    <a:pt x="770594" y="212150"/>
                  </a:lnTo>
                  <a:lnTo>
                    <a:pt x="689264" y="116760"/>
                  </a:lnTo>
                  <a:close/>
                </a:path>
                <a:path w="2791459" h="669925">
                  <a:moveTo>
                    <a:pt x="636923" y="55370"/>
                  </a:moveTo>
                  <a:lnTo>
                    <a:pt x="567605" y="55370"/>
                  </a:lnTo>
                  <a:lnTo>
                    <a:pt x="574579" y="73348"/>
                  </a:lnTo>
                  <a:lnTo>
                    <a:pt x="595981" y="73348"/>
                  </a:lnTo>
                  <a:lnTo>
                    <a:pt x="595981" y="258850"/>
                  </a:lnTo>
                  <a:lnTo>
                    <a:pt x="616860" y="258850"/>
                  </a:lnTo>
                  <a:lnTo>
                    <a:pt x="616860" y="116760"/>
                  </a:lnTo>
                  <a:lnTo>
                    <a:pt x="689264" y="116760"/>
                  </a:lnTo>
                  <a:lnTo>
                    <a:pt x="636923" y="55370"/>
                  </a:lnTo>
                  <a:close/>
                </a:path>
                <a:path w="2791459" h="669925">
                  <a:moveTo>
                    <a:pt x="791462" y="73348"/>
                  </a:moveTo>
                  <a:lnTo>
                    <a:pt x="770594" y="73348"/>
                  </a:lnTo>
                  <a:lnTo>
                    <a:pt x="770594" y="212150"/>
                  </a:lnTo>
                  <a:lnTo>
                    <a:pt x="791462" y="212150"/>
                  </a:lnTo>
                  <a:lnTo>
                    <a:pt x="791462" y="73348"/>
                  </a:lnTo>
                  <a:close/>
                </a:path>
                <a:path w="2791459" h="669925">
                  <a:moveTo>
                    <a:pt x="819838" y="55370"/>
                  </a:moveTo>
                  <a:lnTo>
                    <a:pt x="742427" y="55370"/>
                  </a:lnTo>
                  <a:lnTo>
                    <a:pt x="749401" y="73348"/>
                  </a:lnTo>
                  <a:lnTo>
                    <a:pt x="812854" y="73348"/>
                  </a:lnTo>
                  <a:lnTo>
                    <a:pt x="819838" y="55370"/>
                  </a:lnTo>
                  <a:close/>
                </a:path>
                <a:path w="2791459" h="669925">
                  <a:moveTo>
                    <a:pt x="1075276" y="651875"/>
                  </a:moveTo>
                  <a:lnTo>
                    <a:pt x="968337" y="651875"/>
                  </a:lnTo>
                  <a:lnTo>
                    <a:pt x="961352" y="669853"/>
                  </a:lnTo>
                  <a:lnTo>
                    <a:pt x="1075276" y="669853"/>
                  </a:lnTo>
                  <a:lnTo>
                    <a:pt x="1075276" y="651875"/>
                  </a:lnTo>
                  <a:close/>
                </a:path>
                <a:path w="2791459" h="669925">
                  <a:moveTo>
                    <a:pt x="1131083" y="570809"/>
                  </a:moveTo>
                  <a:lnTo>
                    <a:pt x="1064323" y="570809"/>
                  </a:lnTo>
                  <a:lnTo>
                    <a:pt x="1071045" y="572715"/>
                  </a:lnTo>
                  <a:lnTo>
                    <a:pt x="1075789" y="576506"/>
                  </a:lnTo>
                  <a:lnTo>
                    <a:pt x="1079585" y="580298"/>
                  </a:lnTo>
                  <a:lnTo>
                    <a:pt x="1083764" y="585982"/>
                  </a:lnTo>
                  <a:lnTo>
                    <a:pt x="1088321" y="593542"/>
                  </a:lnTo>
                  <a:lnTo>
                    <a:pt x="1093254" y="602965"/>
                  </a:lnTo>
                  <a:lnTo>
                    <a:pt x="1128562" y="669853"/>
                  </a:lnTo>
                  <a:lnTo>
                    <a:pt x="1201408" y="669853"/>
                  </a:lnTo>
                  <a:lnTo>
                    <a:pt x="1194434" y="651875"/>
                  </a:lnTo>
                  <a:lnTo>
                    <a:pt x="1178697" y="651875"/>
                  </a:lnTo>
                  <a:lnTo>
                    <a:pt x="1146342" y="590233"/>
                  </a:lnTo>
                  <a:lnTo>
                    <a:pt x="1141923" y="581626"/>
                  </a:lnTo>
                  <a:lnTo>
                    <a:pt x="1136656" y="575050"/>
                  </a:lnTo>
                  <a:lnTo>
                    <a:pt x="1131083" y="570809"/>
                  </a:lnTo>
                  <a:close/>
                </a:path>
                <a:path w="2791459" h="669925">
                  <a:moveTo>
                    <a:pt x="1046784" y="466383"/>
                  </a:moveTo>
                  <a:lnTo>
                    <a:pt x="989718" y="466383"/>
                  </a:lnTo>
                  <a:lnTo>
                    <a:pt x="989718" y="651875"/>
                  </a:lnTo>
                  <a:lnTo>
                    <a:pt x="1046784" y="651875"/>
                  </a:lnTo>
                  <a:lnTo>
                    <a:pt x="1046784" y="570809"/>
                  </a:lnTo>
                  <a:lnTo>
                    <a:pt x="1131083" y="570809"/>
                  </a:lnTo>
                  <a:lnTo>
                    <a:pt x="1124646" y="565993"/>
                  </a:lnTo>
                  <a:lnTo>
                    <a:pt x="1117243" y="563019"/>
                  </a:lnTo>
                  <a:lnTo>
                    <a:pt x="1108447" y="561752"/>
                  </a:lnTo>
                  <a:lnTo>
                    <a:pt x="1122543" y="559241"/>
                  </a:lnTo>
                  <a:lnTo>
                    <a:pt x="1134737" y="555509"/>
                  </a:lnTo>
                  <a:lnTo>
                    <a:pt x="1139938" y="553019"/>
                  </a:lnTo>
                  <a:lnTo>
                    <a:pt x="1046784" y="553019"/>
                  </a:lnTo>
                  <a:lnTo>
                    <a:pt x="1046784" y="466383"/>
                  </a:lnTo>
                  <a:close/>
                </a:path>
                <a:path w="2791459" h="669925">
                  <a:moveTo>
                    <a:pt x="1087746" y="448405"/>
                  </a:moveTo>
                  <a:lnTo>
                    <a:pt x="961352" y="448405"/>
                  </a:lnTo>
                  <a:lnTo>
                    <a:pt x="968337" y="466383"/>
                  </a:lnTo>
                  <a:lnTo>
                    <a:pt x="1066229" y="466383"/>
                  </a:lnTo>
                  <a:lnTo>
                    <a:pt x="1076029" y="467081"/>
                  </a:lnTo>
                  <a:lnTo>
                    <a:pt x="1106652" y="491087"/>
                  </a:lnTo>
                  <a:lnTo>
                    <a:pt x="1109463" y="509544"/>
                  </a:lnTo>
                  <a:lnTo>
                    <a:pt x="1108759" y="519415"/>
                  </a:lnTo>
                  <a:lnTo>
                    <a:pt x="1084634" y="550213"/>
                  </a:lnTo>
                  <a:lnTo>
                    <a:pt x="1066229" y="553019"/>
                  </a:lnTo>
                  <a:lnTo>
                    <a:pt x="1139938" y="553019"/>
                  </a:lnTo>
                  <a:lnTo>
                    <a:pt x="1167382" y="518872"/>
                  </a:lnTo>
                  <a:lnTo>
                    <a:pt x="1168309" y="507900"/>
                  </a:lnTo>
                  <a:lnTo>
                    <a:pt x="1166995" y="494464"/>
                  </a:lnTo>
                  <a:lnTo>
                    <a:pt x="1135717" y="457138"/>
                  </a:lnTo>
                  <a:lnTo>
                    <a:pt x="1105955" y="449377"/>
                  </a:lnTo>
                  <a:lnTo>
                    <a:pt x="1087746" y="448405"/>
                  </a:lnTo>
                  <a:close/>
                </a:path>
                <a:path w="2791459" h="669925">
                  <a:moveTo>
                    <a:pt x="2733623" y="651875"/>
                  </a:moveTo>
                  <a:lnTo>
                    <a:pt x="2630569" y="651875"/>
                  </a:lnTo>
                  <a:lnTo>
                    <a:pt x="2623585" y="669853"/>
                  </a:lnTo>
                  <a:lnTo>
                    <a:pt x="2740607" y="669853"/>
                  </a:lnTo>
                  <a:lnTo>
                    <a:pt x="2733623" y="651875"/>
                  </a:lnTo>
                  <a:close/>
                </a:path>
                <a:path w="2791459" h="669925">
                  <a:moveTo>
                    <a:pt x="2650285" y="466383"/>
                  </a:moveTo>
                  <a:lnTo>
                    <a:pt x="2587565" y="466383"/>
                  </a:lnTo>
                  <a:lnTo>
                    <a:pt x="2653385" y="578202"/>
                  </a:lnTo>
                  <a:lnTo>
                    <a:pt x="2653385" y="651875"/>
                  </a:lnTo>
                  <a:lnTo>
                    <a:pt x="2710797" y="651875"/>
                  </a:lnTo>
                  <a:lnTo>
                    <a:pt x="2710797" y="570485"/>
                  </a:lnTo>
                  <a:lnTo>
                    <a:pt x="2722428" y="550758"/>
                  </a:lnTo>
                  <a:lnTo>
                    <a:pt x="2700095" y="550758"/>
                  </a:lnTo>
                  <a:lnTo>
                    <a:pt x="2650285" y="466383"/>
                  </a:lnTo>
                  <a:close/>
                </a:path>
                <a:path w="2791459" h="669925">
                  <a:moveTo>
                    <a:pt x="2772177" y="466383"/>
                  </a:moveTo>
                  <a:lnTo>
                    <a:pt x="2749644" y="466383"/>
                  </a:lnTo>
                  <a:lnTo>
                    <a:pt x="2700095" y="550758"/>
                  </a:lnTo>
                  <a:lnTo>
                    <a:pt x="2722428" y="550758"/>
                  </a:lnTo>
                  <a:lnTo>
                    <a:pt x="2772177" y="466383"/>
                  </a:lnTo>
                  <a:close/>
                </a:path>
                <a:path w="2791459" h="669925">
                  <a:moveTo>
                    <a:pt x="2674902" y="448405"/>
                  </a:moveTo>
                  <a:lnTo>
                    <a:pt x="2568707" y="448405"/>
                  </a:lnTo>
                  <a:lnTo>
                    <a:pt x="2575680" y="466383"/>
                  </a:lnTo>
                  <a:lnTo>
                    <a:pt x="2667918" y="466383"/>
                  </a:lnTo>
                  <a:lnTo>
                    <a:pt x="2674902" y="448405"/>
                  </a:lnTo>
                  <a:close/>
                </a:path>
                <a:path w="2791459" h="669925">
                  <a:moveTo>
                    <a:pt x="2791035" y="448405"/>
                  </a:moveTo>
                  <a:lnTo>
                    <a:pt x="2727571" y="448405"/>
                  </a:lnTo>
                  <a:lnTo>
                    <a:pt x="2734545" y="466383"/>
                  </a:lnTo>
                  <a:lnTo>
                    <a:pt x="2784061" y="466383"/>
                  </a:lnTo>
                  <a:lnTo>
                    <a:pt x="2791035" y="448405"/>
                  </a:lnTo>
                  <a:close/>
                </a:path>
                <a:path w="2791459" h="669925">
                  <a:moveTo>
                    <a:pt x="2337059" y="651875"/>
                  </a:moveTo>
                  <a:lnTo>
                    <a:pt x="2273606" y="651875"/>
                  </a:lnTo>
                  <a:lnTo>
                    <a:pt x="2266632" y="669853"/>
                  </a:lnTo>
                  <a:lnTo>
                    <a:pt x="2344043" y="669853"/>
                  </a:lnTo>
                  <a:lnTo>
                    <a:pt x="2337059" y="651875"/>
                  </a:lnTo>
                  <a:close/>
                </a:path>
                <a:path w="2791459" h="669925">
                  <a:moveTo>
                    <a:pt x="2388277" y="509795"/>
                  </a:moveTo>
                  <a:lnTo>
                    <a:pt x="2315877" y="509795"/>
                  </a:lnTo>
                  <a:lnTo>
                    <a:pt x="2451632" y="669853"/>
                  </a:lnTo>
                  <a:lnTo>
                    <a:pt x="2490479" y="669853"/>
                  </a:lnTo>
                  <a:lnTo>
                    <a:pt x="2490479" y="605185"/>
                  </a:lnTo>
                  <a:lnTo>
                    <a:pt x="2469600" y="605185"/>
                  </a:lnTo>
                  <a:lnTo>
                    <a:pt x="2388277" y="509795"/>
                  </a:lnTo>
                  <a:close/>
                </a:path>
                <a:path w="2791459" h="669925">
                  <a:moveTo>
                    <a:pt x="2335939" y="448405"/>
                  </a:moveTo>
                  <a:lnTo>
                    <a:pt x="2266632" y="448405"/>
                  </a:lnTo>
                  <a:lnTo>
                    <a:pt x="2273606" y="466383"/>
                  </a:lnTo>
                  <a:lnTo>
                    <a:pt x="2294998" y="466383"/>
                  </a:lnTo>
                  <a:lnTo>
                    <a:pt x="2294998" y="651875"/>
                  </a:lnTo>
                  <a:lnTo>
                    <a:pt x="2315877" y="651875"/>
                  </a:lnTo>
                  <a:lnTo>
                    <a:pt x="2315877" y="509795"/>
                  </a:lnTo>
                  <a:lnTo>
                    <a:pt x="2388277" y="509795"/>
                  </a:lnTo>
                  <a:lnTo>
                    <a:pt x="2335939" y="448405"/>
                  </a:lnTo>
                  <a:close/>
                </a:path>
                <a:path w="2791459" h="669925">
                  <a:moveTo>
                    <a:pt x="2490479" y="466383"/>
                  </a:moveTo>
                  <a:lnTo>
                    <a:pt x="2469600" y="466383"/>
                  </a:lnTo>
                  <a:lnTo>
                    <a:pt x="2469600" y="605185"/>
                  </a:lnTo>
                  <a:lnTo>
                    <a:pt x="2490479" y="605185"/>
                  </a:lnTo>
                  <a:lnTo>
                    <a:pt x="2490479" y="466383"/>
                  </a:lnTo>
                  <a:close/>
                </a:path>
                <a:path w="2791459" h="669925">
                  <a:moveTo>
                    <a:pt x="2518855" y="448405"/>
                  </a:moveTo>
                  <a:lnTo>
                    <a:pt x="2441443" y="448405"/>
                  </a:lnTo>
                  <a:lnTo>
                    <a:pt x="2448417" y="466383"/>
                  </a:lnTo>
                  <a:lnTo>
                    <a:pt x="2511881" y="466383"/>
                  </a:lnTo>
                  <a:lnTo>
                    <a:pt x="2518855" y="448405"/>
                  </a:lnTo>
                  <a:close/>
                </a:path>
                <a:path w="2791459" h="669925">
                  <a:moveTo>
                    <a:pt x="2098983" y="466383"/>
                  </a:moveTo>
                  <a:lnTo>
                    <a:pt x="2041906" y="466383"/>
                  </a:lnTo>
                  <a:lnTo>
                    <a:pt x="2041906" y="651875"/>
                  </a:lnTo>
                  <a:lnTo>
                    <a:pt x="2020524" y="651875"/>
                  </a:lnTo>
                  <a:lnTo>
                    <a:pt x="2013551" y="669853"/>
                  </a:lnTo>
                  <a:lnTo>
                    <a:pt x="2206267" y="669853"/>
                  </a:lnTo>
                  <a:lnTo>
                    <a:pt x="2206267" y="649550"/>
                  </a:lnTo>
                  <a:lnTo>
                    <a:pt x="2098983" y="649550"/>
                  </a:lnTo>
                  <a:lnTo>
                    <a:pt x="2098983" y="466383"/>
                  </a:lnTo>
                  <a:close/>
                </a:path>
                <a:path w="2791459" h="669925">
                  <a:moveTo>
                    <a:pt x="2206267" y="614546"/>
                  </a:moveTo>
                  <a:lnTo>
                    <a:pt x="2186268" y="621520"/>
                  </a:lnTo>
                  <a:lnTo>
                    <a:pt x="2186268" y="649550"/>
                  </a:lnTo>
                  <a:lnTo>
                    <a:pt x="2206267" y="649550"/>
                  </a:lnTo>
                  <a:lnTo>
                    <a:pt x="2206267" y="614546"/>
                  </a:lnTo>
                  <a:close/>
                </a:path>
                <a:path w="2791459" h="669925">
                  <a:moveTo>
                    <a:pt x="2127464" y="448405"/>
                  </a:moveTo>
                  <a:lnTo>
                    <a:pt x="2013551" y="448405"/>
                  </a:lnTo>
                  <a:lnTo>
                    <a:pt x="2020524" y="466383"/>
                  </a:lnTo>
                  <a:lnTo>
                    <a:pt x="2120490" y="466383"/>
                  </a:lnTo>
                  <a:lnTo>
                    <a:pt x="2127464" y="448405"/>
                  </a:lnTo>
                  <a:close/>
                </a:path>
                <a:path w="2791459" h="669925">
                  <a:moveTo>
                    <a:pt x="1648096" y="651875"/>
                  </a:moveTo>
                  <a:lnTo>
                    <a:pt x="1545785" y="651875"/>
                  </a:lnTo>
                  <a:lnTo>
                    <a:pt x="1538801" y="669853"/>
                  </a:lnTo>
                  <a:lnTo>
                    <a:pt x="1655070" y="669853"/>
                  </a:lnTo>
                  <a:lnTo>
                    <a:pt x="1648096" y="651875"/>
                  </a:lnTo>
                  <a:close/>
                </a:path>
                <a:path w="2791459" h="669925">
                  <a:moveTo>
                    <a:pt x="1625573" y="468729"/>
                  </a:moveTo>
                  <a:lnTo>
                    <a:pt x="1568172" y="468729"/>
                  </a:lnTo>
                  <a:lnTo>
                    <a:pt x="1568172" y="651875"/>
                  </a:lnTo>
                  <a:lnTo>
                    <a:pt x="1625573" y="651875"/>
                  </a:lnTo>
                  <a:lnTo>
                    <a:pt x="1625573" y="468729"/>
                  </a:lnTo>
                  <a:close/>
                </a:path>
                <a:path w="2791459" h="669925">
                  <a:moveTo>
                    <a:pt x="1706712" y="448405"/>
                  </a:moveTo>
                  <a:lnTo>
                    <a:pt x="1487158" y="448405"/>
                  </a:lnTo>
                  <a:lnTo>
                    <a:pt x="1487158" y="503722"/>
                  </a:lnTo>
                  <a:lnTo>
                    <a:pt x="1507482" y="496749"/>
                  </a:lnTo>
                  <a:lnTo>
                    <a:pt x="1507482" y="468729"/>
                  </a:lnTo>
                  <a:lnTo>
                    <a:pt x="1706712" y="468729"/>
                  </a:lnTo>
                  <a:lnTo>
                    <a:pt x="1706712" y="448405"/>
                  </a:lnTo>
                  <a:close/>
                </a:path>
                <a:path w="2791459" h="669925">
                  <a:moveTo>
                    <a:pt x="1706712" y="468729"/>
                  </a:moveTo>
                  <a:lnTo>
                    <a:pt x="1686713" y="468729"/>
                  </a:lnTo>
                  <a:lnTo>
                    <a:pt x="1686713" y="496749"/>
                  </a:lnTo>
                  <a:lnTo>
                    <a:pt x="1706712" y="503722"/>
                  </a:lnTo>
                  <a:lnTo>
                    <a:pt x="1706712" y="468729"/>
                  </a:lnTo>
                  <a:close/>
                </a:path>
                <a:path w="2791459" h="669925">
                  <a:moveTo>
                    <a:pt x="1388743" y="651875"/>
                  </a:moveTo>
                  <a:lnTo>
                    <a:pt x="1285688" y="651875"/>
                  </a:lnTo>
                  <a:lnTo>
                    <a:pt x="1278704" y="669853"/>
                  </a:lnTo>
                  <a:lnTo>
                    <a:pt x="1395727" y="669853"/>
                  </a:lnTo>
                  <a:lnTo>
                    <a:pt x="1388743" y="651875"/>
                  </a:lnTo>
                  <a:close/>
                </a:path>
                <a:path w="2791459" h="669925">
                  <a:moveTo>
                    <a:pt x="1305405" y="466383"/>
                  </a:moveTo>
                  <a:lnTo>
                    <a:pt x="1242684" y="466383"/>
                  </a:lnTo>
                  <a:lnTo>
                    <a:pt x="1308515" y="578202"/>
                  </a:lnTo>
                  <a:lnTo>
                    <a:pt x="1308515" y="651875"/>
                  </a:lnTo>
                  <a:lnTo>
                    <a:pt x="1365916" y="651875"/>
                  </a:lnTo>
                  <a:lnTo>
                    <a:pt x="1365916" y="570485"/>
                  </a:lnTo>
                  <a:lnTo>
                    <a:pt x="1377550" y="550758"/>
                  </a:lnTo>
                  <a:lnTo>
                    <a:pt x="1355215" y="550758"/>
                  </a:lnTo>
                  <a:lnTo>
                    <a:pt x="1305405" y="466383"/>
                  </a:lnTo>
                  <a:close/>
                </a:path>
                <a:path w="2791459" h="669925">
                  <a:moveTo>
                    <a:pt x="1427307" y="466383"/>
                  </a:moveTo>
                  <a:lnTo>
                    <a:pt x="1404763" y="466383"/>
                  </a:lnTo>
                  <a:lnTo>
                    <a:pt x="1355215" y="550758"/>
                  </a:lnTo>
                  <a:lnTo>
                    <a:pt x="1377550" y="550758"/>
                  </a:lnTo>
                  <a:lnTo>
                    <a:pt x="1427307" y="466383"/>
                  </a:lnTo>
                  <a:close/>
                </a:path>
                <a:path w="2791459" h="669925">
                  <a:moveTo>
                    <a:pt x="1330022" y="448405"/>
                  </a:moveTo>
                  <a:lnTo>
                    <a:pt x="1223826" y="448405"/>
                  </a:lnTo>
                  <a:lnTo>
                    <a:pt x="1230800" y="466383"/>
                  </a:lnTo>
                  <a:lnTo>
                    <a:pt x="1323048" y="466383"/>
                  </a:lnTo>
                  <a:lnTo>
                    <a:pt x="1330022" y="448405"/>
                  </a:lnTo>
                  <a:close/>
                </a:path>
                <a:path w="2791459" h="669925">
                  <a:moveTo>
                    <a:pt x="1446165" y="448405"/>
                  </a:moveTo>
                  <a:lnTo>
                    <a:pt x="1382690" y="448405"/>
                  </a:lnTo>
                  <a:lnTo>
                    <a:pt x="1389674" y="466383"/>
                  </a:lnTo>
                  <a:lnTo>
                    <a:pt x="1439181" y="466383"/>
                  </a:lnTo>
                  <a:lnTo>
                    <a:pt x="1446165" y="448405"/>
                  </a:lnTo>
                  <a:close/>
                </a:path>
                <a:path w="2791459" h="669925">
                  <a:moveTo>
                    <a:pt x="888527" y="448405"/>
                  </a:moveTo>
                  <a:lnTo>
                    <a:pt x="689413" y="448405"/>
                  </a:lnTo>
                  <a:lnTo>
                    <a:pt x="696387" y="466383"/>
                  </a:lnTo>
                  <a:lnTo>
                    <a:pt x="717768" y="466383"/>
                  </a:lnTo>
                  <a:lnTo>
                    <a:pt x="717768" y="651875"/>
                  </a:lnTo>
                  <a:lnTo>
                    <a:pt x="696387" y="651875"/>
                  </a:lnTo>
                  <a:lnTo>
                    <a:pt x="689413" y="669853"/>
                  </a:lnTo>
                  <a:lnTo>
                    <a:pt x="891187" y="669853"/>
                  </a:lnTo>
                  <a:lnTo>
                    <a:pt x="891187" y="649550"/>
                  </a:lnTo>
                  <a:lnTo>
                    <a:pt x="774845" y="649550"/>
                  </a:lnTo>
                  <a:lnTo>
                    <a:pt x="774845" y="559982"/>
                  </a:lnTo>
                  <a:lnTo>
                    <a:pt x="853199" y="559982"/>
                  </a:lnTo>
                  <a:lnTo>
                    <a:pt x="853199" y="539795"/>
                  </a:lnTo>
                  <a:lnTo>
                    <a:pt x="774845" y="539795"/>
                  </a:lnTo>
                  <a:lnTo>
                    <a:pt x="774845" y="468729"/>
                  </a:lnTo>
                  <a:lnTo>
                    <a:pt x="888527" y="468729"/>
                  </a:lnTo>
                  <a:lnTo>
                    <a:pt x="888527" y="448405"/>
                  </a:lnTo>
                  <a:close/>
                </a:path>
                <a:path w="2791459" h="669925">
                  <a:moveTo>
                    <a:pt x="891187" y="617625"/>
                  </a:moveTo>
                  <a:lnTo>
                    <a:pt x="870874" y="624609"/>
                  </a:lnTo>
                  <a:lnTo>
                    <a:pt x="870874" y="649550"/>
                  </a:lnTo>
                  <a:lnTo>
                    <a:pt x="891187" y="649550"/>
                  </a:lnTo>
                  <a:lnTo>
                    <a:pt x="891187" y="617625"/>
                  </a:lnTo>
                  <a:close/>
                </a:path>
                <a:path w="2791459" h="669925">
                  <a:moveTo>
                    <a:pt x="853199" y="559982"/>
                  </a:moveTo>
                  <a:lnTo>
                    <a:pt x="832896" y="559982"/>
                  </a:lnTo>
                  <a:lnTo>
                    <a:pt x="832896" y="588160"/>
                  </a:lnTo>
                  <a:lnTo>
                    <a:pt x="853199" y="588160"/>
                  </a:lnTo>
                  <a:lnTo>
                    <a:pt x="853199" y="559982"/>
                  </a:lnTo>
                  <a:close/>
                </a:path>
                <a:path w="2791459" h="669925">
                  <a:moveTo>
                    <a:pt x="853199" y="511638"/>
                  </a:moveTo>
                  <a:lnTo>
                    <a:pt x="832896" y="511638"/>
                  </a:lnTo>
                  <a:lnTo>
                    <a:pt x="832896" y="539795"/>
                  </a:lnTo>
                  <a:lnTo>
                    <a:pt x="853199" y="539795"/>
                  </a:lnTo>
                  <a:lnTo>
                    <a:pt x="853199" y="511638"/>
                  </a:lnTo>
                  <a:close/>
                </a:path>
                <a:path w="2791459" h="669925">
                  <a:moveTo>
                    <a:pt x="888527" y="468729"/>
                  </a:moveTo>
                  <a:lnTo>
                    <a:pt x="868078" y="468729"/>
                  </a:lnTo>
                  <a:lnTo>
                    <a:pt x="868078" y="493628"/>
                  </a:lnTo>
                  <a:lnTo>
                    <a:pt x="888527" y="500613"/>
                  </a:lnTo>
                  <a:lnTo>
                    <a:pt x="888527" y="468729"/>
                  </a:lnTo>
                  <a:close/>
                </a:path>
                <a:path w="2791459" h="669925">
                  <a:moveTo>
                    <a:pt x="381433" y="651875"/>
                  </a:moveTo>
                  <a:lnTo>
                    <a:pt x="318293" y="651875"/>
                  </a:lnTo>
                  <a:lnTo>
                    <a:pt x="311320" y="669853"/>
                  </a:lnTo>
                  <a:lnTo>
                    <a:pt x="388407" y="669853"/>
                  </a:lnTo>
                  <a:lnTo>
                    <a:pt x="381433" y="651875"/>
                  </a:lnTo>
                  <a:close/>
                </a:path>
                <a:path w="2791459" h="669925">
                  <a:moveTo>
                    <a:pt x="613646" y="651875"/>
                  </a:moveTo>
                  <a:lnTo>
                    <a:pt x="513670" y="651875"/>
                  </a:lnTo>
                  <a:lnTo>
                    <a:pt x="506696" y="669853"/>
                  </a:lnTo>
                  <a:lnTo>
                    <a:pt x="620630" y="669853"/>
                  </a:lnTo>
                  <a:lnTo>
                    <a:pt x="613646" y="651875"/>
                  </a:lnTo>
                  <a:close/>
                </a:path>
                <a:path w="2791459" h="669925">
                  <a:moveTo>
                    <a:pt x="402657" y="448405"/>
                  </a:moveTo>
                  <a:lnTo>
                    <a:pt x="311320" y="448405"/>
                  </a:lnTo>
                  <a:lnTo>
                    <a:pt x="318293" y="466383"/>
                  </a:lnTo>
                  <a:lnTo>
                    <a:pt x="339487" y="466383"/>
                  </a:lnTo>
                  <a:lnTo>
                    <a:pt x="339487" y="651875"/>
                  </a:lnTo>
                  <a:lnTo>
                    <a:pt x="360250" y="651875"/>
                  </a:lnTo>
                  <a:lnTo>
                    <a:pt x="360250" y="482959"/>
                  </a:lnTo>
                  <a:lnTo>
                    <a:pt x="418029" y="482959"/>
                  </a:lnTo>
                  <a:lnTo>
                    <a:pt x="402657" y="448405"/>
                  </a:lnTo>
                  <a:close/>
                </a:path>
                <a:path w="2791459" h="669925">
                  <a:moveTo>
                    <a:pt x="592264" y="482959"/>
                  </a:moveTo>
                  <a:lnTo>
                    <a:pt x="534852" y="482959"/>
                  </a:lnTo>
                  <a:lnTo>
                    <a:pt x="534852" y="651875"/>
                  </a:lnTo>
                  <a:lnTo>
                    <a:pt x="592264" y="651875"/>
                  </a:lnTo>
                  <a:lnTo>
                    <a:pt x="592264" y="482959"/>
                  </a:lnTo>
                  <a:close/>
                </a:path>
                <a:path w="2791459" h="669925">
                  <a:moveTo>
                    <a:pt x="418029" y="482959"/>
                  </a:moveTo>
                  <a:lnTo>
                    <a:pt x="360250" y="482959"/>
                  </a:lnTo>
                  <a:lnTo>
                    <a:pt x="428667" y="637383"/>
                  </a:lnTo>
                  <a:lnTo>
                    <a:pt x="466195" y="637383"/>
                  </a:lnTo>
                  <a:lnTo>
                    <a:pt x="487037" y="590505"/>
                  </a:lnTo>
                  <a:lnTo>
                    <a:pt x="465870" y="590505"/>
                  </a:lnTo>
                  <a:lnTo>
                    <a:pt x="418029" y="482959"/>
                  </a:lnTo>
                  <a:close/>
                </a:path>
                <a:path w="2791459" h="669925">
                  <a:moveTo>
                    <a:pt x="620630" y="448405"/>
                  </a:moveTo>
                  <a:lnTo>
                    <a:pt x="529355" y="448405"/>
                  </a:lnTo>
                  <a:lnTo>
                    <a:pt x="465870" y="590505"/>
                  </a:lnTo>
                  <a:lnTo>
                    <a:pt x="487037" y="590505"/>
                  </a:lnTo>
                  <a:lnTo>
                    <a:pt x="534852" y="482959"/>
                  </a:lnTo>
                  <a:lnTo>
                    <a:pt x="592264" y="482959"/>
                  </a:lnTo>
                  <a:lnTo>
                    <a:pt x="592264" y="466383"/>
                  </a:lnTo>
                  <a:lnTo>
                    <a:pt x="613646" y="466383"/>
                  </a:lnTo>
                  <a:lnTo>
                    <a:pt x="620630" y="448405"/>
                  </a:lnTo>
                  <a:close/>
                </a:path>
                <a:path w="2791459" h="669925">
                  <a:moveTo>
                    <a:pt x="248861" y="393024"/>
                  </a:moveTo>
                  <a:lnTo>
                    <a:pt x="0" y="393024"/>
                  </a:lnTo>
                  <a:lnTo>
                    <a:pt x="6973" y="415484"/>
                  </a:lnTo>
                  <a:lnTo>
                    <a:pt x="35443" y="415484"/>
                  </a:lnTo>
                  <a:lnTo>
                    <a:pt x="35443" y="647383"/>
                  </a:lnTo>
                  <a:lnTo>
                    <a:pt x="6973" y="647383"/>
                  </a:lnTo>
                  <a:lnTo>
                    <a:pt x="0" y="669853"/>
                  </a:lnTo>
                  <a:lnTo>
                    <a:pt x="252201" y="669853"/>
                  </a:lnTo>
                  <a:lnTo>
                    <a:pt x="252201" y="644482"/>
                  </a:lnTo>
                  <a:lnTo>
                    <a:pt x="106834" y="644482"/>
                  </a:lnTo>
                  <a:lnTo>
                    <a:pt x="106834" y="532444"/>
                  </a:lnTo>
                  <a:lnTo>
                    <a:pt x="204737" y="532444"/>
                  </a:lnTo>
                  <a:lnTo>
                    <a:pt x="204737" y="507262"/>
                  </a:lnTo>
                  <a:lnTo>
                    <a:pt x="106834" y="507262"/>
                  </a:lnTo>
                  <a:lnTo>
                    <a:pt x="106834" y="418406"/>
                  </a:lnTo>
                  <a:lnTo>
                    <a:pt x="248861" y="418406"/>
                  </a:lnTo>
                  <a:lnTo>
                    <a:pt x="248861" y="393024"/>
                  </a:lnTo>
                  <a:close/>
                </a:path>
                <a:path w="2791459" h="669925">
                  <a:moveTo>
                    <a:pt x="252201" y="604609"/>
                  </a:moveTo>
                  <a:lnTo>
                    <a:pt x="226055" y="611593"/>
                  </a:lnTo>
                  <a:lnTo>
                    <a:pt x="226820" y="644482"/>
                  </a:lnTo>
                  <a:lnTo>
                    <a:pt x="252201" y="644482"/>
                  </a:lnTo>
                  <a:lnTo>
                    <a:pt x="252201" y="604609"/>
                  </a:lnTo>
                  <a:close/>
                </a:path>
                <a:path w="2791459" h="669925">
                  <a:moveTo>
                    <a:pt x="204737" y="532444"/>
                  </a:moveTo>
                  <a:lnTo>
                    <a:pt x="179355" y="532444"/>
                  </a:lnTo>
                  <a:lnTo>
                    <a:pt x="179355" y="567699"/>
                  </a:lnTo>
                  <a:lnTo>
                    <a:pt x="204737" y="567699"/>
                  </a:lnTo>
                  <a:lnTo>
                    <a:pt x="204737" y="532444"/>
                  </a:lnTo>
                  <a:close/>
                </a:path>
                <a:path w="2791459" h="669925">
                  <a:moveTo>
                    <a:pt x="204737" y="472006"/>
                  </a:moveTo>
                  <a:lnTo>
                    <a:pt x="179355" y="472006"/>
                  </a:lnTo>
                  <a:lnTo>
                    <a:pt x="179355" y="507262"/>
                  </a:lnTo>
                  <a:lnTo>
                    <a:pt x="204737" y="507262"/>
                  </a:lnTo>
                  <a:lnTo>
                    <a:pt x="204737" y="472006"/>
                  </a:lnTo>
                  <a:close/>
                </a:path>
                <a:path w="2791459" h="669925">
                  <a:moveTo>
                    <a:pt x="248861" y="418406"/>
                  </a:moveTo>
                  <a:lnTo>
                    <a:pt x="223281" y="418406"/>
                  </a:lnTo>
                  <a:lnTo>
                    <a:pt x="223281" y="451305"/>
                  </a:lnTo>
                  <a:lnTo>
                    <a:pt x="248861" y="458289"/>
                  </a:lnTo>
                  <a:lnTo>
                    <a:pt x="248861" y="418406"/>
                  </a:lnTo>
                  <a:close/>
                </a:path>
              </a:pathLst>
            </a:custGeom>
            <a:solidFill>
              <a:srgbClr val="404041"/>
            </a:solidFill>
          </p:spPr>
          <p:txBody>
            <a:bodyPr wrap="square" lIns="0" tIns="0" rIns="0" bIns="0" rtlCol="0"/>
            <a:lstStyle/>
            <a:p>
              <a:endParaRPr/>
            </a:p>
          </p:txBody>
        </p:sp>
      </p:grpSp>
      <p:sp>
        <p:nvSpPr>
          <p:cNvPr id="6" name="Prostokąt 5">
            <a:extLst>
              <a:ext uri="{FF2B5EF4-FFF2-40B4-BE49-F238E27FC236}">
                <a16:creationId xmlns:a16="http://schemas.microsoft.com/office/drawing/2014/main" id="{7CDFF6E3-8A63-46D7-8897-C5A0ED278622}"/>
              </a:ext>
            </a:extLst>
          </p:cNvPr>
          <p:cNvSpPr/>
          <p:nvPr/>
        </p:nvSpPr>
        <p:spPr>
          <a:xfrm>
            <a:off x="5494369" y="4359275"/>
            <a:ext cx="8291481" cy="1523495"/>
          </a:xfrm>
          <a:prstGeom prst="rect">
            <a:avLst/>
          </a:prstGeom>
        </p:spPr>
        <p:txBody>
          <a:bodyPr wrap="none">
            <a:noAutofit/>
          </a:bodyPr>
          <a:lstStyle/>
          <a:p>
            <a:pPr marL="2988945" marR="5080" lvl="0" indent="-2976880" algn="ctr">
              <a:spcBef>
                <a:spcPts val="100"/>
              </a:spcBef>
            </a:pPr>
            <a:r>
              <a:rPr lang="pl-PL" sz="8400" kern="0" spc="-5" dirty="0">
                <a:solidFill>
                  <a:srgbClr val="C48B0E"/>
                </a:solidFill>
                <a:latin typeface="Liberation Serif"/>
              </a:rPr>
              <a:t>2. </a:t>
            </a:r>
            <a:r>
              <a:rPr lang="en-US" sz="8400" kern="0" spc="-5" dirty="0">
                <a:solidFill>
                  <a:srgbClr val="404041"/>
                </a:solidFill>
                <a:latin typeface="Liberation Serif"/>
              </a:rPr>
              <a:t>PPK</a:t>
            </a:r>
            <a:r>
              <a:rPr lang="pl-PL" sz="8400" kern="0" spc="-5" dirty="0">
                <a:solidFill>
                  <a:srgbClr val="404041"/>
                </a:solidFill>
                <a:latin typeface="Liberation Serif"/>
              </a:rPr>
              <a:t>’s</a:t>
            </a:r>
            <a:r>
              <a:rPr lang="en-US" sz="8400" kern="0" spc="-5" dirty="0">
                <a:solidFill>
                  <a:srgbClr val="404041"/>
                </a:solidFill>
                <a:latin typeface="Liberation Serif"/>
              </a:rPr>
              <a:t> place in the system</a:t>
            </a:r>
            <a:r>
              <a:rPr lang="pl-PL" sz="8400" kern="0" spc="-5" dirty="0">
                <a:solidFill>
                  <a:srgbClr val="404041"/>
                </a:solidFill>
                <a:latin typeface="Liberation Serif"/>
              </a:rPr>
              <a:t> of</a:t>
            </a:r>
            <a:endParaRPr lang="en-US" sz="8400" kern="0" spc="-5" dirty="0">
              <a:solidFill>
                <a:srgbClr val="404041"/>
              </a:solidFill>
              <a:latin typeface="Liberation Serif"/>
            </a:endParaRPr>
          </a:p>
          <a:p>
            <a:pPr marL="2988945" marR="5080" lvl="0" indent="-2976880" algn="ctr">
              <a:spcBef>
                <a:spcPts val="100"/>
              </a:spcBef>
            </a:pPr>
            <a:r>
              <a:rPr lang="en-US" sz="8400" kern="0" spc="-5" dirty="0">
                <a:solidFill>
                  <a:srgbClr val="404041"/>
                </a:solidFill>
                <a:latin typeface="Liberation Serif"/>
              </a:rPr>
              <a:t>employer's benefits</a:t>
            </a:r>
            <a:endParaRPr lang="pl-PL" dirty="0"/>
          </a:p>
        </p:txBody>
      </p:sp>
    </p:spTree>
    <p:extLst>
      <p:ext uri="{BB962C8B-B14F-4D97-AF65-F5344CB8AC3E}">
        <p14:creationId xmlns:p14="http://schemas.microsoft.com/office/powerpoint/2010/main" val="266868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a 58">
            <a:extLst>
              <a:ext uri="{FF2B5EF4-FFF2-40B4-BE49-F238E27FC236}">
                <a16:creationId xmlns:a16="http://schemas.microsoft.com/office/drawing/2014/main" id="{9822D0E2-1FD9-442E-B931-CE7484557F36}"/>
              </a:ext>
            </a:extLst>
          </p:cNvPr>
          <p:cNvGrpSpPr/>
          <p:nvPr/>
        </p:nvGrpSpPr>
        <p:grpSpPr>
          <a:xfrm>
            <a:off x="1862267" y="1344597"/>
            <a:ext cx="16317286" cy="9964370"/>
            <a:chOff x="1862267" y="1344597"/>
            <a:chExt cx="16317286" cy="9964370"/>
          </a:xfrm>
        </p:grpSpPr>
        <p:sp>
          <p:nvSpPr>
            <p:cNvPr id="3" name="object 3"/>
            <p:cNvSpPr/>
            <p:nvPr/>
          </p:nvSpPr>
          <p:spPr>
            <a:xfrm>
              <a:off x="4820292" y="9343642"/>
              <a:ext cx="10441940" cy="1965325"/>
            </a:xfrm>
            <a:custGeom>
              <a:avLst/>
              <a:gdLst/>
              <a:ahLst/>
              <a:cxnLst/>
              <a:rect l="l" t="t" r="r" b="b"/>
              <a:pathLst>
                <a:path w="10441940" h="1965325">
                  <a:moveTo>
                    <a:pt x="0" y="1964913"/>
                  </a:moveTo>
                  <a:lnTo>
                    <a:pt x="0" y="0"/>
                  </a:lnTo>
                  <a:lnTo>
                    <a:pt x="10441870" y="0"/>
                  </a:lnTo>
                  <a:lnTo>
                    <a:pt x="10441870" y="1964913"/>
                  </a:lnTo>
                </a:path>
              </a:pathLst>
            </a:custGeom>
            <a:ln w="136121">
              <a:solidFill>
                <a:srgbClr val="D1D1D1"/>
              </a:solidFill>
            </a:ln>
          </p:spPr>
          <p:txBody>
            <a:bodyPr wrap="square" lIns="0" tIns="0" rIns="0" bIns="0" rtlCol="0"/>
            <a:lstStyle/>
            <a:p>
              <a:endParaRPr/>
            </a:p>
          </p:txBody>
        </p:sp>
        <p:sp>
          <p:nvSpPr>
            <p:cNvPr id="4" name="object 4"/>
            <p:cNvSpPr/>
            <p:nvPr/>
          </p:nvSpPr>
          <p:spPr>
            <a:xfrm>
              <a:off x="1982609" y="1478677"/>
              <a:ext cx="16196944" cy="8221345"/>
            </a:xfrm>
            <a:custGeom>
              <a:avLst/>
              <a:gdLst/>
              <a:ahLst/>
              <a:cxnLst/>
              <a:rect l="l" t="t" r="r" b="b"/>
              <a:pathLst>
                <a:path w="16196944" h="8221345">
                  <a:moveTo>
                    <a:pt x="16196396" y="8220974"/>
                  </a:moveTo>
                  <a:lnTo>
                    <a:pt x="0" y="8220974"/>
                  </a:lnTo>
                  <a:lnTo>
                    <a:pt x="0" y="0"/>
                  </a:lnTo>
                  <a:lnTo>
                    <a:pt x="16196396" y="0"/>
                  </a:lnTo>
                  <a:lnTo>
                    <a:pt x="16196396" y="8220974"/>
                  </a:lnTo>
                  <a:close/>
                </a:path>
              </a:pathLst>
            </a:custGeom>
            <a:solidFill>
              <a:srgbClr val="D1D1D1"/>
            </a:solidFill>
          </p:spPr>
          <p:txBody>
            <a:bodyPr wrap="square" lIns="0" tIns="0" rIns="0" bIns="0" rtlCol="0"/>
            <a:lstStyle/>
            <a:p>
              <a:endParaRPr/>
            </a:p>
          </p:txBody>
        </p:sp>
        <p:sp>
          <p:nvSpPr>
            <p:cNvPr id="5" name="object 5"/>
            <p:cNvSpPr/>
            <p:nvPr/>
          </p:nvSpPr>
          <p:spPr>
            <a:xfrm>
              <a:off x="4705113" y="9343642"/>
              <a:ext cx="10441940" cy="1965325"/>
            </a:xfrm>
            <a:custGeom>
              <a:avLst/>
              <a:gdLst/>
              <a:ahLst/>
              <a:cxnLst/>
              <a:rect l="l" t="t" r="r" b="b"/>
              <a:pathLst>
                <a:path w="10441940" h="1965325">
                  <a:moveTo>
                    <a:pt x="0" y="1964913"/>
                  </a:moveTo>
                  <a:lnTo>
                    <a:pt x="0" y="0"/>
                  </a:lnTo>
                  <a:lnTo>
                    <a:pt x="10441870" y="0"/>
                  </a:lnTo>
                  <a:lnTo>
                    <a:pt x="10441870" y="1964913"/>
                  </a:lnTo>
                </a:path>
              </a:pathLst>
            </a:custGeom>
            <a:ln w="136121">
              <a:solidFill>
                <a:srgbClr val="404041"/>
              </a:solidFill>
            </a:ln>
          </p:spPr>
          <p:txBody>
            <a:bodyPr wrap="square" lIns="0" tIns="0" rIns="0" bIns="0" rtlCol="0"/>
            <a:lstStyle/>
            <a:p>
              <a:endParaRPr/>
            </a:p>
          </p:txBody>
        </p:sp>
        <p:sp>
          <p:nvSpPr>
            <p:cNvPr id="6" name="object 6"/>
            <p:cNvSpPr/>
            <p:nvPr/>
          </p:nvSpPr>
          <p:spPr>
            <a:xfrm>
              <a:off x="1862267" y="1344597"/>
              <a:ext cx="16196944" cy="8221345"/>
            </a:xfrm>
            <a:custGeom>
              <a:avLst/>
              <a:gdLst/>
              <a:ahLst/>
              <a:cxnLst/>
              <a:rect l="l" t="t" r="r" b="b"/>
              <a:pathLst>
                <a:path w="16196944" h="8221345">
                  <a:moveTo>
                    <a:pt x="16196386" y="8220974"/>
                  </a:moveTo>
                  <a:lnTo>
                    <a:pt x="0" y="8220974"/>
                  </a:lnTo>
                  <a:lnTo>
                    <a:pt x="0" y="0"/>
                  </a:lnTo>
                  <a:lnTo>
                    <a:pt x="16196386" y="0"/>
                  </a:lnTo>
                  <a:lnTo>
                    <a:pt x="16196386" y="8220974"/>
                  </a:lnTo>
                  <a:close/>
                </a:path>
              </a:pathLst>
            </a:custGeom>
            <a:solidFill>
              <a:srgbClr val="C48A10"/>
            </a:solidFill>
          </p:spPr>
          <p:txBody>
            <a:bodyPr wrap="square" lIns="0" tIns="0" rIns="0" bIns="0" rtlCol="0"/>
            <a:lstStyle/>
            <a:p>
              <a:endParaRPr/>
            </a:p>
          </p:txBody>
        </p:sp>
        <p:sp>
          <p:nvSpPr>
            <p:cNvPr id="7" name="object 7"/>
            <p:cNvSpPr/>
            <p:nvPr/>
          </p:nvSpPr>
          <p:spPr>
            <a:xfrm>
              <a:off x="1862267" y="1344597"/>
              <a:ext cx="16196944" cy="8221345"/>
            </a:xfrm>
            <a:custGeom>
              <a:avLst/>
              <a:gdLst/>
              <a:ahLst/>
              <a:cxnLst/>
              <a:rect l="l" t="t" r="r" b="b"/>
              <a:pathLst>
                <a:path w="16196944" h="8221345">
                  <a:moveTo>
                    <a:pt x="16196386" y="8220974"/>
                  </a:moveTo>
                  <a:lnTo>
                    <a:pt x="0" y="8220974"/>
                  </a:lnTo>
                  <a:lnTo>
                    <a:pt x="0" y="0"/>
                  </a:lnTo>
                  <a:lnTo>
                    <a:pt x="16196386" y="0"/>
                  </a:lnTo>
                  <a:lnTo>
                    <a:pt x="16196386" y="8220974"/>
                  </a:lnTo>
                  <a:close/>
                </a:path>
              </a:pathLst>
            </a:custGeom>
            <a:ln w="41883">
              <a:solidFill>
                <a:srgbClr val="404041"/>
              </a:solidFill>
            </a:ln>
          </p:spPr>
          <p:txBody>
            <a:bodyPr wrap="square" lIns="0" tIns="0" rIns="0" bIns="0" rtlCol="0"/>
            <a:lstStyle/>
            <a:p>
              <a:endParaRPr/>
            </a:p>
          </p:txBody>
        </p:sp>
      </p:grpSp>
      <p:grpSp>
        <p:nvGrpSpPr>
          <p:cNvPr id="46" name="Grupa 45">
            <a:extLst>
              <a:ext uri="{FF2B5EF4-FFF2-40B4-BE49-F238E27FC236}">
                <a16:creationId xmlns:a16="http://schemas.microsoft.com/office/drawing/2014/main" id="{78B1D657-41E6-488E-8D40-860D5375C6A0}"/>
              </a:ext>
            </a:extLst>
          </p:cNvPr>
          <p:cNvGrpSpPr/>
          <p:nvPr/>
        </p:nvGrpSpPr>
        <p:grpSpPr>
          <a:xfrm>
            <a:off x="2184639" y="3759906"/>
            <a:ext cx="15482887" cy="5084762"/>
            <a:chOff x="2214563" y="3765551"/>
            <a:chExt cx="15482887" cy="5084762"/>
          </a:xfrm>
        </p:grpSpPr>
        <p:sp>
          <p:nvSpPr>
            <p:cNvPr id="47" name="Rectangle 10">
              <a:extLst>
                <a:ext uri="{FF2B5EF4-FFF2-40B4-BE49-F238E27FC236}">
                  <a16:creationId xmlns:a16="http://schemas.microsoft.com/office/drawing/2014/main" id="{4CBB8657-14E3-4439-A4E8-3B58658B2D1F}"/>
                </a:ext>
              </a:extLst>
            </p:cNvPr>
            <p:cNvSpPr>
              <a:spLocks noChangeArrowheads="1"/>
            </p:cNvSpPr>
            <p:nvPr/>
          </p:nvSpPr>
          <p:spPr bwMode="auto">
            <a:xfrm>
              <a:off x="6877050" y="3765551"/>
              <a:ext cx="10820400" cy="755650"/>
            </a:xfrm>
            <a:prstGeom prst="rect">
              <a:avLst/>
            </a:prstGeom>
            <a:solidFill>
              <a:srgbClr val="FFFFFF"/>
            </a:solidFill>
            <a:ln w="44450" cap="flat">
              <a:solidFill>
                <a:srgbClr val="C48B10"/>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b="1"/>
            </a:p>
          </p:txBody>
        </p:sp>
        <p:sp>
          <p:nvSpPr>
            <p:cNvPr id="48" name="Rectangle 11">
              <a:extLst>
                <a:ext uri="{FF2B5EF4-FFF2-40B4-BE49-F238E27FC236}">
                  <a16:creationId xmlns:a16="http://schemas.microsoft.com/office/drawing/2014/main" id="{460616FD-A635-44D8-A7A2-22052FDB557D}"/>
                </a:ext>
              </a:extLst>
            </p:cNvPr>
            <p:cNvSpPr>
              <a:spLocks noChangeArrowheads="1"/>
            </p:cNvSpPr>
            <p:nvPr/>
          </p:nvSpPr>
          <p:spPr bwMode="auto">
            <a:xfrm>
              <a:off x="2214563" y="3765551"/>
              <a:ext cx="4662488" cy="755650"/>
            </a:xfrm>
            <a:prstGeom prst="rect">
              <a:avLst/>
            </a:prstGeom>
            <a:solidFill>
              <a:srgbClr val="EFEFEF"/>
            </a:solidFill>
            <a:ln w="47625" cap="flat">
              <a:solidFill>
                <a:srgbClr val="C48B10"/>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b="1"/>
            </a:p>
          </p:txBody>
        </p:sp>
        <p:sp>
          <p:nvSpPr>
            <p:cNvPr id="49" name="Rectangle 12">
              <a:extLst>
                <a:ext uri="{FF2B5EF4-FFF2-40B4-BE49-F238E27FC236}">
                  <a16:creationId xmlns:a16="http://schemas.microsoft.com/office/drawing/2014/main" id="{7BF9251C-24F1-45E0-B866-B9F440BBC270}"/>
                </a:ext>
              </a:extLst>
            </p:cNvPr>
            <p:cNvSpPr>
              <a:spLocks noChangeArrowheads="1"/>
            </p:cNvSpPr>
            <p:nvPr/>
          </p:nvSpPr>
          <p:spPr bwMode="auto">
            <a:xfrm>
              <a:off x="6877050" y="4633913"/>
              <a:ext cx="10820400" cy="754063"/>
            </a:xfrm>
            <a:prstGeom prst="rect">
              <a:avLst/>
            </a:prstGeom>
            <a:solidFill>
              <a:srgbClr val="FFFFFF"/>
            </a:solidFill>
            <a:ln w="44450" cap="flat">
              <a:solidFill>
                <a:srgbClr val="C48B10"/>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b="1"/>
            </a:p>
          </p:txBody>
        </p:sp>
        <p:sp>
          <p:nvSpPr>
            <p:cNvPr id="50" name="Rectangle 13">
              <a:extLst>
                <a:ext uri="{FF2B5EF4-FFF2-40B4-BE49-F238E27FC236}">
                  <a16:creationId xmlns:a16="http://schemas.microsoft.com/office/drawing/2014/main" id="{E06183D0-0074-4C74-87FC-2A5843CCA697}"/>
                </a:ext>
              </a:extLst>
            </p:cNvPr>
            <p:cNvSpPr>
              <a:spLocks noChangeArrowheads="1"/>
            </p:cNvSpPr>
            <p:nvPr/>
          </p:nvSpPr>
          <p:spPr bwMode="auto">
            <a:xfrm>
              <a:off x="2214563" y="4633913"/>
              <a:ext cx="4662488" cy="754063"/>
            </a:xfrm>
            <a:prstGeom prst="rect">
              <a:avLst/>
            </a:prstGeom>
            <a:solidFill>
              <a:srgbClr val="EFEFEF"/>
            </a:solidFill>
            <a:ln w="44450" cap="flat">
              <a:solidFill>
                <a:srgbClr val="C48B10"/>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b="1"/>
            </a:p>
          </p:txBody>
        </p:sp>
        <p:sp>
          <p:nvSpPr>
            <p:cNvPr id="51" name="Rectangle 14">
              <a:extLst>
                <a:ext uri="{FF2B5EF4-FFF2-40B4-BE49-F238E27FC236}">
                  <a16:creationId xmlns:a16="http://schemas.microsoft.com/office/drawing/2014/main" id="{085F7B1F-3A94-4262-9AF3-3535DFD0E2A6}"/>
                </a:ext>
              </a:extLst>
            </p:cNvPr>
            <p:cNvSpPr>
              <a:spLocks noChangeArrowheads="1"/>
            </p:cNvSpPr>
            <p:nvPr/>
          </p:nvSpPr>
          <p:spPr bwMode="auto">
            <a:xfrm>
              <a:off x="6877050" y="5497513"/>
              <a:ext cx="10820400" cy="755650"/>
            </a:xfrm>
            <a:prstGeom prst="rect">
              <a:avLst/>
            </a:prstGeom>
            <a:solidFill>
              <a:srgbClr val="FFFFFF"/>
            </a:solidFill>
            <a:ln w="44450" cap="flat">
              <a:solidFill>
                <a:srgbClr val="C48B10"/>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b="1"/>
            </a:p>
          </p:txBody>
        </p:sp>
        <p:sp>
          <p:nvSpPr>
            <p:cNvPr id="52" name="Rectangle 15">
              <a:extLst>
                <a:ext uri="{FF2B5EF4-FFF2-40B4-BE49-F238E27FC236}">
                  <a16:creationId xmlns:a16="http://schemas.microsoft.com/office/drawing/2014/main" id="{87FFF537-07FE-463B-A63B-64987806FD2E}"/>
                </a:ext>
              </a:extLst>
            </p:cNvPr>
            <p:cNvSpPr>
              <a:spLocks noChangeArrowheads="1"/>
            </p:cNvSpPr>
            <p:nvPr/>
          </p:nvSpPr>
          <p:spPr bwMode="auto">
            <a:xfrm>
              <a:off x="2214563" y="5497513"/>
              <a:ext cx="4662488" cy="755650"/>
            </a:xfrm>
            <a:prstGeom prst="rect">
              <a:avLst/>
            </a:prstGeom>
            <a:solidFill>
              <a:srgbClr val="EFEFEF"/>
            </a:solidFill>
            <a:ln w="44450" cap="flat">
              <a:solidFill>
                <a:srgbClr val="C48B10"/>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b="1"/>
            </a:p>
          </p:txBody>
        </p:sp>
        <p:sp>
          <p:nvSpPr>
            <p:cNvPr id="53" name="Rectangle 16">
              <a:extLst>
                <a:ext uri="{FF2B5EF4-FFF2-40B4-BE49-F238E27FC236}">
                  <a16:creationId xmlns:a16="http://schemas.microsoft.com/office/drawing/2014/main" id="{5124875F-3EE8-4DF1-AC45-73A4146F4F88}"/>
                </a:ext>
              </a:extLst>
            </p:cNvPr>
            <p:cNvSpPr>
              <a:spLocks noChangeArrowheads="1"/>
            </p:cNvSpPr>
            <p:nvPr/>
          </p:nvSpPr>
          <p:spPr bwMode="auto">
            <a:xfrm>
              <a:off x="6877050" y="6362701"/>
              <a:ext cx="10820400" cy="755650"/>
            </a:xfrm>
            <a:prstGeom prst="rect">
              <a:avLst/>
            </a:prstGeom>
            <a:solidFill>
              <a:srgbClr val="FFFFFF"/>
            </a:solidFill>
            <a:ln w="44450" cap="flat">
              <a:solidFill>
                <a:srgbClr val="C48B10"/>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b="1"/>
            </a:p>
          </p:txBody>
        </p:sp>
        <p:sp>
          <p:nvSpPr>
            <p:cNvPr id="54" name="Rectangle 17">
              <a:extLst>
                <a:ext uri="{FF2B5EF4-FFF2-40B4-BE49-F238E27FC236}">
                  <a16:creationId xmlns:a16="http://schemas.microsoft.com/office/drawing/2014/main" id="{23F494C8-EDD6-4786-80A6-6030884944AA}"/>
                </a:ext>
              </a:extLst>
            </p:cNvPr>
            <p:cNvSpPr>
              <a:spLocks noChangeArrowheads="1"/>
            </p:cNvSpPr>
            <p:nvPr/>
          </p:nvSpPr>
          <p:spPr bwMode="auto">
            <a:xfrm>
              <a:off x="2214563" y="6362701"/>
              <a:ext cx="4662488" cy="755650"/>
            </a:xfrm>
            <a:prstGeom prst="rect">
              <a:avLst/>
            </a:prstGeom>
            <a:solidFill>
              <a:srgbClr val="EFEFEF"/>
            </a:solidFill>
            <a:ln w="44450" cap="flat">
              <a:solidFill>
                <a:srgbClr val="C48B10"/>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b="1"/>
            </a:p>
          </p:txBody>
        </p:sp>
        <p:sp>
          <p:nvSpPr>
            <p:cNvPr id="55" name="Rectangle 18">
              <a:extLst>
                <a:ext uri="{FF2B5EF4-FFF2-40B4-BE49-F238E27FC236}">
                  <a16:creationId xmlns:a16="http://schemas.microsoft.com/office/drawing/2014/main" id="{86DB9243-DA7F-4B99-A0F1-9DDDD5560E46}"/>
                </a:ext>
              </a:extLst>
            </p:cNvPr>
            <p:cNvSpPr>
              <a:spLocks noChangeArrowheads="1"/>
            </p:cNvSpPr>
            <p:nvPr/>
          </p:nvSpPr>
          <p:spPr bwMode="auto">
            <a:xfrm>
              <a:off x="6877050" y="7231063"/>
              <a:ext cx="10820400" cy="754063"/>
            </a:xfrm>
            <a:prstGeom prst="rect">
              <a:avLst/>
            </a:prstGeom>
            <a:solidFill>
              <a:srgbClr val="FFFFFF"/>
            </a:solidFill>
            <a:ln w="44450" cap="flat">
              <a:solidFill>
                <a:srgbClr val="C48B10"/>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b="1"/>
            </a:p>
          </p:txBody>
        </p:sp>
        <p:sp>
          <p:nvSpPr>
            <p:cNvPr id="56" name="Rectangle 19">
              <a:extLst>
                <a:ext uri="{FF2B5EF4-FFF2-40B4-BE49-F238E27FC236}">
                  <a16:creationId xmlns:a16="http://schemas.microsoft.com/office/drawing/2014/main" id="{B9DA7BFF-0A2F-4BA1-99F6-947937D3CE2A}"/>
                </a:ext>
              </a:extLst>
            </p:cNvPr>
            <p:cNvSpPr>
              <a:spLocks noChangeArrowheads="1"/>
            </p:cNvSpPr>
            <p:nvPr/>
          </p:nvSpPr>
          <p:spPr bwMode="auto">
            <a:xfrm>
              <a:off x="2214563" y="7231063"/>
              <a:ext cx="4662488" cy="754063"/>
            </a:xfrm>
            <a:prstGeom prst="rect">
              <a:avLst/>
            </a:prstGeom>
            <a:solidFill>
              <a:srgbClr val="EFEFEF"/>
            </a:solidFill>
            <a:ln w="44450" cap="flat">
              <a:solidFill>
                <a:srgbClr val="C48B10"/>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b="1"/>
            </a:p>
          </p:txBody>
        </p:sp>
        <p:sp>
          <p:nvSpPr>
            <p:cNvPr id="57" name="Rectangle 20">
              <a:extLst>
                <a:ext uri="{FF2B5EF4-FFF2-40B4-BE49-F238E27FC236}">
                  <a16:creationId xmlns:a16="http://schemas.microsoft.com/office/drawing/2014/main" id="{2513CC86-EE0E-449B-8F5A-5BEA3FDD4C93}"/>
                </a:ext>
              </a:extLst>
            </p:cNvPr>
            <p:cNvSpPr>
              <a:spLocks noChangeArrowheads="1"/>
            </p:cNvSpPr>
            <p:nvPr/>
          </p:nvSpPr>
          <p:spPr bwMode="auto">
            <a:xfrm>
              <a:off x="6877050" y="8094663"/>
              <a:ext cx="10820400" cy="755650"/>
            </a:xfrm>
            <a:prstGeom prst="rect">
              <a:avLst/>
            </a:prstGeom>
            <a:solidFill>
              <a:srgbClr val="FFFFFF"/>
            </a:solidFill>
            <a:ln w="44450" cap="flat">
              <a:solidFill>
                <a:srgbClr val="C48B10"/>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b="1"/>
            </a:p>
          </p:txBody>
        </p:sp>
        <p:sp>
          <p:nvSpPr>
            <p:cNvPr id="58" name="Rectangle 21">
              <a:extLst>
                <a:ext uri="{FF2B5EF4-FFF2-40B4-BE49-F238E27FC236}">
                  <a16:creationId xmlns:a16="http://schemas.microsoft.com/office/drawing/2014/main" id="{52EF6373-4A83-48BD-938A-698D9F8EB350}"/>
                </a:ext>
              </a:extLst>
            </p:cNvPr>
            <p:cNvSpPr>
              <a:spLocks noChangeArrowheads="1"/>
            </p:cNvSpPr>
            <p:nvPr/>
          </p:nvSpPr>
          <p:spPr bwMode="auto">
            <a:xfrm>
              <a:off x="2214563" y="8094663"/>
              <a:ext cx="4662488" cy="755650"/>
            </a:xfrm>
            <a:prstGeom prst="rect">
              <a:avLst/>
            </a:prstGeom>
            <a:solidFill>
              <a:srgbClr val="EFEFEF"/>
            </a:solidFill>
            <a:ln w="44450" cap="flat">
              <a:solidFill>
                <a:srgbClr val="C48B10"/>
              </a:solidFill>
              <a:prstDash val="solid"/>
              <a:miter lim="800000"/>
              <a:headEnd/>
              <a:tailEnd/>
            </a:ln>
          </p:spPr>
          <p:txBody>
            <a:bodyPr vert="horz" wrap="square" lIns="91440" tIns="45720" rIns="91440" bIns="45720" numCol="1" anchor="t" anchorCtr="0" compatLnSpc="1">
              <a:prstTxWarp prst="textNoShape">
                <a:avLst/>
              </a:prstTxWarp>
            </a:bodyPr>
            <a:lstStyle/>
            <a:p>
              <a:endParaRPr lang="pl-PL" b="1"/>
            </a:p>
          </p:txBody>
        </p:sp>
      </p:grpSp>
      <p:sp>
        <p:nvSpPr>
          <p:cNvPr id="11" name="object 11"/>
          <p:cNvSpPr/>
          <p:nvPr/>
        </p:nvSpPr>
        <p:spPr>
          <a:xfrm>
            <a:off x="2231879" y="3759906"/>
            <a:ext cx="4657090" cy="754380"/>
          </a:xfrm>
          <a:custGeom>
            <a:avLst/>
            <a:gdLst/>
            <a:ahLst/>
            <a:cxnLst/>
            <a:rect l="l" t="t" r="r" b="b"/>
            <a:pathLst>
              <a:path w="4657090" h="754379">
                <a:moveTo>
                  <a:pt x="0" y="753924"/>
                </a:moveTo>
                <a:lnTo>
                  <a:pt x="4656999" y="753924"/>
                </a:lnTo>
                <a:lnTo>
                  <a:pt x="4656999" y="0"/>
                </a:lnTo>
                <a:lnTo>
                  <a:pt x="0" y="0"/>
                </a:lnTo>
                <a:lnTo>
                  <a:pt x="0" y="753924"/>
                </a:lnTo>
                <a:close/>
              </a:path>
            </a:pathLst>
          </a:custGeom>
          <a:ln w="46228">
            <a:solidFill>
              <a:srgbClr val="C48A10"/>
            </a:solidFill>
          </a:ln>
        </p:spPr>
        <p:txBody>
          <a:bodyPr wrap="square" lIns="0" tIns="0" rIns="0" bIns="0" rtlCol="0"/>
          <a:lstStyle/>
          <a:p>
            <a:endParaRPr/>
          </a:p>
        </p:txBody>
      </p:sp>
      <p:sp>
        <p:nvSpPr>
          <p:cNvPr id="15" name="object 15"/>
          <p:cNvSpPr/>
          <p:nvPr/>
        </p:nvSpPr>
        <p:spPr>
          <a:xfrm>
            <a:off x="2231879" y="4624749"/>
            <a:ext cx="4657090" cy="754380"/>
          </a:xfrm>
          <a:custGeom>
            <a:avLst/>
            <a:gdLst/>
            <a:ahLst/>
            <a:cxnLst/>
            <a:rect l="l" t="t" r="r" b="b"/>
            <a:pathLst>
              <a:path w="4657090" h="754379">
                <a:moveTo>
                  <a:pt x="0" y="753914"/>
                </a:moveTo>
                <a:lnTo>
                  <a:pt x="4656999" y="753914"/>
                </a:lnTo>
                <a:lnTo>
                  <a:pt x="4656999" y="0"/>
                </a:lnTo>
                <a:lnTo>
                  <a:pt x="0" y="0"/>
                </a:lnTo>
                <a:lnTo>
                  <a:pt x="0" y="753914"/>
                </a:lnTo>
                <a:close/>
              </a:path>
            </a:pathLst>
          </a:custGeom>
          <a:ln w="41883">
            <a:solidFill>
              <a:srgbClr val="C48A10"/>
            </a:solidFill>
          </a:ln>
        </p:spPr>
        <p:txBody>
          <a:bodyPr wrap="square" lIns="0" tIns="0" rIns="0" bIns="0" rtlCol="0"/>
          <a:lstStyle/>
          <a:p>
            <a:endParaRPr/>
          </a:p>
        </p:txBody>
      </p:sp>
      <p:sp>
        <p:nvSpPr>
          <p:cNvPr id="17" name="object 17"/>
          <p:cNvSpPr/>
          <p:nvPr/>
        </p:nvSpPr>
        <p:spPr>
          <a:xfrm>
            <a:off x="6888879" y="5489571"/>
            <a:ext cx="10813415" cy="754380"/>
          </a:xfrm>
          <a:custGeom>
            <a:avLst/>
            <a:gdLst/>
            <a:ahLst/>
            <a:cxnLst/>
            <a:rect l="l" t="t" r="r" b="b"/>
            <a:pathLst>
              <a:path w="10813415" h="754379">
                <a:moveTo>
                  <a:pt x="10813084" y="753924"/>
                </a:moveTo>
                <a:lnTo>
                  <a:pt x="0" y="753924"/>
                </a:lnTo>
                <a:lnTo>
                  <a:pt x="0" y="0"/>
                </a:lnTo>
                <a:lnTo>
                  <a:pt x="10813084" y="0"/>
                </a:lnTo>
                <a:lnTo>
                  <a:pt x="10813084" y="753924"/>
                </a:lnTo>
                <a:close/>
              </a:path>
            </a:pathLst>
          </a:custGeom>
          <a:ln w="39066">
            <a:solidFill>
              <a:srgbClr val="C48A10"/>
            </a:solidFill>
          </a:ln>
        </p:spPr>
        <p:txBody>
          <a:bodyPr wrap="square" lIns="0" tIns="0" rIns="0" bIns="0" rtlCol="0"/>
          <a:lstStyle/>
          <a:p>
            <a:endParaRPr/>
          </a:p>
        </p:txBody>
      </p:sp>
      <p:sp>
        <p:nvSpPr>
          <p:cNvPr id="19" name="object 19"/>
          <p:cNvSpPr/>
          <p:nvPr/>
        </p:nvSpPr>
        <p:spPr>
          <a:xfrm>
            <a:off x="2231879" y="5489571"/>
            <a:ext cx="4657090" cy="754380"/>
          </a:xfrm>
          <a:custGeom>
            <a:avLst/>
            <a:gdLst/>
            <a:ahLst/>
            <a:cxnLst/>
            <a:rect l="l" t="t" r="r" b="b"/>
            <a:pathLst>
              <a:path w="4657090" h="754379">
                <a:moveTo>
                  <a:pt x="0" y="753924"/>
                </a:moveTo>
                <a:lnTo>
                  <a:pt x="4656999" y="753924"/>
                </a:lnTo>
                <a:lnTo>
                  <a:pt x="4656999" y="0"/>
                </a:lnTo>
                <a:lnTo>
                  <a:pt x="0" y="0"/>
                </a:lnTo>
                <a:lnTo>
                  <a:pt x="0" y="753924"/>
                </a:lnTo>
                <a:close/>
              </a:path>
            </a:pathLst>
          </a:custGeom>
          <a:ln w="41883">
            <a:solidFill>
              <a:srgbClr val="C48A10"/>
            </a:solidFill>
          </a:ln>
        </p:spPr>
        <p:txBody>
          <a:bodyPr wrap="square" lIns="0" tIns="0" rIns="0" bIns="0" rtlCol="0"/>
          <a:lstStyle/>
          <a:p>
            <a:endParaRPr/>
          </a:p>
        </p:txBody>
      </p:sp>
      <p:sp>
        <p:nvSpPr>
          <p:cNvPr id="21" name="object 21"/>
          <p:cNvSpPr/>
          <p:nvPr/>
        </p:nvSpPr>
        <p:spPr>
          <a:xfrm>
            <a:off x="6888879" y="6354414"/>
            <a:ext cx="10813415" cy="754380"/>
          </a:xfrm>
          <a:custGeom>
            <a:avLst/>
            <a:gdLst/>
            <a:ahLst/>
            <a:cxnLst/>
            <a:rect l="l" t="t" r="r" b="b"/>
            <a:pathLst>
              <a:path w="10813415" h="754379">
                <a:moveTo>
                  <a:pt x="10813084" y="753924"/>
                </a:moveTo>
                <a:lnTo>
                  <a:pt x="0" y="753924"/>
                </a:lnTo>
                <a:lnTo>
                  <a:pt x="0" y="0"/>
                </a:lnTo>
                <a:lnTo>
                  <a:pt x="10813084" y="0"/>
                </a:lnTo>
                <a:lnTo>
                  <a:pt x="10813084" y="753924"/>
                </a:lnTo>
                <a:close/>
              </a:path>
            </a:pathLst>
          </a:custGeom>
          <a:ln w="39066">
            <a:solidFill>
              <a:srgbClr val="C48A10"/>
            </a:solidFill>
          </a:ln>
        </p:spPr>
        <p:txBody>
          <a:bodyPr wrap="square" lIns="0" tIns="0" rIns="0" bIns="0" rtlCol="0"/>
          <a:lstStyle/>
          <a:p>
            <a:endParaRPr/>
          </a:p>
        </p:txBody>
      </p:sp>
      <p:sp>
        <p:nvSpPr>
          <p:cNvPr id="23" name="object 23"/>
          <p:cNvSpPr/>
          <p:nvPr/>
        </p:nvSpPr>
        <p:spPr>
          <a:xfrm>
            <a:off x="2231879" y="6354414"/>
            <a:ext cx="4657090" cy="754380"/>
          </a:xfrm>
          <a:custGeom>
            <a:avLst/>
            <a:gdLst/>
            <a:ahLst/>
            <a:cxnLst/>
            <a:rect l="l" t="t" r="r" b="b"/>
            <a:pathLst>
              <a:path w="4657090" h="754379">
                <a:moveTo>
                  <a:pt x="0" y="753924"/>
                </a:moveTo>
                <a:lnTo>
                  <a:pt x="4656999" y="753924"/>
                </a:lnTo>
                <a:lnTo>
                  <a:pt x="4656999" y="0"/>
                </a:lnTo>
                <a:lnTo>
                  <a:pt x="0" y="0"/>
                </a:lnTo>
                <a:lnTo>
                  <a:pt x="0" y="753924"/>
                </a:lnTo>
                <a:close/>
              </a:path>
            </a:pathLst>
          </a:custGeom>
          <a:ln w="41883">
            <a:solidFill>
              <a:srgbClr val="C48A10"/>
            </a:solidFill>
          </a:ln>
        </p:spPr>
        <p:txBody>
          <a:bodyPr wrap="square" lIns="0" tIns="0" rIns="0" bIns="0" rtlCol="0"/>
          <a:lstStyle/>
          <a:p>
            <a:endParaRPr/>
          </a:p>
        </p:txBody>
      </p:sp>
      <p:sp>
        <p:nvSpPr>
          <p:cNvPr id="25" name="object 25"/>
          <p:cNvSpPr/>
          <p:nvPr/>
        </p:nvSpPr>
        <p:spPr>
          <a:xfrm>
            <a:off x="6888879" y="7219246"/>
            <a:ext cx="10813415" cy="754380"/>
          </a:xfrm>
          <a:custGeom>
            <a:avLst/>
            <a:gdLst/>
            <a:ahLst/>
            <a:cxnLst/>
            <a:rect l="l" t="t" r="r" b="b"/>
            <a:pathLst>
              <a:path w="10813415" h="754379">
                <a:moveTo>
                  <a:pt x="10813084" y="753924"/>
                </a:moveTo>
                <a:lnTo>
                  <a:pt x="0" y="753924"/>
                </a:lnTo>
                <a:lnTo>
                  <a:pt x="0" y="0"/>
                </a:lnTo>
                <a:lnTo>
                  <a:pt x="10813084" y="0"/>
                </a:lnTo>
                <a:lnTo>
                  <a:pt x="10813084" y="753924"/>
                </a:lnTo>
                <a:close/>
              </a:path>
            </a:pathLst>
          </a:custGeom>
          <a:ln w="39066">
            <a:solidFill>
              <a:srgbClr val="C48A10"/>
            </a:solidFill>
          </a:ln>
        </p:spPr>
        <p:txBody>
          <a:bodyPr wrap="square" lIns="0" tIns="0" rIns="0" bIns="0" rtlCol="0"/>
          <a:lstStyle/>
          <a:p>
            <a:endParaRPr/>
          </a:p>
        </p:txBody>
      </p:sp>
      <p:sp>
        <p:nvSpPr>
          <p:cNvPr id="27" name="object 27"/>
          <p:cNvSpPr/>
          <p:nvPr/>
        </p:nvSpPr>
        <p:spPr>
          <a:xfrm>
            <a:off x="2231879" y="7219246"/>
            <a:ext cx="4657090" cy="754380"/>
          </a:xfrm>
          <a:custGeom>
            <a:avLst/>
            <a:gdLst/>
            <a:ahLst/>
            <a:cxnLst/>
            <a:rect l="l" t="t" r="r" b="b"/>
            <a:pathLst>
              <a:path w="4657090" h="754379">
                <a:moveTo>
                  <a:pt x="0" y="753924"/>
                </a:moveTo>
                <a:lnTo>
                  <a:pt x="4656999" y="753924"/>
                </a:lnTo>
                <a:lnTo>
                  <a:pt x="4656999" y="0"/>
                </a:lnTo>
                <a:lnTo>
                  <a:pt x="0" y="0"/>
                </a:lnTo>
                <a:lnTo>
                  <a:pt x="0" y="753924"/>
                </a:lnTo>
                <a:close/>
              </a:path>
            </a:pathLst>
          </a:custGeom>
          <a:ln w="41883">
            <a:solidFill>
              <a:srgbClr val="C48A10"/>
            </a:solidFill>
          </a:ln>
        </p:spPr>
        <p:txBody>
          <a:bodyPr wrap="square" lIns="0" tIns="0" rIns="0" bIns="0" rtlCol="0"/>
          <a:lstStyle/>
          <a:p>
            <a:endParaRPr/>
          </a:p>
        </p:txBody>
      </p:sp>
      <p:sp>
        <p:nvSpPr>
          <p:cNvPr id="31" name="object 31"/>
          <p:cNvSpPr/>
          <p:nvPr/>
        </p:nvSpPr>
        <p:spPr>
          <a:xfrm>
            <a:off x="2231879" y="8084078"/>
            <a:ext cx="4657090" cy="754380"/>
          </a:xfrm>
          <a:custGeom>
            <a:avLst/>
            <a:gdLst/>
            <a:ahLst/>
            <a:cxnLst/>
            <a:rect l="l" t="t" r="r" b="b"/>
            <a:pathLst>
              <a:path w="4657090" h="754379">
                <a:moveTo>
                  <a:pt x="0" y="753924"/>
                </a:moveTo>
                <a:lnTo>
                  <a:pt x="4656999" y="753924"/>
                </a:lnTo>
                <a:lnTo>
                  <a:pt x="4656999" y="0"/>
                </a:lnTo>
                <a:lnTo>
                  <a:pt x="0" y="0"/>
                </a:lnTo>
                <a:lnTo>
                  <a:pt x="0" y="753924"/>
                </a:lnTo>
                <a:close/>
              </a:path>
            </a:pathLst>
          </a:custGeom>
          <a:ln w="41883">
            <a:solidFill>
              <a:srgbClr val="C48A10"/>
            </a:solidFill>
          </a:ln>
        </p:spPr>
        <p:txBody>
          <a:bodyPr wrap="square" lIns="0" tIns="0" rIns="0" bIns="0" rtlCol="0"/>
          <a:lstStyle/>
          <a:p>
            <a:endParaRPr/>
          </a:p>
        </p:txBody>
      </p:sp>
      <p:sp>
        <p:nvSpPr>
          <p:cNvPr id="32" name="object 32"/>
          <p:cNvSpPr txBox="1">
            <a:spLocks noGrp="1"/>
          </p:cNvSpPr>
          <p:nvPr>
            <p:ph type="title"/>
          </p:nvPr>
        </p:nvSpPr>
        <p:spPr>
          <a:xfrm>
            <a:off x="1593850" y="1590530"/>
            <a:ext cx="14554200" cy="1833194"/>
          </a:xfrm>
          <a:prstGeom prst="rect">
            <a:avLst/>
          </a:prstGeom>
        </p:spPr>
        <p:txBody>
          <a:bodyPr vert="horz" wrap="square" lIns="0" tIns="17145" rIns="0" bIns="0" rtlCol="0">
            <a:spAutoFit/>
          </a:bodyPr>
          <a:lstStyle/>
          <a:p>
            <a:pPr marL="1843405" algn="ctr">
              <a:lnSpc>
                <a:spcPct val="100000"/>
              </a:lnSpc>
              <a:spcBef>
                <a:spcPts val="135"/>
              </a:spcBef>
            </a:pPr>
            <a:r>
              <a:rPr lang="en-US" spc="-30" dirty="0">
                <a:solidFill>
                  <a:srgbClr val="FFFFFF"/>
                </a:solidFill>
              </a:rPr>
              <a:t>Components of remuneration paid </a:t>
            </a:r>
            <a:br>
              <a:rPr lang="pl-PL" spc="-30" dirty="0">
                <a:solidFill>
                  <a:srgbClr val="FFFFFF"/>
                </a:solidFill>
              </a:rPr>
            </a:br>
            <a:r>
              <a:rPr lang="en-US" spc="-30" dirty="0">
                <a:solidFill>
                  <a:srgbClr val="FFFFFF"/>
                </a:solidFill>
              </a:rPr>
              <a:t>by employers to </a:t>
            </a:r>
            <a:r>
              <a:rPr lang="pl-PL" spc="-30" dirty="0">
                <a:solidFill>
                  <a:srgbClr val="FFFFFF"/>
                </a:solidFill>
              </a:rPr>
              <a:t>the </a:t>
            </a:r>
            <a:r>
              <a:rPr lang="en-US" spc="-30" dirty="0">
                <a:solidFill>
                  <a:srgbClr val="FFFFFF"/>
                </a:solidFill>
              </a:rPr>
              <a:t>employees in Poland</a:t>
            </a:r>
            <a:endParaRPr spc="15" dirty="0">
              <a:solidFill>
                <a:srgbClr val="FFFFFF"/>
              </a:solidFill>
            </a:endParaRPr>
          </a:p>
        </p:txBody>
      </p:sp>
      <p:sp>
        <p:nvSpPr>
          <p:cNvPr id="45" name="object 45"/>
          <p:cNvSpPr txBox="1">
            <a:spLocks noGrp="1"/>
          </p:cNvSpPr>
          <p:nvPr>
            <p:ph type="sldNum" sz="quarter" idx="7"/>
          </p:nvPr>
        </p:nvSpPr>
        <p:spPr>
          <a:prstGeom prst="rect">
            <a:avLst/>
          </a:prstGeom>
        </p:spPr>
        <p:txBody>
          <a:bodyPr vert="horz" wrap="square" lIns="0" tIns="0" rIns="0" bIns="0" rtlCol="0">
            <a:spAutoFit/>
          </a:bodyPr>
          <a:lstStyle/>
          <a:p>
            <a:pPr marL="25400">
              <a:lnSpc>
                <a:spcPts val="4840"/>
              </a:lnSpc>
            </a:pPr>
            <a:fld id="{81D60167-4931-47E6-BA6A-407CBD079E47}" type="slidenum">
              <a:rPr spc="265" dirty="0"/>
              <a:t>9</a:t>
            </a:fld>
            <a:r>
              <a:rPr spc="130" dirty="0"/>
              <a:t>.</a:t>
            </a:r>
          </a:p>
        </p:txBody>
      </p:sp>
      <p:sp>
        <p:nvSpPr>
          <p:cNvPr id="33" name="object 33"/>
          <p:cNvSpPr txBox="1"/>
          <p:nvPr/>
        </p:nvSpPr>
        <p:spPr>
          <a:xfrm>
            <a:off x="6518986" y="4801081"/>
            <a:ext cx="11170332" cy="392415"/>
          </a:xfrm>
          <a:prstGeom prst="rect">
            <a:avLst/>
          </a:prstGeom>
        </p:spPr>
        <p:txBody>
          <a:bodyPr vert="horz" wrap="square" lIns="0" tIns="15240" rIns="0" bIns="0" rtlCol="0">
            <a:spAutoFit/>
          </a:bodyPr>
          <a:lstStyle/>
          <a:p>
            <a:pPr marL="494665">
              <a:lnSpc>
                <a:spcPct val="100000"/>
              </a:lnSpc>
              <a:spcBef>
                <a:spcPts val="120"/>
              </a:spcBef>
            </a:pPr>
            <a:r>
              <a:rPr lang="en-US" sz="2450" spc="105" dirty="0">
                <a:solidFill>
                  <a:srgbClr val="404041"/>
                </a:solidFill>
                <a:latin typeface="Liberation Sans"/>
                <a:cs typeface="Liberation Sans"/>
              </a:rPr>
              <a:t>Overtime, night work, </a:t>
            </a:r>
            <a:r>
              <a:rPr lang="pl-PL" sz="2450" spc="105" dirty="0">
                <a:solidFill>
                  <a:srgbClr val="404041"/>
                </a:solidFill>
                <a:latin typeface="Liberation Sans"/>
                <a:cs typeface="Liberation Sans"/>
              </a:rPr>
              <a:t>s</a:t>
            </a:r>
            <a:r>
              <a:rPr lang="en-US" sz="2450" spc="105" dirty="0" err="1">
                <a:solidFill>
                  <a:srgbClr val="404041"/>
                </a:solidFill>
                <a:latin typeface="Liberation Sans"/>
                <a:cs typeface="Liberation Sans"/>
              </a:rPr>
              <a:t>undays</a:t>
            </a:r>
            <a:r>
              <a:rPr lang="en-US" sz="2450" spc="105" dirty="0">
                <a:solidFill>
                  <a:srgbClr val="404041"/>
                </a:solidFill>
                <a:latin typeface="Liberation Sans"/>
                <a:cs typeface="Liberation Sans"/>
              </a:rPr>
              <a:t> and public holidays. Special conditions</a:t>
            </a:r>
            <a:endParaRPr sz="2450" dirty="0">
              <a:latin typeface="Liberation Sans"/>
              <a:cs typeface="Liberation Sans"/>
            </a:endParaRPr>
          </a:p>
        </p:txBody>
      </p:sp>
      <p:sp>
        <p:nvSpPr>
          <p:cNvPr id="34" name="object 34"/>
          <p:cNvSpPr txBox="1"/>
          <p:nvPr/>
        </p:nvSpPr>
        <p:spPr>
          <a:xfrm>
            <a:off x="6518986" y="3957343"/>
            <a:ext cx="10813415" cy="402590"/>
          </a:xfrm>
          <a:prstGeom prst="rect">
            <a:avLst/>
          </a:prstGeom>
        </p:spPr>
        <p:txBody>
          <a:bodyPr vert="horz" wrap="square" lIns="0" tIns="15240" rIns="0" bIns="0" rtlCol="0">
            <a:spAutoFit/>
          </a:bodyPr>
          <a:lstStyle/>
          <a:p>
            <a:pPr marL="494665">
              <a:lnSpc>
                <a:spcPct val="100000"/>
              </a:lnSpc>
              <a:spcBef>
                <a:spcPts val="120"/>
              </a:spcBef>
            </a:pPr>
            <a:r>
              <a:rPr lang="en-US" sz="2450" spc="90" dirty="0">
                <a:solidFill>
                  <a:srgbClr val="404041"/>
                </a:solidFill>
                <a:latin typeface="Liberation Sans"/>
                <a:cs typeface="Liberation Sans"/>
              </a:rPr>
              <a:t>Basic salary (not lower than the minimum PLN 2,250)</a:t>
            </a:r>
            <a:endParaRPr sz="2450" dirty="0">
              <a:latin typeface="Liberation Sans"/>
              <a:cs typeface="Liberation Sans"/>
            </a:endParaRPr>
          </a:p>
        </p:txBody>
      </p:sp>
      <p:sp>
        <p:nvSpPr>
          <p:cNvPr id="35" name="object 35"/>
          <p:cNvSpPr txBox="1"/>
          <p:nvPr/>
        </p:nvSpPr>
        <p:spPr>
          <a:xfrm>
            <a:off x="2231879" y="3936130"/>
            <a:ext cx="4657090" cy="402590"/>
          </a:xfrm>
          <a:prstGeom prst="rect">
            <a:avLst/>
          </a:prstGeom>
        </p:spPr>
        <p:txBody>
          <a:bodyPr vert="horz" wrap="square" lIns="0" tIns="15240" rIns="0" bIns="0" rtlCol="0">
            <a:spAutoFit/>
          </a:bodyPr>
          <a:lstStyle/>
          <a:p>
            <a:pPr marL="418465">
              <a:lnSpc>
                <a:spcPct val="100000"/>
              </a:lnSpc>
              <a:spcBef>
                <a:spcPts val="120"/>
              </a:spcBef>
            </a:pPr>
            <a:r>
              <a:rPr lang="pl-PL" sz="2450" b="1" spc="35" dirty="0">
                <a:solidFill>
                  <a:srgbClr val="C48B0E"/>
                </a:solidFill>
                <a:latin typeface="Liberation Sans"/>
                <a:cs typeface="Liberation Sans"/>
              </a:rPr>
              <a:t>Mandatory </a:t>
            </a:r>
            <a:endParaRPr sz="2450" b="1" dirty="0">
              <a:solidFill>
                <a:srgbClr val="C48B0E"/>
              </a:solidFill>
              <a:latin typeface="Liberation Sans"/>
              <a:cs typeface="Liberation Sans"/>
            </a:endParaRPr>
          </a:p>
        </p:txBody>
      </p:sp>
      <p:sp>
        <p:nvSpPr>
          <p:cNvPr id="36" name="object 36"/>
          <p:cNvSpPr txBox="1"/>
          <p:nvPr/>
        </p:nvSpPr>
        <p:spPr>
          <a:xfrm>
            <a:off x="2231879" y="4800920"/>
            <a:ext cx="4657090" cy="402590"/>
          </a:xfrm>
          <a:prstGeom prst="rect">
            <a:avLst/>
          </a:prstGeom>
        </p:spPr>
        <p:txBody>
          <a:bodyPr vert="horz" wrap="square" lIns="0" tIns="15240" rIns="0" bIns="0" rtlCol="0">
            <a:spAutoFit/>
          </a:bodyPr>
          <a:lstStyle/>
          <a:p>
            <a:pPr marL="418465">
              <a:lnSpc>
                <a:spcPct val="100000"/>
              </a:lnSpc>
              <a:spcBef>
                <a:spcPts val="120"/>
              </a:spcBef>
            </a:pPr>
            <a:r>
              <a:rPr lang="pl-PL" sz="2450" b="1" spc="10" dirty="0">
                <a:solidFill>
                  <a:srgbClr val="C48B0E"/>
                </a:solidFill>
                <a:latin typeface="Liberation Sans"/>
                <a:cs typeface="Liberation Sans"/>
              </a:rPr>
              <a:t>Mandatory </a:t>
            </a:r>
            <a:endParaRPr sz="2450" b="1" dirty="0">
              <a:solidFill>
                <a:srgbClr val="C48B0E"/>
              </a:solidFill>
              <a:latin typeface="Liberation Sans"/>
              <a:cs typeface="Liberation Sans"/>
            </a:endParaRPr>
          </a:p>
        </p:txBody>
      </p:sp>
      <p:sp>
        <p:nvSpPr>
          <p:cNvPr id="37" name="object 37"/>
          <p:cNvSpPr txBox="1"/>
          <p:nvPr/>
        </p:nvSpPr>
        <p:spPr>
          <a:xfrm>
            <a:off x="2231879" y="5665711"/>
            <a:ext cx="4657090" cy="402590"/>
          </a:xfrm>
          <a:prstGeom prst="rect">
            <a:avLst/>
          </a:prstGeom>
        </p:spPr>
        <p:txBody>
          <a:bodyPr vert="horz" wrap="square" lIns="0" tIns="15240" rIns="0" bIns="0" rtlCol="0">
            <a:spAutoFit/>
          </a:bodyPr>
          <a:lstStyle/>
          <a:p>
            <a:pPr marL="418465">
              <a:lnSpc>
                <a:spcPct val="100000"/>
              </a:lnSpc>
              <a:spcBef>
                <a:spcPts val="120"/>
              </a:spcBef>
            </a:pPr>
            <a:r>
              <a:rPr lang="pl-PL" sz="2450" b="1" spc="10" dirty="0">
                <a:solidFill>
                  <a:srgbClr val="C48B0E"/>
                </a:solidFill>
                <a:latin typeface="Liberation Sans"/>
                <a:cs typeface="Liberation Sans"/>
              </a:rPr>
              <a:t>Mandatory </a:t>
            </a:r>
            <a:endParaRPr lang="pl-PL" sz="2450" b="1" dirty="0">
              <a:solidFill>
                <a:srgbClr val="C48B0E"/>
              </a:solidFill>
              <a:latin typeface="Liberation Sans"/>
              <a:cs typeface="Liberation Sans"/>
            </a:endParaRPr>
          </a:p>
        </p:txBody>
      </p:sp>
      <p:sp>
        <p:nvSpPr>
          <p:cNvPr id="38" name="object 38"/>
          <p:cNvSpPr txBox="1"/>
          <p:nvPr/>
        </p:nvSpPr>
        <p:spPr>
          <a:xfrm>
            <a:off x="2231879" y="6530502"/>
            <a:ext cx="4657090" cy="402590"/>
          </a:xfrm>
          <a:prstGeom prst="rect">
            <a:avLst/>
          </a:prstGeom>
        </p:spPr>
        <p:txBody>
          <a:bodyPr vert="horz" wrap="square" lIns="0" tIns="15240" rIns="0" bIns="0" rtlCol="0">
            <a:spAutoFit/>
          </a:bodyPr>
          <a:lstStyle/>
          <a:p>
            <a:pPr marL="418465">
              <a:lnSpc>
                <a:spcPct val="100000"/>
              </a:lnSpc>
              <a:spcBef>
                <a:spcPts val="120"/>
              </a:spcBef>
            </a:pPr>
            <a:r>
              <a:rPr lang="pl-PL" sz="2450" b="1" spc="55" dirty="0" err="1">
                <a:solidFill>
                  <a:srgbClr val="404041"/>
                </a:solidFill>
                <a:latin typeface="Liberation Sans"/>
                <a:cs typeface="Liberation Sans"/>
              </a:rPr>
              <a:t>Voluntary</a:t>
            </a:r>
            <a:endParaRPr sz="2450" b="1" dirty="0">
              <a:latin typeface="Liberation Sans"/>
              <a:cs typeface="Liberation Sans"/>
            </a:endParaRPr>
          </a:p>
        </p:txBody>
      </p:sp>
      <p:sp>
        <p:nvSpPr>
          <p:cNvPr id="39" name="object 39"/>
          <p:cNvSpPr txBox="1"/>
          <p:nvPr/>
        </p:nvSpPr>
        <p:spPr>
          <a:xfrm>
            <a:off x="6593146" y="5685541"/>
            <a:ext cx="10813415" cy="392415"/>
          </a:xfrm>
          <a:prstGeom prst="rect">
            <a:avLst/>
          </a:prstGeom>
        </p:spPr>
        <p:txBody>
          <a:bodyPr vert="horz" wrap="square" lIns="0" tIns="15240" rIns="0" bIns="0" rtlCol="0">
            <a:spAutoFit/>
          </a:bodyPr>
          <a:lstStyle/>
          <a:p>
            <a:pPr marL="494665">
              <a:lnSpc>
                <a:spcPct val="100000"/>
              </a:lnSpc>
              <a:spcBef>
                <a:spcPts val="120"/>
              </a:spcBef>
            </a:pPr>
            <a:r>
              <a:rPr lang="en-US" sz="2450" spc="100" dirty="0">
                <a:solidFill>
                  <a:srgbClr val="404041"/>
                </a:solidFill>
                <a:latin typeface="Liberation Sans"/>
                <a:cs typeface="Liberation Sans"/>
              </a:rPr>
              <a:t>Post-mortem, disability and retirement severance pays</a:t>
            </a:r>
            <a:endParaRPr sz="2450" dirty="0">
              <a:latin typeface="Liberation Sans"/>
              <a:cs typeface="Liberation Sans"/>
            </a:endParaRPr>
          </a:p>
        </p:txBody>
      </p:sp>
      <p:sp>
        <p:nvSpPr>
          <p:cNvPr id="40" name="object 40"/>
          <p:cNvSpPr txBox="1"/>
          <p:nvPr/>
        </p:nvSpPr>
        <p:spPr>
          <a:xfrm>
            <a:off x="6593145" y="6548321"/>
            <a:ext cx="10813415" cy="402590"/>
          </a:xfrm>
          <a:prstGeom prst="rect">
            <a:avLst/>
          </a:prstGeom>
        </p:spPr>
        <p:txBody>
          <a:bodyPr vert="horz" wrap="square" lIns="0" tIns="15240" rIns="0" bIns="0" rtlCol="0">
            <a:spAutoFit/>
          </a:bodyPr>
          <a:lstStyle/>
          <a:p>
            <a:pPr marL="494665">
              <a:lnSpc>
                <a:spcPct val="100000"/>
              </a:lnSpc>
              <a:spcBef>
                <a:spcPts val="120"/>
              </a:spcBef>
            </a:pPr>
            <a:r>
              <a:rPr lang="en-US" sz="2450" spc="100" dirty="0">
                <a:solidFill>
                  <a:srgbClr val="404041"/>
                </a:solidFill>
                <a:latin typeface="Liberation Sans"/>
                <a:cs typeface="Liberation Sans"/>
              </a:rPr>
              <a:t>Bonuses,</a:t>
            </a:r>
            <a:r>
              <a:rPr lang="pl-PL" sz="2450" spc="100" dirty="0">
                <a:solidFill>
                  <a:srgbClr val="404041"/>
                </a:solidFill>
                <a:latin typeface="Liberation Sans"/>
                <a:cs typeface="Liberation Sans"/>
              </a:rPr>
              <a:t> </a:t>
            </a:r>
            <a:r>
              <a:rPr lang="en-US" sz="2450" spc="100" dirty="0">
                <a:solidFill>
                  <a:srgbClr val="404041"/>
                </a:solidFill>
                <a:latin typeface="Liberation Sans"/>
                <a:cs typeface="Liberation Sans"/>
              </a:rPr>
              <a:t>cash prizes, social benefits</a:t>
            </a:r>
            <a:endParaRPr lang="pl-PL" sz="2450" dirty="0">
              <a:latin typeface="Liberation Sans"/>
              <a:cs typeface="Liberation Sans"/>
            </a:endParaRPr>
          </a:p>
        </p:txBody>
      </p:sp>
      <p:sp>
        <p:nvSpPr>
          <p:cNvPr id="41" name="object 41"/>
          <p:cNvSpPr txBox="1"/>
          <p:nvPr/>
        </p:nvSpPr>
        <p:spPr>
          <a:xfrm>
            <a:off x="2231879" y="7395292"/>
            <a:ext cx="4657090" cy="402590"/>
          </a:xfrm>
          <a:prstGeom prst="rect">
            <a:avLst/>
          </a:prstGeom>
        </p:spPr>
        <p:txBody>
          <a:bodyPr vert="horz" wrap="square" lIns="0" tIns="15240" rIns="0" bIns="0" rtlCol="0">
            <a:spAutoFit/>
          </a:bodyPr>
          <a:lstStyle/>
          <a:p>
            <a:pPr marL="418465">
              <a:lnSpc>
                <a:spcPct val="100000"/>
              </a:lnSpc>
              <a:spcBef>
                <a:spcPts val="120"/>
              </a:spcBef>
            </a:pPr>
            <a:r>
              <a:rPr lang="pl-PL" sz="2450" b="1" spc="60" dirty="0" err="1">
                <a:solidFill>
                  <a:srgbClr val="404041"/>
                </a:solidFill>
                <a:latin typeface="Liberation Sans"/>
                <a:cs typeface="Liberation Sans"/>
              </a:rPr>
              <a:t>Voluntary</a:t>
            </a:r>
            <a:r>
              <a:rPr lang="pl-PL" sz="2450" b="1" spc="60" dirty="0">
                <a:solidFill>
                  <a:srgbClr val="404041"/>
                </a:solidFill>
                <a:latin typeface="Liberation Sans"/>
                <a:cs typeface="Liberation Sans"/>
              </a:rPr>
              <a:t> </a:t>
            </a:r>
            <a:endParaRPr sz="2450" b="1" dirty="0">
              <a:latin typeface="Liberation Sans"/>
              <a:cs typeface="Liberation Sans"/>
            </a:endParaRPr>
          </a:p>
        </p:txBody>
      </p:sp>
      <p:sp>
        <p:nvSpPr>
          <p:cNvPr id="42" name="object 42"/>
          <p:cNvSpPr txBox="1"/>
          <p:nvPr/>
        </p:nvSpPr>
        <p:spPr>
          <a:xfrm>
            <a:off x="6603360" y="7356812"/>
            <a:ext cx="10813415" cy="402590"/>
          </a:xfrm>
          <a:prstGeom prst="rect">
            <a:avLst/>
          </a:prstGeom>
        </p:spPr>
        <p:txBody>
          <a:bodyPr vert="horz" wrap="square" lIns="0" tIns="15240" rIns="0" bIns="0" rtlCol="0">
            <a:spAutoFit/>
          </a:bodyPr>
          <a:lstStyle/>
          <a:p>
            <a:pPr marL="494665">
              <a:lnSpc>
                <a:spcPct val="100000"/>
              </a:lnSpc>
              <a:spcBef>
                <a:spcPts val="120"/>
              </a:spcBef>
            </a:pPr>
            <a:r>
              <a:rPr lang="en-US" sz="2450" spc="100" dirty="0">
                <a:solidFill>
                  <a:srgbClr val="404041"/>
                </a:solidFill>
                <a:latin typeface="Liberation Sans"/>
                <a:cs typeface="Liberation Sans"/>
              </a:rPr>
              <a:t>PPE, share plans, medical and insurance benefits</a:t>
            </a:r>
            <a:endParaRPr sz="2450" dirty="0">
              <a:latin typeface="Liberation Sans"/>
              <a:cs typeface="Liberation Sans"/>
            </a:endParaRPr>
          </a:p>
        </p:txBody>
      </p:sp>
      <p:sp>
        <p:nvSpPr>
          <p:cNvPr id="43" name="object 43"/>
          <p:cNvSpPr txBox="1"/>
          <p:nvPr/>
        </p:nvSpPr>
        <p:spPr>
          <a:xfrm>
            <a:off x="2231879" y="8260082"/>
            <a:ext cx="4657090" cy="402590"/>
          </a:xfrm>
          <a:prstGeom prst="rect">
            <a:avLst/>
          </a:prstGeom>
        </p:spPr>
        <p:txBody>
          <a:bodyPr vert="horz" wrap="square" lIns="0" tIns="15240" rIns="0" bIns="0" rtlCol="0">
            <a:spAutoFit/>
          </a:bodyPr>
          <a:lstStyle/>
          <a:p>
            <a:pPr marL="418465">
              <a:lnSpc>
                <a:spcPct val="100000"/>
              </a:lnSpc>
              <a:spcBef>
                <a:spcPts val="120"/>
              </a:spcBef>
            </a:pPr>
            <a:r>
              <a:rPr lang="pl-PL" sz="2450" b="1" spc="100" dirty="0" err="1">
                <a:solidFill>
                  <a:srgbClr val="C48B0E"/>
                </a:solidFill>
                <a:latin typeface="Liberation Sans"/>
                <a:cs typeface="Liberation Sans"/>
              </a:rPr>
              <a:t>Semi</a:t>
            </a:r>
            <a:r>
              <a:rPr lang="pl-PL" sz="2450" b="1" spc="100" dirty="0">
                <a:solidFill>
                  <a:srgbClr val="C48B0E"/>
                </a:solidFill>
                <a:latin typeface="Liberation Sans"/>
                <a:cs typeface="Liberation Sans"/>
              </a:rPr>
              <a:t>/</a:t>
            </a:r>
            <a:r>
              <a:rPr lang="pl-PL" sz="2450" b="1" spc="100" dirty="0" err="1">
                <a:solidFill>
                  <a:srgbClr val="C48B0E"/>
                </a:solidFill>
                <a:latin typeface="Liberation Sans"/>
                <a:cs typeface="Liberation Sans"/>
              </a:rPr>
              <a:t>Obligatory</a:t>
            </a:r>
            <a:r>
              <a:rPr lang="pl-PL" sz="2450" b="1" spc="100" dirty="0">
                <a:solidFill>
                  <a:srgbClr val="C48B0E"/>
                </a:solidFill>
                <a:latin typeface="Liberation Sans"/>
                <a:cs typeface="Liberation Sans"/>
              </a:rPr>
              <a:t> </a:t>
            </a:r>
            <a:endParaRPr sz="2450" b="1" dirty="0">
              <a:solidFill>
                <a:srgbClr val="C48B0E"/>
              </a:solidFill>
              <a:latin typeface="Liberation Sans"/>
              <a:cs typeface="Liberation Sans"/>
            </a:endParaRPr>
          </a:p>
        </p:txBody>
      </p:sp>
      <p:sp>
        <p:nvSpPr>
          <p:cNvPr id="44" name="object 44"/>
          <p:cNvSpPr txBox="1"/>
          <p:nvPr/>
        </p:nvSpPr>
        <p:spPr>
          <a:xfrm>
            <a:off x="6633105" y="8260082"/>
            <a:ext cx="10813415" cy="402590"/>
          </a:xfrm>
          <a:prstGeom prst="rect">
            <a:avLst/>
          </a:prstGeom>
        </p:spPr>
        <p:txBody>
          <a:bodyPr vert="horz" wrap="square" lIns="0" tIns="15240" rIns="0" bIns="0" rtlCol="0">
            <a:spAutoFit/>
          </a:bodyPr>
          <a:lstStyle/>
          <a:p>
            <a:pPr marL="494030">
              <a:lnSpc>
                <a:spcPct val="100000"/>
              </a:lnSpc>
              <a:spcBef>
                <a:spcPts val="120"/>
              </a:spcBef>
            </a:pPr>
            <a:r>
              <a:rPr sz="2450" spc="50" dirty="0">
                <a:solidFill>
                  <a:srgbClr val="404041"/>
                </a:solidFill>
                <a:latin typeface="Liberation Sans"/>
                <a:cs typeface="Liberation Sans"/>
              </a:rPr>
              <a:t>PPK</a:t>
            </a:r>
            <a:endParaRPr sz="2450" dirty="0">
              <a:latin typeface="Liberation Sans"/>
              <a:cs typeface="Liberation Sans"/>
            </a:endParaRPr>
          </a:p>
        </p:txBody>
      </p:sp>
    </p:spTree>
    <p:extLst>
      <p:ext uri="{BB962C8B-B14F-4D97-AF65-F5344CB8AC3E}">
        <p14:creationId xmlns:p14="http://schemas.microsoft.com/office/powerpoint/2010/main" val="4121524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1148</TotalTime>
  <Words>1085</Words>
  <Application>Microsoft Office PowerPoint</Application>
  <PresentationFormat>Niestandardowy</PresentationFormat>
  <Paragraphs>222</Paragraphs>
  <Slides>23</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23</vt:i4>
      </vt:variant>
    </vt:vector>
  </HeadingPairs>
  <TitlesOfParts>
    <vt:vector size="29" baseType="lpstr">
      <vt:lpstr>Arial</vt:lpstr>
      <vt:lpstr>Calibri</vt:lpstr>
      <vt:lpstr>Times New Roman</vt:lpstr>
      <vt:lpstr>Liberation Sans</vt:lpstr>
      <vt:lpstr>Liberation Serif</vt:lpstr>
      <vt:lpstr>Office Theme</vt:lpstr>
      <vt:lpstr>Prezentacja programu PowerPoint</vt:lpstr>
      <vt:lpstr>Prezentacja programu PowerPoint</vt:lpstr>
      <vt:lpstr>Prezentacja programu PowerPoint</vt:lpstr>
      <vt:lpstr>The place of PPK in the pension system in Poland</vt:lpstr>
      <vt:lpstr>Main rules    of PPK</vt:lpstr>
      <vt:lpstr>Prezentacja programu PowerPoint</vt:lpstr>
      <vt:lpstr>PPK creation Enrolling employees to the PPK</vt:lpstr>
      <vt:lpstr>Prezentacja programu PowerPoint</vt:lpstr>
      <vt:lpstr>Components of remuneration paid  by employers to the employees in Poland</vt:lpstr>
      <vt:lpstr>Prezentacja programu PowerPoint</vt:lpstr>
      <vt:lpstr>Employer’s costs related to PPK financial and administrative</vt:lpstr>
      <vt:lpstr>Accumulation of funds in PPK simulation of the top-up amount in PPK</vt:lpstr>
      <vt:lpstr>Prezentacja programu PowerPoint</vt:lpstr>
      <vt:lpstr>Employer's benefits resulting from having PPK according to sample content on the websites of PPK service providers</vt:lpstr>
      <vt:lpstr>Prezentacja programu PowerPoint</vt:lpstr>
      <vt:lpstr>Prezentacja programu PowerPoint</vt:lpstr>
      <vt:lpstr>Prezentacja programu PowerPoint</vt:lpstr>
      <vt:lpstr>Prezentacja programu PowerPoint</vt:lpstr>
      <vt:lpstr>Prezentacja programu PowerPoint</vt:lpstr>
      <vt:lpstr>PPK from the employer's point of view</vt:lpstr>
      <vt:lpstr>PPK from the employer's point of view</vt:lpstr>
      <vt:lpstr>Selected employers in Poland  that set up or upgraded PPE in 2018/2019</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PPK_prezentacja_infografiki</dc:title>
  <dc:creator>Marta Karbownik;Superstudio.pl</dc:creator>
  <cp:lastModifiedBy>Marcin  Wojewódka</cp:lastModifiedBy>
  <cp:revision>164</cp:revision>
  <cp:lastPrinted>2019-09-17T05:34:08Z</cp:lastPrinted>
  <dcterms:created xsi:type="dcterms:W3CDTF">2019-09-10T18:35:28Z</dcterms:created>
  <dcterms:modified xsi:type="dcterms:W3CDTF">2019-09-20T06:54:13Z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2019-09-10T00:00:00Z</vt:filetime>
  </property>
  <property fmtid="{D5CDD505-2E9C-101B-9397-08002B2CF9AE}" pid="3" name="Creator">
    <vt:lpwstr>Adobe Illustrator CC 23.0 (Macintosh)</vt:lpwstr>
  </property>
  <property fmtid="{D5CDD505-2E9C-101B-9397-08002B2CF9AE}" pid="4" name="LastSaved">
    <vt:filetime>2019-09-10T00:00:00Z</vt:filetime>
  </property>
</Properties>
</file>