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304" r:id="rId4"/>
    <p:sldId id="301" r:id="rId5"/>
    <p:sldId id="278" r:id="rId6"/>
    <p:sldId id="306" r:id="rId7"/>
    <p:sldId id="305" r:id="rId8"/>
    <p:sldId id="284" r:id="rId9"/>
    <p:sldId id="307" r:id="rId10"/>
    <p:sldId id="308" r:id="rId11"/>
    <p:sldId id="295" r:id="rId12"/>
    <p:sldId id="309" r:id="rId13"/>
    <p:sldId id="313" r:id="rId14"/>
    <p:sldId id="314" r:id="rId15"/>
    <p:sldId id="316" r:id="rId16"/>
    <p:sldId id="299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BAC1"/>
    <a:srgbClr val="512373"/>
    <a:srgbClr val="34702A"/>
    <a:srgbClr val="A80C1B"/>
  </p:clrMru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12" autoAdjust="0"/>
  </p:normalViewPr>
  <p:slideViewPr>
    <p:cSldViewPr>
      <p:cViewPr>
        <p:scale>
          <a:sx n="75" d="100"/>
          <a:sy n="75" d="100"/>
        </p:scale>
        <p:origin x="-182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\Desktop\konferencja%20%20pozna&#324;%202019\wykres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\Desktop\konferencja%20%20pozna&#324;%202019\wykres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\Desktop\konferencja%20%20pozna&#324;%202019\liczba%20funduszy%20inwestycyjnych%20w%20ramach%20IKE%20i%20IKZ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\Desktop\konferencja%20%20pozna&#324;%202019\liczba%20funduszy%20inwestycyjnych%20w%20ramach%20IKE%20i%20IKZ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t\Desktop\konferencja%20%20pozna&#324;%202019\artyku&#322;\dane%20d&#322;ugookresow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7.3553514074011894E-2"/>
          <c:y val="9.7455143872903008E-2"/>
          <c:w val="0.86259437285303764"/>
          <c:h val="0.80693241469816346"/>
        </c:manualLayout>
      </c:layout>
      <c:barChart>
        <c:barDir val="col"/>
        <c:grouping val="clustered"/>
        <c:ser>
          <c:idx val="1"/>
          <c:order val="1"/>
          <c:tx>
            <c:strRef>
              <c:f>'IKE '!$A$5</c:f>
              <c:strCache>
                <c:ptCount val="1"/>
                <c:pt idx="0">
                  <c:v>Number of accounts (left-hand side of the y-axis )</c:v>
                </c:pt>
              </c:strCache>
            </c:strRef>
          </c:tx>
          <c:cat>
            <c:numRef>
              <c:f>'IKE '!$B$3:$P$3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'IKE '!$B$5:$P$5</c:f>
              <c:numCache>
                <c:formatCode>#,##0</c:formatCode>
                <c:ptCount val="15"/>
                <c:pt idx="0">
                  <c:v>50899</c:v>
                </c:pt>
                <c:pt idx="1">
                  <c:v>103624</c:v>
                </c:pt>
                <c:pt idx="2">
                  <c:v>144322</c:v>
                </c:pt>
                <c:pt idx="3">
                  <c:v>192206</c:v>
                </c:pt>
                <c:pt idx="4">
                  <c:v>173776</c:v>
                </c:pt>
                <c:pt idx="5">
                  <c:v>172532</c:v>
                </c:pt>
                <c:pt idx="6">
                  <c:v>168664</c:v>
                </c:pt>
                <c:pt idx="7">
                  <c:v>200244</c:v>
                </c:pt>
                <c:pt idx="8">
                  <c:v>188102</c:v>
                </c:pt>
                <c:pt idx="9">
                  <c:v>182807</c:v>
                </c:pt>
                <c:pt idx="10" formatCode="General">
                  <c:v>176263</c:v>
                </c:pt>
                <c:pt idx="11">
                  <c:v>205494</c:v>
                </c:pt>
                <c:pt idx="12">
                  <c:v>236278</c:v>
                </c:pt>
                <c:pt idx="13">
                  <c:v>275796</c:v>
                </c:pt>
                <c:pt idx="14">
                  <c:v>316996</c:v>
                </c:pt>
              </c:numCache>
            </c:numRef>
          </c:val>
        </c:ser>
        <c:axId val="214418176"/>
        <c:axId val="214419712"/>
      </c:barChart>
      <c:lineChart>
        <c:grouping val="standard"/>
        <c:ser>
          <c:idx val="0"/>
          <c:order val="0"/>
          <c:tx>
            <c:strRef>
              <c:f>'IKE '!$A$4</c:f>
              <c:strCache>
                <c:ptCount val="1"/>
                <c:pt idx="0">
                  <c:v>Total assets in PLN million (right-hand side of the y-axis) </c:v>
                </c:pt>
              </c:strCache>
            </c:strRef>
          </c:tx>
          <c:cat>
            <c:numRef>
              <c:f>'IKE '!$B$3:$P$3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'IKE '!$B$4:$P$4</c:f>
              <c:numCache>
                <c:formatCode>#,##0</c:formatCode>
                <c:ptCount val="15"/>
                <c:pt idx="0">
                  <c:v>91</c:v>
                </c:pt>
                <c:pt idx="1">
                  <c:v>307</c:v>
                </c:pt>
                <c:pt idx="2">
                  <c:v>578</c:v>
                </c:pt>
                <c:pt idx="3">
                  <c:v>846</c:v>
                </c:pt>
                <c:pt idx="4">
                  <c:v>564</c:v>
                </c:pt>
                <c:pt idx="5">
                  <c:v>800</c:v>
                </c:pt>
                <c:pt idx="6">
                  <c:v>972</c:v>
                </c:pt>
                <c:pt idx="7">
                  <c:v>895</c:v>
                </c:pt>
                <c:pt idx="8">
                  <c:v>1129</c:v>
                </c:pt>
                <c:pt idx="9">
                  <c:v>1338</c:v>
                </c:pt>
                <c:pt idx="10">
                  <c:v>1513</c:v>
                </c:pt>
                <c:pt idx="11">
                  <c:v>1773</c:v>
                </c:pt>
                <c:pt idx="12">
                  <c:v>1995</c:v>
                </c:pt>
                <c:pt idx="13">
                  <c:v>2446</c:v>
                </c:pt>
                <c:pt idx="14">
                  <c:v>2724</c:v>
                </c:pt>
              </c:numCache>
            </c:numRef>
          </c:val>
        </c:ser>
        <c:marker val="1"/>
        <c:axId val="214521344"/>
        <c:axId val="214519808"/>
      </c:lineChart>
      <c:catAx>
        <c:axId val="214418176"/>
        <c:scaling>
          <c:orientation val="minMax"/>
        </c:scaling>
        <c:axPos val="b"/>
        <c:numFmt formatCode="General" sourceLinked="1"/>
        <c:tickLblPos val="nextTo"/>
        <c:crossAx val="214419712"/>
        <c:crosses val="autoZero"/>
        <c:auto val="1"/>
        <c:lblAlgn val="ctr"/>
        <c:lblOffset val="100"/>
      </c:catAx>
      <c:valAx>
        <c:axId val="214419712"/>
        <c:scaling>
          <c:orientation val="minMax"/>
        </c:scaling>
        <c:axPos val="l"/>
        <c:majorGridlines/>
        <c:numFmt formatCode="#,##0" sourceLinked="1"/>
        <c:tickLblPos val="nextTo"/>
        <c:crossAx val="214418176"/>
        <c:crosses val="autoZero"/>
        <c:crossBetween val="between"/>
      </c:valAx>
      <c:valAx>
        <c:axId val="214519808"/>
        <c:scaling>
          <c:orientation val="minMax"/>
        </c:scaling>
        <c:axPos val="r"/>
        <c:numFmt formatCode="#,##0" sourceLinked="1"/>
        <c:tickLblPos val="nextTo"/>
        <c:crossAx val="214521344"/>
        <c:crosses val="max"/>
        <c:crossBetween val="between"/>
      </c:valAx>
      <c:catAx>
        <c:axId val="214521344"/>
        <c:scaling>
          <c:orientation val="minMax"/>
        </c:scaling>
        <c:delete val="1"/>
        <c:axPos val="b"/>
        <c:numFmt formatCode="General" sourceLinked="1"/>
        <c:tickLblPos val="none"/>
        <c:crossAx val="214519808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1"/>
          <c:order val="1"/>
          <c:tx>
            <c:strRef>
              <c:f>IKZE!$A$3</c:f>
              <c:strCache>
                <c:ptCount val="1"/>
                <c:pt idx="0">
                  <c:v>Number of accounts (left-hand side of the y-axis )</c:v>
                </c:pt>
              </c:strCache>
            </c:strRef>
          </c:tx>
          <c:cat>
            <c:numRef>
              <c:f>IKZE!$B$1:$H$1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IKZE!$B$3:$H$3</c:f>
              <c:numCache>
                <c:formatCode>#,##0</c:formatCode>
                <c:ptCount val="7"/>
                <c:pt idx="0">
                  <c:v>5202</c:v>
                </c:pt>
                <c:pt idx="1">
                  <c:v>9565</c:v>
                </c:pt>
                <c:pt idx="2">
                  <c:v>17510</c:v>
                </c:pt>
                <c:pt idx="3">
                  <c:v>54471</c:v>
                </c:pt>
                <c:pt idx="4">
                  <c:v>87510</c:v>
                </c:pt>
                <c:pt idx="5">
                  <c:v>120133</c:v>
                </c:pt>
                <c:pt idx="6">
                  <c:v>150217</c:v>
                </c:pt>
              </c:numCache>
            </c:numRef>
          </c:val>
        </c:ser>
        <c:axId val="214539648"/>
        <c:axId val="214545536"/>
      </c:barChart>
      <c:lineChart>
        <c:grouping val="standard"/>
        <c:ser>
          <c:idx val="0"/>
          <c:order val="0"/>
          <c:tx>
            <c:strRef>
              <c:f>IKZE!$A$2</c:f>
              <c:strCache>
                <c:ptCount val="1"/>
                <c:pt idx="0">
                  <c:v>Total assets in PLN million (right-hand side of the y-axis) </c:v>
                </c:pt>
              </c:strCache>
            </c:strRef>
          </c:tx>
          <c:marker>
            <c:symbol val="none"/>
          </c:marker>
          <c:cat>
            <c:numRef>
              <c:f>IKZE!$B$1:$H$1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IKZE!$B$2:$H$2</c:f>
              <c:numCache>
                <c:formatCode>#,##0</c:formatCode>
                <c:ptCount val="7"/>
                <c:pt idx="0">
                  <c:v>7</c:v>
                </c:pt>
                <c:pt idx="1">
                  <c:v>23</c:v>
                </c:pt>
                <c:pt idx="2">
                  <c:v>63</c:v>
                </c:pt>
                <c:pt idx="3">
                  <c:v>195</c:v>
                </c:pt>
                <c:pt idx="4">
                  <c:v>407</c:v>
                </c:pt>
                <c:pt idx="5">
                  <c:v>719</c:v>
                </c:pt>
                <c:pt idx="6">
                  <c:v>1083</c:v>
                </c:pt>
              </c:numCache>
            </c:numRef>
          </c:val>
        </c:ser>
        <c:marker val="1"/>
        <c:axId val="214557056"/>
        <c:axId val="214547072"/>
      </c:lineChart>
      <c:catAx>
        <c:axId val="214539648"/>
        <c:scaling>
          <c:orientation val="minMax"/>
        </c:scaling>
        <c:axPos val="b"/>
        <c:numFmt formatCode="General" sourceLinked="1"/>
        <c:tickLblPos val="nextTo"/>
        <c:crossAx val="214545536"/>
        <c:crosses val="autoZero"/>
        <c:auto val="1"/>
        <c:lblAlgn val="ctr"/>
        <c:lblOffset val="100"/>
      </c:catAx>
      <c:valAx>
        <c:axId val="214545536"/>
        <c:scaling>
          <c:orientation val="minMax"/>
        </c:scaling>
        <c:axPos val="l"/>
        <c:majorGridlines/>
        <c:numFmt formatCode="#,##0" sourceLinked="1"/>
        <c:tickLblPos val="nextTo"/>
        <c:crossAx val="214539648"/>
        <c:crosses val="autoZero"/>
        <c:crossBetween val="between"/>
      </c:valAx>
      <c:valAx>
        <c:axId val="214547072"/>
        <c:scaling>
          <c:orientation val="minMax"/>
        </c:scaling>
        <c:axPos val="r"/>
        <c:numFmt formatCode="#,##0" sourceLinked="1"/>
        <c:tickLblPos val="nextTo"/>
        <c:crossAx val="214557056"/>
        <c:crosses val="max"/>
        <c:crossBetween val="between"/>
      </c:valAx>
      <c:catAx>
        <c:axId val="214557056"/>
        <c:scaling>
          <c:orientation val="minMax"/>
        </c:scaling>
        <c:delete val="1"/>
        <c:axPos val="b"/>
        <c:numFmt formatCode="General" sourceLinked="1"/>
        <c:tickLblPos val="none"/>
        <c:crossAx val="214547072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100"/>
          </a:pPr>
          <a:endParaRPr lang="pl-PL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stacked"/>
        <c:ser>
          <c:idx val="0"/>
          <c:order val="0"/>
          <c:tx>
            <c:strRef>
              <c:f>Arkusz1!$B$2</c:f>
              <c:strCache>
                <c:ptCount val="1"/>
                <c:pt idx="0">
                  <c:v>Equity</c:v>
                </c:pt>
              </c:strCache>
            </c:strRef>
          </c:tx>
          <c:cat>
            <c:strRef>
              <c:f>Arkusz1!$A$3:$A$22</c:f>
              <c:strCache>
                <c:ptCount val="20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Investors</c:v>
                </c:pt>
                <c:pt idx="9">
                  <c:v>MetLife</c:v>
                </c:pt>
                <c:pt idx="10">
                  <c:v>Millennium</c:v>
                </c:pt>
                <c:pt idx="11">
                  <c:v>NN</c:v>
                </c:pt>
                <c:pt idx="12">
                  <c:v>Open Finance</c:v>
                </c:pt>
                <c:pt idx="13">
                  <c:v>Pekao</c:v>
                </c:pt>
                <c:pt idx="14">
                  <c:v>PKO</c:v>
                </c:pt>
                <c:pt idx="15">
                  <c:v>PZU</c:v>
                </c:pt>
                <c:pt idx="16">
                  <c:v>Rockbridge</c:v>
                </c:pt>
                <c:pt idx="17">
                  <c:v>Santander</c:v>
                </c:pt>
                <c:pt idx="18">
                  <c:v>Skarbiec</c:v>
                </c:pt>
                <c:pt idx="19">
                  <c:v>Union Investment</c:v>
                </c:pt>
              </c:strCache>
            </c:strRef>
          </c:cat>
          <c:val>
            <c:numRef>
              <c:f>Arkusz1!$B$3:$B$22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8">
                  <c:v>4</c:v>
                </c:pt>
                <c:pt idx="9">
                  <c:v>11</c:v>
                </c:pt>
                <c:pt idx="10">
                  <c:v>2</c:v>
                </c:pt>
                <c:pt idx="11">
                  <c:v>7</c:v>
                </c:pt>
                <c:pt idx="12">
                  <c:v>2</c:v>
                </c:pt>
                <c:pt idx="13">
                  <c:v>9</c:v>
                </c:pt>
                <c:pt idx="15">
                  <c:v>1</c:v>
                </c:pt>
                <c:pt idx="16">
                  <c:v>3</c:v>
                </c:pt>
                <c:pt idx="17">
                  <c:v>4</c:v>
                </c:pt>
                <c:pt idx="18">
                  <c:v>8</c:v>
                </c:pt>
                <c:pt idx="19">
                  <c:v>9</c:v>
                </c:pt>
              </c:numCache>
            </c:numRef>
          </c:val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Mixed assets </c:v>
                </c:pt>
              </c:strCache>
            </c:strRef>
          </c:tx>
          <c:cat>
            <c:strRef>
              <c:f>Arkusz1!$A$3:$A$22</c:f>
              <c:strCache>
                <c:ptCount val="20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Investors</c:v>
                </c:pt>
                <c:pt idx="9">
                  <c:v>MetLife</c:v>
                </c:pt>
                <c:pt idx="10">
                  <c:v>Millennium</c:v>
                </c:pt>
                <c:pt idx="11">
                  <c:v>NN</c:v>
                </c:pt>
                <c:pt idx="12">
                  <c:v>Open Finance</c:v>
                </c:pt>
                <c:pt idx="13">
                  <c:v>Pekao</c:v>
                </c:pt>
                <c:pt idx="14">
                  <c:v>PKO</c:v>
                </c:pt>
                <c:pt idx="15">
                  <c:v>PZU</c:v>
                </c:pt>
                <c:pt idx="16">
                  <c:v>Rockbridge</c:v>
                </c:pt>
                <c:pt idx="17">
                  <c:v>Santander</c:v>
                </c:pt>
                <c:pt idx="18">
                  <c:v>Skarbiec</c:v>
                </c:pt>
                <c:pt idx="19">
                  <c:v>Union Investment</c:v>
                </c:pt>
              </c:strCache>
            </c:strRef>
          </c:cat>
          <c:val>
            <c:numRef>
              <c:f>Arkusz1!$C$3:$C$22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8</c:v>
                </c:pt>
                <c:pt idx="12">
                  <c:v>2</c:v>
                </c:pt>
                <c:pt idx="13">
                  <c:v>11</c:v>
                </c:pt>
                <c:pt idx="14">
                  <c:v>5</c:v>
                </c:pt>
                <c:pt idx="15">
                  <c:v>2</c:v>
                </c:pt>
                <c:pt idx="16">
                  <c:v>2</c:v>
                </c:pt>
                <c:pt idx="17">
                  <c:v>5</c:v>
                </c:pt>
                <c:pt idx="18">
                  <c:v>3</c:v>
                </c:pt>
                <c:pt idx="19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Arkusz1!$D$2</c:f>
              <c:strCache>
                <c:ptCount val="1"/>
                <c:pt idx="0">
                  <c:v>Fixed income </c:v>
                </c:pt>
              </c:strCache>
            </c:strRef>
          </c:tx>
          <c:cat>
            <c:strRef>
              <c:f>Arkusz1!$A$3:$A$22</c:f>
              <c:strCache>
                <c:ptCount val="20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Investors</c:v>
                </c:pt>
                <c:pt idx="9">
                  <c:v>MetLife</c:v>
                </c:pt>
                <c:pt idx="10">
                  <c:v>Millennium</c:v>
                </c:pt>
                <c:pt idx="11">
                  <c:v>NN</c:v>
                </c:pt>
                <c:pt idx="12">
                  <c:v>Open Finance</c:v>
                </c:pt>
                <c:pt idx="13">
                  <c:v>Pekao</c:v>
                </c:pt>
                <c:pt idx="14">
                  <c:v>PKO</c:v>
                </c:pt>
                <c:pt idx="15">
                  <c:v>PZU</c:v>
                </c:pt>
                <c:pt idx="16">
                  <c:v>Rockbridge</c:v>
                </c:pt>
                <c:pt idx="17">
                  <c:v>Santander</c:v>
                </c:pt>
                <c:pt idx="18">
                  <c:v>Skarbiec</c:v>
                </c:pt>
                <c:pt idx="19">
                  <c:v>Union Investment</c:v>
                </c:pt>
              </c:strCache>
            </c:strRef>
          </c:cat>
          <c:val>
            <c:numRef>
              <c:f>Arkusz1!$D$3:$D$22</c:f>
              <c:numCache>
                <c:formatCode>General</c:formatCode>
                <c:ptCount val="2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5</c:v>
                </c:pt>
                <c:pt idx="10">
                  <c:v>2</c:v>
                </c:pt>
                <c:pt idx="11">
                  <c:v>6</c:v>
                </c:pt>
                <c:pt idx="12">
                  <c:v>2</c:v>
                </c:pt>
                <c:pt idx="13">
                  <c:v>8</c:v>
                </c:pt>
                <c:pt idx="15">
                  <c:v>2</c:v>
                </c:pt>
                <c:pt idx="16">
                  <c:v>4</c:v>
                </c:pt>
                <c:pt idx="17">
                  <c:v>4</c:v>
                </c:pt>
                <c:pt idx="18">
                  <c:v>5</c:v>
                </c:pt>
                <c:pt idx="19">
                  <c:v>7</c:v>
                </c:pt>
              </c:numCache>
            </c:numRef>
          </c:val>
        </c:ser>
        <c:ser>
          <c:idx val="3"/>
          <c:order val="3"/>
          <c:tx>
            <c:strRef>
              <c:f>Arkusz1!$E$2</c:f>
              <c:strCache>
                <c:ptCount val="1"/>
                <c:pt idx="0">
                  <c:v>Commodity </c:v>
                </c:pt>
              </c:strCache>
            </c:strRef>
          </c:tx>
          <c:cat>
            <c:strRef>
              <c:f>Arkusz1!$A$3:$A$22</c:f>
              <c:strCache>
                <c:ptCount val="20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Investors</c:v>
                </c:pt>
                <c:pt idx="9">
                  <c:v>MetLife</c:v>
                </c:pt>
                <c:pt idx="10">
                  <c:v>Millennium</c:v>
                </c:pt>
                <c:pt idx="11">
                  <c:v>NN</c:v>
                </c:pt>
                <c:pt idx="12">
                  <c:v>Open Finance</c:v>
                </c:pt>
                <c:pt idx="13">
                  <c:v>Pekao</c:v>
                </c:pt>
                <c:pt idx="14">
                  <c:v>PKO</c:v>
                </c:pt>
                <c:pt idx="15">
                  <c:v>PZU</c:v>
                </c:pt>
                <c:pt idx="16">
                  <c:v>Rockbridge</c:v>
                </c:pt>
                <c:pt idx="17">
                  <c:v>Santander</c:v>
                </c:pt>
                <c:pt idx="18">
                  <c:v>Skarbiec</c:v>
                </c:pt>
                <c:pt idx="19">
                  <c:v>Union Investment</c:v>
                </c:pt>
              </c:strCache>
            </c:strRef>
          </c:cat>
          <c:val>
            <c:numRef>
              <c:f>Arkusz1!$E$3:$E$22</c:f>
              <c:numCache>
                <c:formatCode>General</c:formatCode>
                <c:ptCount val="20"/>
                <c:pt idx="2">
                  <c:v>1</c:v>
                </c:pt>
                <c:pt idx="6">
                  <c:v>1</c:v>
                </c:pt>
                <c:pt idx="8">
                  <c:v>1</c:v>
                </c:pt>
                <c:pt idx="13">
                  <c:v>1</c:v>
                </c:pt>
                <c:pt idx="16">
                  <c:v>1</c:v>
                </c:pt>
                <c:pt idx="18">
                  <c:v>1</c:v>
                </c:pt>
              </c:numCache>
            </c:numRef>
          </c:val>
        </c:ser>
        <c:ser>
          <c:idx val="4"/>
          <c:order val="4"/>
          <c:tx>
            <c:strRef>
              <c:f>Arkusz1!$F$2</c:f>
              <c:strCache>
                <c:ptCount val="1"/>
                <c:pt idx="0">
                  <c:v>Other </c:v>
                </c:pt>
              </c:strCache>
            </c:strRef>
          </c:tx>
          <c:cat>
            <c:strRef>
              <c:f>Arkusz1!$A$3:$A$22</c:f>
              <c:strCache>
                <c:ptCount val="20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Investors</c:v>
                </c:pt>
                <c:pt idx="9">
                  <c:v>MetLife</c:v>
                </c:pt>
                <c:pt idx="10">
                  <c:v>Millennium</c:v>
                </c:pt>
                <c:pt idx="11">
                  <c:v>NN</c:v>
                </c:pt>
                <c:pt idx="12">
                  <c:v>Open Finance</c:v>
                </c:pt>
                <c:pt idx="13">
                  <c:v>Pekao</c:v>
                </c:pt>
                <c:pt idx="14">
                  <c:v>PKO</c:v>
                </c:pt>
                <c:pt idx="15">
                  <c:v>PZU</c:v>
                </c:pt>
                <c:pt idx="16">
                  <c:v>Rockbridge</c:v>
                </c:pt>
                <c:pt idx="17">
                  <c:v>Santander</c:v>
                </c:pt>
                <c:pt idx="18">
                  <c:v>Skarbiec</c:v>
                </c:pt>
                <c:pt idx="19">
                  <c:v>Union Investment</c:v>
                </c:pt>
              </c:strCache>
            </c:strRef>
          </c:cat>
          <c:val>
            <c:numRef>
              <c:f>Arkusz1!$F$3:$F$22</c:f>
              <c:numCache>
                <c:formatCode>General</c:formatCode>
                <c:ptCount val="20"/>
                <c:pt idx="3">
                  <c:v>1</c:v>
                </c:pt>
                <c:pt idx="9">
                  <c:v>1</c:v>
                </c:pt>
                <c:pt idx="11">
                  <c:v>2</c:v>
                </c:pt>
                <c:pt idx="13">
                  <c:v>1</c:v>
                </c:pt>
                <c:pt idx="15">
                  <c:v>1</c:v>
                </c:pt>
                <c:pt idx="16">
                  <c:v>1</c:v>
                </c:pt>
                <c:pt idx="18">
                  <c:v>3</c:v>
                </c:pt>
                <c:pt idx="19">
                  <c:v>1</c:v>
                </c:pt>
              </c:numCache>
            </c:numRef>
          </c:val>
        </c:ser>
        <c:overlap val="100"/>
        <c:axId val="215316352"/>
        <c:axId val="215317888"/>
      </c:barChart>
      <c:catAx>
        <c:axId val="215316352"/>
        <c:scaling>
          <c:orientation val="minMax"/>
        </c:scaling>
        <c:axPos val="l"/>
        <c:tickLblPos val="nextTo"/>
        <c:crossAx val="215317888"/>
        <c:crosses val="autoZero"/>
        <c:auto val="1"/>
        <c:lblAlgn val="ctr"/>
        <c:lblOffset val="100"/>
      </c:catAx>
      <c:valAx>
        <c:axId val="215317888"/>
        <c:scaling>
          <c:orientation val="minMax"/>
        </c:scaling>
        <c:axPos val="b"/>
        <c:majorGridlines/>
        <c:numFmt formatCode="General" sourceLinked="1"/>
        <c:tickLblPos val="nextTo"/>
        <c:crossAx val="21531635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stacked"/>
        <c:ser>
          <c:idx val="0"/>
          <c:order val="0"/>
          <c:tx>
            <c:strRef>
              <c:f>Arkusz1!$B$26</c:f>
              <c:strCache>
                <c:ptCount val="1"/>
                <c:pt idx="0">
                  <c:v>Equity</c:v>
                </c:pt>
              </c:strCache>
            </c:strRef>
          </c:tx>
          <c:cat>
            <c:strRef>
              <c:f>Arkusz1!$A$27:$A$44</c:f>
              <c:strCache>
                <c:ptCount val="18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MetLife</c:v>
                </c:pt>
                <c:pt idx="9">
                  <c:v>NN</c:v>
                </c:pt>
                <c:pt idx="10">
                  <c:v>Open Finance</c:v>
                </c:pt>
                <c:pt idx="11">
                  <c:v>Pekao</c:v>
                </c:pt>
                <c:pt idx="12">
                  <c:v>PKO</c:v>
                </c:pt>
                <c:pt idx="13">
                  <c:v>Rockbridge</c:v>
                </c:pt>
                <c:pt idx="14">
                  <c:v>SEJF</c:v>
                </c:pt>
                <c:pt idx="15">
                  <c:v>Skarbiec</c:v>
                </c:pt>
                <c:pt idx="16">
                  <c:v>Superfund</c:v>
                </c:pt>
                <c:pt idx="17">
                  <c:v>Union Investment</c:v>
                </c:pt>
              </c:strCache>
            </c:strRef>
          </c:cat>
          <c:val>
            <c:numRef>
              <c:f>Arkusz1!$B$27:$B$44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3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8">
                  <c:v>12</c:v>
                </c:pt>
                <c:pt idx="9">
                  <c:v>7</c:v>
                </c:pt>
                <c:pt idx="10">
                  <c:v>2</c:v>
                </c:pt>
                <c:pt idx="11">
                  <c:v>9</c:v>
                </c:pt>
                <c:pt idx="13">
                  <c:v>3</c:v>
                </c:pt>
                <c:pt idx="14">
                  <c:v>1</c:v>
                </c:pt>
                <c:pt idx="15">
                  <c:v>8</c:v>
                </c:pt>
                <c:pt idx="16">
                  <c:v>1</c:v>
                </c:pt>
                <c:pt idx="17">
                  <c:v>9</c:v>
                </c:pt>
              </c:numCache>
            </c:numRef>
          </c:val>
        </c:ser>
        <c:ser>
          <c:idx val="1"/>
          <c:order val="1"/>
          <c:tx>
            <c:strRef>
              <c:f>Arkusz1!$C$26</c:f>
              <c:strCache>
                <c:ptCount val="1"/>
                <c:pt idx="0">
                  <c:v>Mixed assets </c:v>
                </c:pt>
              </c:strCache>
            </c:strRef>
          </c:tx>
          <c:cat>
            <c:strRef>
              <c:f>Arkusz1!$A$27:$A$44</c:f>
              <c:strCache>
                <c:ptCount val="18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MetLife</c:v>
                </c:pt>
                <c:pt idx="9">
                  <c:v>NN</c:v>
                </c:pt>
                <c:pt idx="10">
                  <c:v>Open Finance</c:v>
                </c:pt>
                <c:pt idx="11">
                  <c:v>Pekao</c:v>
                </c:pt>
                <c:pt idx="12">
                  <c:v>PKO</c:v>
                </c:pt>
                <c:pt idx="13">
                  <c:v>Rockbridge</c:v>
                </c:pt>
                <c:pt idx="14">
                  <c:v>SEJF</c:v>
                </c:pt>
                <c:pt idx="15">
                  <c:v>Skarbiec</c:v>
                </c:pt>
                <c:pt idx="16">
                  <c:v>Superfund</c:v>
                </c:pt>
                <c:pt idx="17">
                  <c:v>Union Investment</c:v>
                </c:pt>
              </c:strCache>
            </c:strRef>
          </c:cat>
          <c:val>
            <c:numRef>
              <c:f>Arkusz1!$C$27:$C$44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8</c:v>
                </c:pt>
                <c:pt idx="10">
                  <c:v>2</c:v>
                </c:pt>
                <c:pt idx="11">
                  <c:v>11</c:v>
                </c:pt>
                <c:pt idx="12">
                  <c:v>5</c:v>
                </c:pt>
                <c:pt idx="13">
                  <c:v>2</c:v>
                </c:pt>
                <c:pt idx="14">
                  <c:v>1</c:v>
                </c:pt>
                <c:pt idx="15">
                  <c:v>3</c:v>
                </c:pt>
                <c:pt idx="17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Arkusz1!$D$26</c:f>
              <c:strCache>
                <c:ptCount val="1"/>
                <c:pt idx="0">
                  <c:v>Fixed income </c:v>
                </c:pt>
              </c:strCache>
            </c:strRef>
          </c:tx>
          <c:cat>
            <c:strRef>
              <c:f>Arkusz1!$A$27:$A$44</c:f>
              <c:strCache>
                <c:ptCount val="18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MetLife</c:v>
                </c:pt>
                <c:pt idx="9">
                  <c:v>NN</c:v>
                </c:pt>
                <c:pt idx="10">
                  <c:v>Open Finance</c:v>
                </c:pt>
                <c:pt idx="11">
                  <c:v>Pekao</c:v>
                </c:pt>
                <c:pt idx="12">
                  <c:v>PKO</c:v>
                </c:pt>
                <c:pt idx="13">
                  <c:v>Rockbridge</c:v>
                </c:pt>
                <c:pt idx="14">
                  <c:v>SEJF</c:v>
                </c:pt>
                <c:pt idx="15">
                  <c:v>Skarbiec</c:v>
                </c:pt>
                <c:pt idx="16">
                  <c:v>Superfund</c:v>
                </c:pt>
                <c:pt idx="17">
                  <c:v>Union Investment</c:v>
                </c:pt>
              </c:strCache>
            </c:strRef>
          </c:cat>
          <c:val>
            <c:numRef>
              <c:f>Arkusz1!$D$27:$D$44</c:f>
              <c:numCache>
                <c:formatCode>General</c:formatCode>
                <c:ptCount val="1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  <c:pt idx="9">
                  <c:v>6</c:v>
                </c:pt>
                <c:pt idx="10">
                  <c:v>2</c:v>
                </c:pt>
                <c:pt idx="11">
                  <c:v>8</c:v>
                </c:pt>
                <c:pt idx="13">
                  <c:v>4</c:v>
                </c:pt>
                <c:pt idx="14">
                  <c:v>2</c:v>
                </c:pt>
                <c:pt idx="15">
                  <c:v>5</c:v>
                </c:pt>
                <c:pt idx="16">
                  <c:v>2</c:v>
                </c:pt>
                <c:pt idx="17">
                  <c:v>7</c:v>
                </c:pt>
              </c:numCache>
            </c:numRef>
          </c:val>
        </c:ser>
        <c:ser>
          <c:idx val="3"/>
          <c:order val="3"/>
          <c:tx>
            <c:strRef>
              <c:f>Arkusz1!$E$26</c:f>
              <c:strCache>
                <c:ptCount val="1"/>
                <c:pt idx="0">
                  <c:v>Commodity </c:v>
                </c:pt>
              </c:strCache>
            </c:strRef>
          </c:tx>
          <c:cat>
            <c:strRef>
              <c:f>Arkusz1!$A$27:$A$44</c:f>
              <c:strCache>
                <c:ptCount val="18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MetLife</c:v>
                </c:pt>
                <c:pt idx="9">
                  <c:v>NN</c:v>
                </c:pt>
                <c:pt idx="10">
                  <c:v>Open Finance</c:v>
                </c:pt>
                <c:pt idx="11">
                  <c:v>Pekao</c:v>
                </c:pt>
                <c:pt idx="12">
                  <c:v>PKO</c:v>
                </c:pt>
                <c:pt idx="13">
                  <c:v>Rockbridge</c:v>
                </c:pt>
                <c:pt idx="14">
                  <c:v>SEJF</c:v>
                </c:pt>
                <c:pt idx="15">
                  <c:v>Skarbiec</c:v>
                </c:pt>
                <c:pt idx="16">
                  <c:v>Superfund</c:v>
                </c:pt>
                <c:pt idx="17">
                  <c:v>Union Investment</c:v>
                </c:pt>
              </c:strCache>
            </c:strRef>
          </c:cat>
          <c:val>
            <c:numRef>
              <c:f>Arkusz1!$E$27:$E$44</c:f>
              <c:numCache>
                <c:formatCode>General</c:formatCode>
                <c:ptCount val="18"/>
                <c:pt idx="2">
                  <c:v>1</c:v>
                </c:pt>
                <c:pt idx="6">
                  <c:v>1</c:v>
                </c:pt>
                <c:pt idx="11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</c:ser>
        <c:ser>
          <c:idx val="4"/>
          <c:order val="4"/>
          <c:tx>
            <c:strRef>
              <c:f>Arkusz1!$F$26</c:f>
              <c:strCache>
                <c:ptCount val="1"/>
                <c:pt idx="0">
                  <c:v>Other </c:v>
                </c:pt>
              </c:strCache>
            </c:strRef>
          </c:tx>
          <c:cat>
            <c:strRef>
              <c:f>Arkusz1!$A$27:$A$44</c:f>
              <c:strCache>
                <c:ptCount val="18"/>
                <c:pt idx="0">
                  <c:v>AGIO</c:v>
                </c:pt>
                <c:pt idx="1">
                  <c:v>Alior</c:v>
                </c:pt>
                <c:pt idx="2">
                  <c:v>Allianz</c:v>
                </c:pt>
                <c:pt idx="3">
                  <c:v>Axa</c:v>
                </c:pt>
                <c:pt idx="4">
                  <c:v>BGŻ BNP Paribas</c:v>
                </c:pt>
                <c:pt idx="5">
                  <c:v>BPS</c:v>
                </c:pt>
                <c:pt idx="6">
                  <c:v>Esaliens</c:v>
                </c:pt>
                <c:pt idx="7">
                  <c:v>Gamma</c:v>
                </c:pt>
                <c:pt idx="8">
                  <c:v>MetLife</c:v>
                </c:pt>
                <c:pt idx="9">
                  <c:v>NN</c:v>
                </c:pt>
                <c:pt idx="10">
                  <c:v>Open Finance</c:v>
                </c:pt>
                <c:pt idx="11">
                  <c:v>Pekao</c:v>
                </c:pt>
                <c:pt idx="12">
                  <c:v>PKO</c:v>
                </c:pt>
                <c:pt idx="13">
                  <c:v>Rockbridge</c:v>
                </c:pt>
                <c:pt idx="14">
                  <c:v>SEJF</c:v>
                </c:pt>
                <c:pt idx="15">
                  <c:v>Skarbiec</c:v>
                </c:pt>
                <c:pt idx="16">
                  <c:v>Superfund</c:v>
                </c:pt>
                <c:pt idx="17">
                  <c:v>Union Investment</c:v>
                </c:pt>
              </c:strCache>
            </c:strRef>
          </c:cat>
          <c:val>
            <c:numRef>
              <c:f>Arkusz1!$F$27:$F$44</c:f>
              <c:numCache>
                <c:formatCode>General</c:formatCode>
                <c:ptCount val="18"/>
                <c:pt idx="3">
                  <c:v>1</c:v>
                </c:pt>
                <c:pt idx="8">
                  <c:v>1</c:v>
                </c:pt>
                <c:pt idx="9">
                  <c:v>2</c:v>
                </c:pt>
                <c:pt idx="11">
                  <c:v>1</c:v>
                </c:pt>
                <c:pt idx="13">
                  <c:v>1</c:v>
                </c:pt>
                <c:pt idx="15">
                  <c:v>3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overlap val="100"/>
        <c:axId val="215378560"/>
        <c:axId val="215388544"/>
      </c:barChart>
      <c:catAx>
        <c:axId val="215378560"/>
        <c:scaling>
          <c:orientation val="minMax"/>
        </c:scaling>
        <c:axPos val="l"/>
        <c:tickLblPos val="nextTo"/>
        <c:crossAx val="215388544"/>
        <c:crosses val="autoZero"/>
        <c:auto val="1"/>
        <c:lblAlgn val="ctr"/>
        <c:lblOffset val="100"/>
      </c:catAx>
      <c:valAx>
        <c:axId val="215388544"/>
        <c:scaling>
          <c:orientation val="minMax"/>
        </c:scaling>
        <c:axPos val="b"/>
        <c:majorGridlines/>
        <c:numFmt formatCode="General" sourceLinked="1"/>
        <c:tickLblPos val="nextTo"/>
        <c:crossAx val="2153785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'mediana wykres'!$B$1</c:f>
              <c:strCache>
                <c:ptCount val="1"/>
                <c:pt idx="0">
                  <c:v>Equity</c:v>
                </c:pt>
              </c:strCache>
            </c:strRef>
          </c:tx>
          <c:marker>
            <c:symbol val="none"/>
          </c:marker>
          <c:cat>
            <c:numRef>
              <c:f>'mediana wykres'!$A$2:$A$540</c:f>
              <c:numCache>
                <c:formatCode>yyyy/mm/dd</c:formatCode>
                <c:ptCount val="539"/>
                <c:pt idx="0">
                  <c:v>43588</c:v>
                </c:pt>
                <c:pt idx="1">
                  <c:v>43581</c:v>
                </c:pt>
                <c:pt idx="2">
                  <c:v>43574</c:v>
                </c:pt>
                <c:pt idx="3">
                  <c:v>43567</c:v>
                </c:pt>
                <c:pt idx="4">
                  <c:v>43560</c:v>
                </c:pt>
                <c:pt idx="5">
                  <c:v>43553</c:v>
                </c:pt>
                <c:pt idx="6">
                  <c:v>43546</c:v>
                </c:pt>
                <c:pt idx="7">
                  <c:v>43539</c:v>
                </c:pt>
                <c:pt idx="8">
                  <c:v>43532</c:v>
                </c:pt>
                <c:pt idx="9">
                  <c:v>43525</c:v>
                </c:pt>
                <c:pt idx="10">
                  <c:v>43518</c:v>
                </c:pt>
                <c:pt idx="11">
                  <c:v>43511</c:v>
                </c:pt>
                <c:pt idx="12">
                  <c:v>43504</c:v>
                </c:pt>
                <c:pt idx="13">
                  <c:v>43497</c:v>
                </c:pt>
                <c:pt idx="14">
                  <c:v>43490</c:v>
                </c:pt>
                <c:pt idx="15">
                  <c:v>43483</c:v>
                </c:pt>
                <c:pt idx="16">
                  <c:v>43476</c:v>
                </c:pt>
                <c:pt idx="17">
                  <c:v>43469</c:v>
                </c:pt>
                <c:pt idx="18">
                  <c:v>43462</c:v>
                </c:pt>
                <c:pt idx="19">
                  <c:v>43455</c:v>
                </c:pt>
                <c:pt idx="20">
                  <c:v>43448</c:v>
                </c:pt>
                <c:pt idx="21">
                  <c:v>43441</c:v>
                </c:pt>
                <c:pt idx="22">
                  <c:v>43434</c:v>
                </c:pt>
                <c:pt idx="23">
                  <c:v>43427</c:v>
                </c:pt>
                <c:pt idx="24">
                  <c:v>43420</c:v>
                </c:pt>
                <c:pt idx="25">
                  <c:v>43413</c:v>
                </c:pt>
                <c:pt idx="26">
                  <c:v>43406</c:v>
                </c:pt>
                <c:pt idx="27">
                  <c:v>43399</c:v>
                </c:pt>
                <c:pt idx="28">
                  <c:v>43392</c:v>
                </c:pt>
                <c:pt idx="29">
                  <c:v>43385</c:v>
                </c:pt>
                <c:pt idx="30">
                  <c:v>43378</c:v>
                </c:pt>
                <c:pt idx="31">
                  <c:v>43371</c:v>
                </c:pt>
                <c:pt idx="32">
                  <c:v>43364</c:v>
                </c:pt>
                <c:pt idx="33">
                  <c:v>43357</c:v>
                </c:pt>
                <c:pt idx="34">
                  <c:v>43350</c:v>
                </c:pt>
                <c:pt idx="35">
                  <c:v>43343</c:v>
                </c:pt>
                <c:pt idx="36">
                  <c:v>43336</c:v>
                </c:pt>
                <c:pt idx="37">
                  <c:v>43329</c:v>
                </c:pt>
                <c:pt idx="38">
                  <c:v>43322</c:v>
                </c:pt>
                <c:pt idx="39">
                  <c:v>43315</c:v>
                </c:pt>
                <c:pt idx="40">
                  <c:v>43308</c:v>
                </c:pt>
                <c:pt idx="41">
                  <c:v>43301</c:v>
                </c:pt>
                <c:pt idx="42">
                  <c:v>43294</c:v>
                </c:pt>
                <c:pt idx="43">
                  <c:v>43287</c:v>
                </c:pt>
                <c:pt idx="44">
                  <c:v>43280</c:v>
                </c:pt>
                <c:pt idx="45">
                  <c:v>43273</c:v>
                </c:pt>
                <c:pt idx="46">
                  <c:v>43266</c:v>
                </c:pt>
                <c:pt idx="47">
                  <c:v>43259</c:v>
                </c:pt>
                <c:pt idx="48">
                  <c:v>43252</c:v>
                </c:pt>
                <c:pt idx="49">
                  <c:v>43245</c:v>
                </c:pt>
                <c:pt idx="50">
                  <c:v>43238</c:v>
                </c:pt>
                <c:pt idx="51">
                  <c:v>43231</c:v>
                </c:pt>
                <c:pt idx="52">
                  <c:v>43224</c:v>
                </c:pt>
                <c:pt idx="53">
                  <c:v>43217</c:v>
                </c:pt>
                <c:pt idx="54">
                  <c:v>43210</c:v>
                </c:pt>
                <c:pt idx="55">
                  <c:v>43203</c:v>
                </c:pt>
                <c:pt idx="56">
                  <c:v>43196</c:v>
                </c:pt>
                <c:pt idx="57">
                  <c:v>43189</c:v>
                </c:pt>
                <c:pt idx="58">
                  <c:v>43182</c:v>
                </c:pt>
                <c:pt idx="59">
                  <c:v>43175</c:v>
                </c:pt>
                <c:pt idx="60">
                  <c:v>43168</c:v>
                </c:pt>
                <c:pt idx="61">
                  <c:v>43161</c:v>
                </c:pt>
                <c:pt idx="62">
                  <c:v>43154</c:v>
                </c:pt>
                <c:pt idx="63">
                  <c:v>43147</c:v>
                </c:pt>
                <c:pt idx="64">
                  <c:v>43140</c:v>
                </c:pt>
                <c:pt idx="65">
                  <c:v>43133</c:v>
                </c:pt>
                <c:pt idx="66">
                  <c:v>43126</c:v>
                </c:pt>
                <c:pt idx="67">
                  <c:v>43119</c:v>
                </c:pt>
                <c:pt idx="68">
                  <c:v>43112</c:v>
                </c:pt>
                <c:pt idx="69">
                  <c:v>43105</c:v>
                </c:pt>
                <c:pt idx="70">
                  <c:v>43098</c:v>
                </c:pt>
                <c:pt idx="71">
                  <c:v>43091</c:v>
                </c:pt>
                <c:pt idx="72">
                  <c:v>43084</c:v>
                </c:pt>
                <c:pt idx="73">
                  <c:v>43077</c:v>
                </c:pt>
                <c:pt idx="74">
                  <c:v>43070</c:v>
                </c:pt>
                <c:pt idx="75">
                  <c:v>43063</c:v>
                </c:pt>
                <c:pt idx="76">
                  <c:v>43056</c:v>
                </c:pt>
                <c:pt idx="77">
                  <c:v>43049</c:v>
                </c:pt>
                <c:pt idx="78">
                  <c:v>43042</c:v>
                </c:pt>
                <c:pt idx="79">
                  <c:v>43035</c:v>
                </c:pt>
                <c:pt idx="80">
                  <c:v>43028</c:v>
                </c:pt>
                <c:pt idx="81">
                  <c:v>43021</c:v>
                </c:pt>
                <c:pt idx="82">
                  <c:v>43014</c:v>
                </c:pt>
                <c:pt idx="83">
                  <c:v>43007</c:v>
                </c:pt>
                <c:pt idx="84">
                  <c:v>43000</c:v>
                </c:pt>
                <c:pt idx="85">
                  <c:v>42993</c:v>
                </c:pt>
                <c:pt idx="86">
                  <c:v>42986</c:v>
                </c:pt>
                <c:pt idx="87">
                  <c:v>42979</c:v>
                </c:pt>
                <c:pt idx="88">
                  <c:v>42972</c:v>
                </c:pt>
                <c:pt idx="89">
                  <c:v>42965</c:v>
                </c:pt>
                <c:pt idx="90">
                  <c:v>42958</c:v>
                </c:pt>
                <c:pt idx="91">
                  <c:v>42951</c:v>
                </c:pt>
                <c:pt idx="92">
                  <c:v>42944</c:v>
                </c:pt>
                <c:pt idx="93">
                  <c:v>42937</c:v>
                </c:pt>
                <c:pt idx="94">
                  <c:v>42930</c:v>
                </c:pt>
                <c:pt idx="95">
                  <c:v>42923</c:v>
                </c:pt>
                <c:pt idx="96">
                  <c:v>42916</c:v>
                </c:pt>
                <c:pt idx="97">
                  <c:v>42909</c:v>
                </c:pt>
                <c:pt idx="98">
                  <c:v>42902</c:v>
                </c:pt>
                <c:pt idx="99">
                  <c:v>42895</c:v>
                </c:pt>
                <c:pt idx="100">
                  <c:v>42888</c:v>
                </c:pt>
                <c:pt idx="101">
                  <c:v>42881</c:v>
                </c:pt>
                <c:pt idx="102">
                  <c:v>42874</c:v>
                </c:pt>
                <c:pt idx="103">
                  <c:v>42867</c:v>
                </c:pt>
                <c:pt idx="104">
                  <c:v>42860</c:v>
                </c:pt>
                <c:pt idx="105">
                  <c:v>42853</c:v>
                </c:pt>
                <c:pt idx="106">
                  <c:v>42846</c:v>
                </c:pt>
                <c:pt idx="107">
                  <c:v>42839</c:v>
                </c:pt>
                <c:pt idx="108">
                  <c:v>42832</c:v>
                </c:pt>
                <c:pt idx="109">
                  <c:v>42825</c:v>
                </c:pt>
                <c:pt idx="110">
                  <c:v>42818</c:v>
                </c:pt>
                <c:pt idx="111">
                  <c:v>42811</c:v>
                </c:pt>
                <c:pt idx="112">
                  <c:v>42804</c:v>
                </c:pt>
                <c:pt idx="113">
                  <c:v>42797</c:v>
                </c:pt>
                <c:pt idx="114">
                  <c:v>42790</c:v>
                </c:pt>
                <c:pt idx="115">
                  <c:v>42783</c:v>
                </c:pt>
                <c:pt idx="116">
                  <c:v>42776</c:v>
                </c:pt>
                <c:pt idx="117">
                  <c:v>42769</c:v>
                </c:pt>
                <c:pt idx="118">
                  <c:v>42762</c:v>
                </c:pt>
                <c:pt idx="119">
                  <c:v>42755</c:v>
                </c:pt>
                <c:pt idx="120">
                  <c:v>42748</c:v>
                </c:pt>
                <c:pt idx="121">
                  <c:v>42741</c:v>
                </c:pt>
                <c:pt idx="122">
                  <c:v>42734</c:v>
                </c:pt>
                <c:pt idx="123">
                  <c:v>42727</c:v>
                </c:pt>
                <c:pt idx="124">
                  <c:v>42720</c:v>
                </c:pt>
                <c:pt idx="125">
                  <c:v>42713</c:v>
                </c:pt>
                <c:pt idx="126">
                  <c:v>42706</c:v>
                </c:pt>
                <c:pt idx="127">
                  <c:v>42699</c:v>
                </c:pt>
                <c:pt idx="128">
                  <c:v>42692</c:v>
                </c:pt>
                <c:pt idx="129">
                  <c:v>42685</c:v>
                </c:pt>
                <c:pt idx="130">
                  <c:v>42678</c:v>
                </c:pt>
                <c:pt idx="131">
                  <c:v>42671</c:v>
                </c:pt>
                <c:pt idx="132">
                  <c:v>42664</c:v>
                </c:pt>
                <c:pt idx="133">
                  <c:v>42657</c:v>
                </c:pt>
                <c:pt idx="134">
                  <c:v>42650</c:v>
                </c:pt>
                <c:pt idx="135">
                  <c:v>42643</c:v>
                </c:pt>
                <c:pt idx="136">
                  <c:v>42636</c:v>
                </c:pt>
                <c:pt idx="137">
                  <c:v>42629</c:v>
                </c:pt>
                <c:pt idx="138">
                  <c:v>42622</c:v>
                </c:pt>
                <c:pt idx="139">
                  <c:v>42615</c:v>
                </c:pt>
                <c:pt idx="140">
                  <c:v>42608</c:v>
                </c:pt>
                <c:pt idx="141">
                  <c:v>42601</c:v>
                </c:pt>
                <c:pt idx="142">
                  <c:v>42594</c:v>
                </c:pt>
                <c:pt idx="143">
                  <c:v>42587</c:v>
                </c:pt>
                <c:pt idx="144">
                  <c:v>42580</c:v>
                </c:pt>
                <c:pt idx="145">
                  <c:v>42573</c:v>
                </c:pt>
                <c:pt idx="146">
                  <c:v>42566</c:v>
                </c:pt>
                <c:pt idx="147">
                  <c:v>42559</c:v>
                </c:pt>
                <c:pt idx="148">
                  <c:v>42552</c:v>
                </c:pt>
                <c:pt idx="149">
                  <c:v>42545</c:v>
                </c:pt>
                <c:pt idx="150">
                  <c:v>42538</c:v>
                </c:pt>
                <c:pt idx="151">
                  <c:v>42531</c:v>
                </c:pt>
                <c:pt idx="152">
                  <c:v>42524</c:v>
                </c:pt>
                <c:pt idx="153">
                  <c:v>42517</c:v>
                </c:pt>
                <c:pt idx="154">
                  <c:v>42510</c:v>
                </c:pt>
                <c:pt idx="155">
                  <c:v>42503</c:v>
                </c:pt>
                <c:pt idx="156">
                  <c:v>42496</c:v>
                </c:pt>
                <c:pt idx="157">
                  <c:v>42489</c:v>
                </c:pt>
                <c:pt idx="158">
                  <c:v>42482</c:v>
                </c:pt>
                <c:pt idx="159">
                  <c:v>42475</c:v>
                </c:pt>
                <c:pt idx="160">
                  <c:v>42468</c:v>
                </c:pt>
                <c:pt idx="161">
                  <c:v>42461</c:v>
                </c:pt>
                <c:pt idx="162">
                  <c:v>42454</c:v>
                </c:pt>
                <c:pt idx="163">
                  <c:v>42447</c:v>
                </c:pt>
                <c:pt idx="164">
                  <c:v>42440</c:v>
                </c:pt>
                <c:pt idx="165">
                  <c:v>42433</c:v>
                </c:pt>
                <c:pt idx="166">
                  <c:v>42426</c:v>
                </c:pt>
                <c:pt idx="167">
                  <c:v>42419</c:v>
                </c:pt>
                <c:pt idx="168">
                  <c:v>42412</c:v>
                </c:pt>
                <c:pt idx="169">
                  <c:v>42405</c:v>
                </c:pt>
                <c:pt idx="170">
                  <c:v>42398</c:v>
                </c:pt>
                <c:pt idx="171">
                  <c:v>42391</c:v>
                </c:pt>
                <c:pt idx="172">
                  <c:v>42384</c:v>
                </c:pt>
                <c:pt idx="173">
                  <c:v>42377</c:v>
                </c:pt>
                <c:pt idx="174">
                  <c:v>42370</c:v>
                </c:pt>
                <c:pt idx="175">
                  <c:v>42363</c:v>
                </c:pt>
                <c:pt idx="176">
                  <c:v>42356</c:v>
                </c:pt>
                <c:pt idx="177">
                  <c:v>42349</c:v>
                </c:pt>
                <c:pt idx="178">
                  <c:v>42342</c:v>
                </c:pt>
                <c:pt idx="179">
                  <c:v>42335</c:v>
                </c:pt>
                <c:pt idx="180">
                  <c:v>42328</c:v>
                </c:pt>
                <c:pt idx="181">
                  <c:v>42321</c:v>
                </c:pt>
                <c:pt idx="182">
                  <c:v>42314</c:v>
                </c:pt>
                <c:pt idx="183">
                  <c:v>42307</c:v>
                </c:pt>
                <c:pt idx="184">
                  <c:v>42300</c:v>
                </c:pt>
                <c:pt idx="185">
                  <c:v>42293</c:v>
                </c:pt>
                <c:pt idx="186">
                  <c:v>42286</c:v>
                </c:pt>
                <c:pt idx="187">
                  <c:v>42279</c:v>
                </c:pt>
                <c:pt idx="188">
                  <c:v>42272</c:v>
                </c:pt>
                <c:pt idx="189">
                  <c:v>42265</c:v>
                </c:pt>
                <c:pt idx="190">
                  <c:v>42258</c:v>
                </c:pt>
                <c:pt idx="191">
                  <c:v>42251</c:v>
                </c:pt>
                <c:pt idx="192">
                  <c:v>42244</c:v>
                </c:pt>
                <c:pt idx="193">
                  <c:v>42237</c:v>
                </c:pt>
                <c:pt idx="194">
                  <c:v>42230</c:v>
                </c:pt>
                <c:pt idx="195">
                  <c:v>42223</c:v>
                </c:pt>
                <c:pt idx="196">
                  <c:v>42216</c:v>
                </c:pt>
                <c:pt idx="197">
                  <c:v>42209</c:v>
                </c:pt>
                <c:pt idx="198">
                  <c:v>42202</c:v>
                </c:pt>
                <c:pt idx="199">
                  <c:v>42195</c:v>
                </c:pt>
                <c:pt idx="200">
                  <c:v>42188</c:v>
                </c:pt>
                <c:pt idx="201">
                  <c:v>42181</c:v>
                </c:pt>
                <c:pt idx="202">
                  <c:v>42174</c:v>
                </c:pt>
                <c:pt idx="203">
                  <c:v>42167</c:v>
                </c:pt>
                <c:pt idx="204">
                  <c:v>42160</c:v>
                </c:pt>
                <c:pt idx="205">
                  <c:v>42153</c:v>
                </c:pt>
                <c:pt idx="206">
                  <c:v>42146</c:v>
                </c:pt>
                <c:pt idx="207">
                  <c:v>42139</c:v>
                </c:pt>
                <c:pt idx="208">
                  <c:v>42132</c:v>
                </c:pt>
                <c:pt idx="209">
                  <c:v>42125</c:v>
                </c:pt>
                <c:pt idx="210">
                  <c:v>42118</c:v>
                </c:pt>
                <c:pt idx="211">
                  <c:v>42111</c:v>
                </c:pt>
                <c:pt idx="212">
                  <c:v>42104</c:v>
                </c:pt>
                <c:pt idx="213">
                  <c:v>42097</c:v>
                </c:pt>
                <c:pt idx="214">
                  <c:v>42090</c:v>
                </c:pt>
                <c:pt idx="215">
                  <c:v>42083</c:v>
                </c:pt>
                <c:pt idx="216">
                  <c:v>42076</c:v>
                </c:pt>
                <c:pt idx="217">
                  <c:v>42069</c:v>
                </c:pt>
                <c:pt idx="218">
                  <c:v>42062</c:v>
                </c:pt>
                <c:pt idx="219">
                  <c:v>42055</c:v>
                </c:pt>
                <c:pt idx="220">
                  <c:v>42048</c:v>
                </c:pt>
                <c:pt idx="221">
                  <c:v>42041</c:v>
                </c:pt>
                <c:pt idx="222">
                  <c:v>42034</c:v>
                </c:pt>
                <c:pt idx="223">
                  <c:v>42027</c:v>
                </c:pt>
                <c:pt idx="224">
                  <c:v>42020</c:v>
                </c:pt>
                <c:pt idx="225">
                  <c:v>42013</c:v>
                </c:pt>
                <c:pt idx="226">
                  <c:v>42006</c:v>
                </c:pt>
                <c:pt idx="227">
                  <c:v>41999</c:v>
                </c:pt>
                <c:pt idx="228">
                  <c:v>41992</c:v>
                </c:pt>
                <c:pt idx="229">
                  <c:v>41985</c:v>
                </c:pt>
                <c:pt idx="230">
                  <c:v>41978</c:v>
                </c:pt>
                <c:pt idx="231">
                  <c:v>41971</c:v>
                </c:pt>
                <c:pt idx="232">
                  <c:v>41964</c:v>
                </c:pt>
                <c:pt idx="233">
                  <c:v>41957</c:v>
                </c:pt>
                <c:pt idx="234">
                  <c:v>41950</c:v>
                </c:pt>
                <c:pt idx="235">
                  <c:v>41943</c:v>
                </c:pt>
                <c:pt idx="236">
                  <c:v>41936</c:v>
                </c:pt>
                <c:pt idx="237">
                  <c:v>41929</c:v>
                </c:pt>
                <c:pt idx="238">
                  <c:v>41922</c:v>
                </c:pt>
                <c:pt idx="239">
                  <c:v>41915</c:v>
                </c:pt>
                <c:pt idx="240">
                  <c:v>41908</c:v>
                </c:pt>
                <c:pt idx="241">
                  <c:v>41901</c:v>
                </c:pt>
                <c:pt idx="242">
                  <c:v>41894</c:v>
                </c:pt>
                <c:pt idx="243">
                  <c:v>41887</c:v>
                </c:pt>
                <c:pt idx="244">
                  <c:v>41880</c:v>
                </c:pt>
                <c:pt idx="245">
                  <c:v>41873</c:v>
                </c:pt>
                <c:pt idx="246">
                  <c:v>41866</c:v>
                </c:pt>
                <c:pt idx="247">
                  <c:v>41859</c:v>
                </c:pt>
                <c:pt idx="248">
                  <c:v>41852</c:v>
                </c:pt>
                <c:pt idx="249">
                  <c:v>41845</c:v>
                </c:pt>
                <c:pt idx="250">
                  <c:v>41838</c:v>
                </c:pt>
                <c:pt idx="251">
                  <c:v>41831</c:v>
                </c:pt>
                <c:pt idx="252">
                  <c:v>41824</c:v>
                </c:pt>
                <c:pt idx="253">
                  <c:v>41817</c:v>
                </c:pt>
                <c:pt idx="254">
                  <c:v>41810</c:v>
                </c:pt>
                <c:pt idx="255">
                  <c:v>41803</c:v>
                </c:pt>
                <c:pt idx="256">
                  <c:v>41796</c:v>
                </c:pt>
                <c:pt idx="257">
                  <c:v>41789</c:v>
                </c:pt>
                <c:pt idx="258">
                  <c:v>41782</c:v>
                </c:pt>
                <c:pt idx="259">
                  <c:v>41775</c:v>
                </c:pt>
                <c:pt idx="260">
                  <c:v>41768</c:v>
                </c:pt>
                <c:pt idx="261">
                  <c:v>41761</c:v>
                </c:pt>
                <c:pt idx="262">
                  <c:v>41754</c:v>
                </c:pt>
                <c:pt idx="263">
                  <c:v>41747</c:v>
                </c:pt>
                <c:pt idx="264">
                  <c:v>41740</c:v>
                </c:pt>
                <c:pt idx="265">
                  <c:v>41733</c:v>
                </c:pt>
                <c:pt idx="266">
                  <c:v>41726</c:v>
                </c:pt>
                <c:pt idx="267">
                  <c:v>41719</c:v>
                </c:pt>
                <c:pt idx="268">
                  <c:v>41712</c:v>
                </c:pt>
                <c:pt idx="269">
                  <c:v>41705</c:v>
                </c:pt>
                <c:pt idx="270">
                  <c:v>41698</c:v>
                </c:pt>
                <c:pt idx="271">
                  <c:v>41691</c:v>
                </c:pt>
                <c:pt idx="272">
                  <c:v>41684</c:v>
                </c:pt>
                <c:pt idx="273">
                  <c:v>41677</c:v>
                </c:pt>
                <c:pt idx="274">
                  <c:v>41670</c:v>
                </c:pt>
                <c:pt idx="275">
                  <c:v>41663</c:v>
                </c:pt>
                <c:pt idx="276">
                  <c:v>41656</c:v>
                </c:pt>
                <c:pt idx="277">
                  <c:v>41649</c:v>
                </c:pt>
                <c:pt idx="278">
                  <c:v>41642</c:v>
                </c:pt>
                <c:pt idx="279">
                  <c:v>41635</c:v>
                </c:pt>
                <c:pt idx="280">
                  <c:v>41628</c:v>
                </c:pt>
                <c:pt idx="281">
                  <c:v>41621</c:v>
                </c:pt>
                <c:pt idx="282">
                  <c:v>41614</c:v>
                </c:pt>
                <c:pt idx="283">
                  <c:v>41607</c:v>
                </c:pt>
                <c:pt idx="284">
                  <c:v>41600</c:v>
                </c:pt>
                <c:pt idx="285">
                  <c:v>41593</c:v>
                </c:pt>
                <c:pt idx="286">
                  <c:v>41586</c:v>
                </c:pt>
                <c:pt idx="287">
                  <c:v>41579</c:v>
                </c:pt>
                <c:pt idx="288">
                  <c:v>41572</c:v>
                </c:pt>
                <c:pt idx="289">
                  <c:v>41565</c:v>
                </c:pt>
                <c:pt idx="290">
                  <c:v>41558</c:v>
                </c:pt>
                <c:pt idx="291">
                  <c:v>41551</c:v>
                </c:pt>
                <c:pt idx="292">
                  <c:v>41544</c:v>
                </c:pt>
                <c:pt idx="293">
                  <c:v>41537</c:v>
                </c:pt>
                <c:pt idx="294">
                  <c:v>41530</c:v>
                </c:pt>
                <c:pt idx="295">
                  <c:v>41523</c:v>
                </c:pt>
                <c:pt idx="296">
                  <c:v>41516</c:v>
                </c:pt>
                <c:pt idx="297">
                  <c:v>41509</c:v>
                </c:pt>
                <c:pt idx="298">
                  <c:v>41502</c:v>
                </c:pt>
                <c:pt idx="299">
                  <c:v>41495</c:v>
                </c:pt>
                <c:pt idx="300">
                  <c:v>41488</c:v>
                </c:pt>
                <c:pt idx="301">
                  <c:v>41481</c:v>
                </c:pt>
                <c:pt idx="302">
                  <c:v>41474</c:v>
                </c:pt>
                <c:pt idx="303">
                  <c:v>41467</c:v>
                </c:pt>
                <c:pt idx="304">
                  <c:v>41460</c:v>
                </c:pt>
                <c:pt idx="305">
                  <c:v>41453</c:v>
                </c:pt>
                <c:pt idx="306">
                  <c:v>41446</c:v>
                </c:pt>
                <c:pt idx="307">
                  <c:v>41439</c:v>
                </c:pt>
                <c:pt idx="308">
                  <c:v>41432</c:v>
                </c:pt>
                <c:pt idx="309">
                  <c:v>41425</c:v>
                </c:pt>
                <c:pt idx="310">
                  <c:v>41418</c:v>
                </c:pt>
                <c:pt idx="311">
                  <c:v>41411</c:v>
                </c:pt>
                <c:pt idx="312">
                  <c:v>41404</c:v>
                </c:pt>
                <c:pt idx="313">
                  <c:v>41397</c:v>
                </c:pt>
                <c:pt idx="314">
                  <c:v>41390</c:v>
                </c:pt>
                <c:pt idx="315">
                  <c:v>41383</c:v>
                </c:pt>
                <c:pt idx="316">
                  <c:v>41376</c:v>
                </c:pt>
                <c:pt idx="317">
                  <c:v>41369</c:v>
                </c:pt>
                <c:pt idx="318">
                  <c:v>41362</c:v>
                </c:pt>
                <c:pt idx="319">
                  <c:v>41355</c:v>
                </c:pt>
                <c:pt idx="320">
                  <c:v>41348</c:v>
                </c:pt>
                <c:pt idx="321">
                  <c:v>41341</c:v>
                </c:pt>
                <c:pt idx="322">
                  <c:v>41334</c:v>
                </c:pt>
                <c:pt idx="323">
                  <c:v>41327</c:v>
                </c:pt>
                <c:pt idx="324">
                  <c:v>41320</c:v>
                </c:pt>
                <c:pt idx="325">
                  <c:v>41313</c:v>
                </c:pt>
                <c:pt idx="326">
                  <c:v>41306</c:v>
                </c:pt>
                <c:pt idx="327">
                  <c:v>41299</c:v>
                </c:pt>
                <c:pt idx="328">
                  <c:v>41292</c:v>
                </c:pt>
                <c:pt idx="329">
                  <c:v>41285</c:v>
                </c:pt>
                <c:pt idx="330">
                  <c:v>41278</c:v>
                </c:pt>
                <c:pt idx="331">
                  <c:v>41271</c:v>
                </c:pt>
                <c:pt idx="332">
                  <c:v>41264</c:v>
                </c:pt>
                <c:pt idx="333">
                  <c:v>41257</c:v>
                </c:pt>
                <c:pt idx="334">
                  <c:v>41250</c:v>
                </c:pt>
                <c:pt idx="335">
                  <c:v>41243</c:v>
                </c:pt>
                <c:pt idx="336">
                  <c:v>41236</c:v>
                </c:pt>
                <c:pt idx="337">
                  <c:v>41229</c:v>
                </c:pt>
                <c:pt idx="338">
                  <c:v>41222</c:v>
                </c:pt>
                <c:pt idx="339">
                  <c:v>41215</c:v>
                </c:pt>
                <c:pt idx="340">
                  <c:v>41208</c:v>
                </c:pt>
                <c:pt idx="341">
                  <c:v>41201</c:v>
                </c:pt>
                <c:pt idx="342">
                  <c:v>41194</c:v>
                </c:pt>
                <c:pt idx="343">
                  <c:v>41187</c:v>
                </c:pt>
                <c:pt idx="344">
                  <c:v>41180</c:v>
                </c:pt>
                <c:pt idx="345">
                  <c:v>41173</c:v>
                </c:pt>
                <c:pt idx="346">
                  <c:v>41166</c:v>
                </c:pt>
                <c:pt idx="347">
                  <c:v>41159</c:v>
                </c:pt>
                <c:pt idx="348">
                  <c:v>41152</c:v>
                </c:pt>
                <c:pt idx="349">
                  <c:v>41145</c:v>
                </c:pt>
                <c:pt idx="350">
                  <c:v>41138</c:v>
                </c:pt>
                <c:pt idx="351">
                  <c:v>41131</c:v>
                </c:pt>
                <c:pt idx="352">
                  <c:v>41124</c:v>
                </c:pt>
                <c:pt idx="353">
                  <c:v>41117</c:v>
                </c:pt>
                <c:pt idx="354">
                  <c:v>41110</c:v>
                </c:pt>
                <c:pt idx="355">
                  <c:v>41103</c:v>
                </c:pt>
                <c:pt idx="356">
                  <c:v>41096</c:v>
                </c:pt>
                <c:pt idx="357">
                  <c:v>41089</c:v>
                </c:pt>
                <c:pt idx="358">
                  <c:v>41082</c:v>
                </c:pt>
                <c:pt idx="359">
                  <c:v>41075</c:v>
                </c:pt>
                <c:pt idx="360">
                  <c:v>41068</c:v>
                </c:pt>
                <c:pt idx="361">
                  <c:v>41061</c:v>
                </c:pt>
                <c:pt idx="362">
                  <c:v>41054</c:v>
                </c:pt>
                <c:pt idx="363">
                  <c:v>41047</c:v>
                </c:pt>
                <c:pt idx="364">
                  <c:v>41040</c:v>
                </c:pt>
                <c:pt idx="365">
                  <c:v>41033</c:v>
                </c:pt>
                <c:pt idx="366">
                  <c:v>41026</c:v>
                </c:pt>
                <c:pt idx="367">
                  <c:v>41019</c:v>
                </c:pt>
                <c:pt idx="368">
                  <c:v>41012</c:v>
                </c:pt>
                <c:pt idx="369">
                  <c:v>41005</c:v>
                </c:pt>
                <c:pt idx="370">
                  <c:v>40998</c:v>
                </c:pt>
                <c:pt idx="371">
                  <c:v>40991</c:v>
                </c:pt>
                <c:pt idx="372">
                  <c:v>40984</c:v>
                </c:pt>
                <c:pt idx="373">
                  <c:v>40977</c:v>
                </c:pt>
                <c:pt idx="374">
                  <c:v>40970</c:v>
                </c:pt>
                <c:pt idx="375">
                  <c:v>40963</c:v>
                </c:pt>
                <c:pt idx="376">
                  <c:v>40956</c:v>
                </c:pt>
                <c:pt idx="377">
                  <c:v>40949</c:v>
                </c:pt>
                <c:pt idx="378">
                  <c:v>40942</c:v>
                </c:pt>
                <c:pt idx="379">
                  <c:v>40935</c:v>
                </c:pt>
                <c:pt idx="380">
                  <c:v>40928</c:v>
                </c:pt>
                <c:pt idx="381">
                  <c:v>40921</c:v>
                </c:pt>
                <c:pt idx="382">
                  <c:v>40914</c:v>
                </c:pt>
                <c:pt idx="383">
                  <c:v>40907</c:v>
                </c:pt>
                <c:pt idx="384">
                  <c:v>40900</c:v>
                </c:pt>
                <c:pt idx="385">
                  <c:v>40893</c:v>
                </c:pt>
                <c:pt idx="386">
                  <c:v>40886</c:v>
                </c:pt>
                <c:pt idx="387">
                  <c:v>40879</c:v>
                </c:pt>
                <c:pt idx="388">
                  <c:v>40872</c:v>
                </c:pt>
                <c:pt idx="389">
                  <c:v>40865</c:v>
                </c:pt>
                <c:pt idx="390">
                  <c:v>40858</c:v>
                </c:pt>
                <c:pt idx="391">
                  <c:v>40851</c:v>
                </c:pt>
                <c:pt idx="392">
                  <c:v>40844</c:v>
                </c:pt>
                <c:pt idx="393">
                  <c:v>40837</c:v>
                </c:pt>
                <c:pt idx="394">
                  <c:v>40830</c:v>
                </c:pt>
                <c:pt idx="395">
                  <c:v>40823</c:v>
                </c:pt>
                <c:pt idx="396">
                  <c:v>40816</c:v>
                </c:pt>
                <c:pt idx="397">
                  <c:v>40809</c:v>
                </c:pt>
                <c:pt idx="398">
                  <c:v>40802</c:v>
                </c:pt>
                <c:pt idx="399">
                  <c:v>40795</c:v>
                </c:pt>
                <c:pt idx="400">
                  <c:v>40788</c:v>
                </c:pt>
                <c:pt idx="401">
                  <c:v>40781</c:v>
                </c:pt>
                <c:pt idx="402">
                  <c:v>40774</c:v>
                </c:pt>
                <c:pt idx="403">
                  <c:v>40767</c:v>
                </c:pt>
                <c:pt idx="404">
                  <c:v>40760</c:v>
                </c:pt>
                <c:pt idx="405">
                  <c:v>40753</c:v>
                </c:pt>
                <c:pt idx="406">
                  <c:v>40746</c:v>
                </c:pt>
                <c:pt idx="407">
                  <c:v>40739</c:v>
                </c:pt>
                <c:pt idx="408">
                  <c:v>40732</c:v>
                </c:pt>
                <c:pt idx="409">
                  <c:v>40725</c:v>
                </c:pt>
                <c:pt idx="410">
                  <c:v>40718</c:v>
                </c:pt>
                <c:pt idx="411">
                  <c:v>40711</c:v>
                </c:pt>
                <c:pt idx="412">
                  <c:v>40704</c:v>
                </c:pt>
                <c:pt idx="413">
                  <c:v>40697</c:v>
                </c:pt>
                <c:pt idx="414">
                  <c:v>40690</c:v>
                </c:pt>
                <c:pt idx="415">
                  <c:v>40683</c:v>
                </c:pt>
                <c:pt idx="416">
                  <c:v>40676</c:v>
                </c:pt>
                <c:pt idx="417">
                  <c:v>40669</c:v>
                </c:pt>
                <c:pt idx="418">
                  <c:v>40662</c:v>
                </c:pt>
                <c:pt idx="419">
                  <c:v>40655</c:v>
                </c:pt>
                <c:pt idx="420">
                  <c:v>40648</c:v>
                </c:pt>
                <c:pt idx="421">
                  <c:v>40641</c:v>
                </c:pt>
                <c:pt idx="422">
                  <c:v>40634</c:v>
                </c:pt>
                <c:pt idx="423">
                  <c:v>40627</c:v>
                </c:pt>
                <c:pt idx="424">
                  <c:v>40620</c:v>
                </c:pt>
                <c:pt idx="425">
                  <c:v>40613</c:v>
                </c:pt>
                <c:pt idx="426">
                  <c:v>40606</c:v>
                </c:pt>
                <c:pt idx="427">
                  <c:v>40599</c:v>
                </c:pt>
                <c:pt idx="428">
                  <c:v>40592</c:v>
                </c:pt>
                <c:pt idx="429">
                  <c:v>40585</c:v>
                </c:pt>
                <c:pt idx="430">
                  <c:v>40578</c:v>
                </c:pt>
                <c:pt idx="431">
                  <c:v>40571</c:v>
                </c:pt>
                <c:pt idx="432">
                  <c:v>40564</c:v>
                </c:pt>
                <c:pt idx="433">
                  <c:v>40557</c:v>
                </c:pt>
                <c:pt idx="434">
                  <c:v>40550</c:v>
                </c:pt>
                <c:pt idx="435">
                  <c:v>40543</c:v>
                </c:pt>
                <c:pt idx="436">
                  <c:v>40536</c:v>
                </c:pt>
                <c:pt idx="437">
                  <c:v>40529</c:v>
                </c:pt>
                <c:pt idx="438">
                  <c:v>40522</c:v>
                </c:pt>
                <c:pt idx="439">
                  <c:v>40515</c:v>
                </c:pt>
                <c:pt idx="440">
                  <c:v>40508</c:v>
                </c:pt>
                <c:pt idx="441">
                  <c:v>40501</c:v>
                </c:pt>
                <c:pt idx="442">
                  <c:v>40494</c:v>
                </c:pt>
                <c:pt idx="443">
                  <c:v>40487</c:v>
                </c:pt>
                <c:pt idx="444">
                  <c:v>40480</c:v>
                </c:pt>
                <c:pt idx="445">
                  <c:v>40473</c:v>
                </c:pt>
                <c:pt idx="446">
                  <c:v>40466</c:v>
                </c:pt>
                <c:pt idx="447">
                  <c:v>40459</c:v>
                </c:pt>
                <c:pt idx="448">
                  <c:v>40452</c:v>
                </c:pt>
                <c:pt idx="449">
                  <c:v>40445</c:v>
                </c:pt>
                <c:pt idx="450">
                  <c:v>40438</c:v>
                </c:pt>
                <c:pt idx="451">
                  <c:v>40431</c:v>
                </c:pt>
                <c:pt idx="452">
                  <c:v>40424</c:v>
                </c:pt>
                <c:pt idx="453">
                  <c:v>40417</c:v>
                </c:pt>
                <c:pt idx="454">
                  <c:v>40410</c:v>
                </c:pt>
                <c:pt idx="455">
                  <c:v>40403</c:v>
                </c:pt>
                <c:pt idx="456">
                  <c:v>40396</c:v>
                </c:pt>
                <c:pt idx="457">
                  <c:v>40389</c:v>
                </c:pt>
                <c:pt idx="458">
                  <c:v>40382</c:v>
                </c:pt>
                <c:pt idx="459">
                  <c:v>40375</c:v>
                </c:pt>
                <c:pt idx="460">
                  <c:v>40368</c:v>
                </c:pt>
                <c:pt idx="461">
                  <c:v>40361</c:v>
                </c:pt>
                <c:pt idx="462">
                  <c:v>40354</c:v>
                </c:pt>
                <c:pt idx="463">
                  <c:v>40347</c:v>
                </c:pt>
                <c:pt idx="464">
                  <c:v>40340</c:v>
                </c:pt>
                <c:pt idx="465">
                  <c:v>40333</c:v>
                </c:pt>
                <c:pt idx="466">
                  <c:v>40326</c:v>
                </c:pt>
                <c:pt idx="467">
                  <c:v>40319</c:v>
                </c:pt>
                <c:pt idx="468">
                  <c:v>40312</c:v>
                </c:pt>
                <c:pt idx="469">
                  <c:v>40305</c:v>
                </c:pt>
                <c:pt idx="470">
                  <c:v>40298</c:v>
                </c:pt>
                <c:pt idx="471">
                  <c:v>40291</c:v>
                </c:pt>
                <c:pt idx="472">
                  <c:v>40284</c:v>
                </c:pt>
                <c:pt idx="473">
                  <c:v>40277</c:v>
                </c:pt>
                <c:pt idx="474">
                  <c:v>40270</c:v>
                </c:pt>
                <c:pt idx="475">
                  <c:v>40263</c:v>
                </c:pt>
                <c:pt idx="476">
                  <c:v>40256</c:v>
                </c:pt>
                <c:pt idx="477">
                  <c:v>40249</c:v>
                </c:pt>
                <c:pt idx="478">
                  <c:v>40242</c:v>
                </c:pt>
                <c:pt idx="479">
                  <c:v>40235</c:v>
                </c:pt>
                <c:pt idx="480">
                  <c:v>40228</c:v>
                </c:pt>
                <c:pt idx="481">
                  <c:v>40221</c:v>
                </c:pt>
                <c:pt idx="482">
                  <c:v>40214</c:v>
                </c:pt>
                <c:pt idx="483">
                  <c:v>40207</c:v>
                </c:pt>
                <c:pt idx="484">
                  <c:v>40200</c:v>
                </c:pt>
                <c:pt idx="485">
                  <c:v>40193</c:v>
                </c:pt>
                <c:pt idx="486">
                  <c:v>40186</c:v>
                </c:pt>
                <c:pt idx="487">
                  <c:v>40179</c:v>
                </c:pt>
                <c:pt idx="488">
                  <c:v>40172</c:v>
                </c:pt>
                <c:pt idx="489">
                  <c:v>40165</c:v>
                </c:pt>
                <c:pt idx="490">
                  <c:v>40158</c:v>
                </c:pt>
                <c:pt idx="491">
                  <c:v>40151</c:v>
                </c:pt>
                <c:pt idx="492">
                  <c:v>40144</c:v>
                </c:pt>
                <c:pt idx="493">
                  <c:v>40137</c:v>
                </c:pt>
                <c:pt idx="494">
                  <c:v>40130</c:v>
                </c:pt>
                <c:pt idx="495">
                  <c:v>40123</c:v>
                </c:pt>
                <c:pt idx="496">
                  <c:v>40116</c:v>
                </c:pt>
                <c:pt idx="497">
                  <c:v>40109</c:v>
                </c:pt>
                <c:pt idx="498">
                  <c:v>40102</c:v>
                </c:pt>
                <c:pt idx="499">
                  <c:v>40095</c:v>
                </c:pt>
                <c:pt idx="500">
                  <c:v>40088</c:v>
                </c:pt>
                <c:pt idx="501">
                  <c:v>40081</c:v>
                </c:pt>
                <c:pt idx="502">
                  <c:v>40074</c:v>
                </c:pt>
                <c:pt idx="503">
                  <c:v>40067</c:v>
                </c:pt>
                <c:pt idx="504">
                  <c:v>40060</c:v>
                </c:pt>
                <c:pt idx="505">
                  <c:v>40053</c:v>
                </c:pt>
                <c:pt idx="506">
                  <c:v>40046</c:v>
                </c:pt>
                <c:pt idx="507">
                  <c:v>40039</c:v>
                </c:pt>
                <c:pt idx="508">
                  <c:v>40032</c:v>
                </c:pt>
                <c:pt idx="509">
                  <c:v>40025</c:v>
                </c:pt>
                <c:pt idx="510">
                  <c:v>40018</c:v>
                </c:pt>
                <c:pt idx="511">
                  <c:v>40011</c:v>
                </c:pt>
                <c:pt idx="512">
                  <c:v>40004</c:v>
                </c:pt>
                <c:pt idx="513">
                  <c:v>39997</c:v>
                </c:pt>
                <c:pt idx="514">
                  <c:v>39990</c:v>
                </c:pt>
                <c:pt idx="515">
                  <c:v>39983</c:v>
                </c:pt>
                <c:pt idx="516">
                  <c:v>39976</c:v>
                </c:pt>
                <c:pt idx="517">
                  <c:v>39969</c:v>
                </c:pt>
                <c:pt idx="518">
                  <c:v>39962</c:v>
                </c:pt>
                <c:pt idx="519">
                  <c:v>39955</c:v>
                </c:pt>
                <c:pt idx="520">
                  <c:v>39948</c:v>
                </c:pt>
                <c:pt idx="521">
                  <c:v>39941</c:v>
                </c:pt>
                <c:pt idx="522">
                  <c:v>39934</c:v>
                </c:pt>
                <c:pt idx="523">
                  <c:v>39927</c:v>
                </c:pt>
                <c:pt idx="524">
                  <c:v>39920</c:v>
                </c:pt>
                <c:pt idx="525">
                  <c:v>39913</c:v>
                </c:pt>
                <c:pt idx="526">
                  <c:v>39906</c:v>
                </c:pt>
                <c:pt idx="527">
                  <c:v>39899</c:v>
                </c:pt>
                <c:pt idx="528">
                  <c:v>39892</c:v>
                </c:pt>
                <c:pt idx="529">
                  <c:v>39885</c:v>
                </c:pt>
                <c:pt idx="530">
                  <c:v>39878</c:v>
                </c:pt>
                <c:pt idx="531">
                  <c:v>39871</c:v>
                </c:pt>
                <c:pt idx="532">
                  <c:v>39864</c:v>
                </c:pt>
                <c:pt idx="533">
                  <c:v>39857</c:v>
                </c:pt>
                <c:pt idx="534">
                  <c:v>39850</c:v>
                </c:pt>
                <c:pt idx="535">
                  <c:v>39843</c:v>
                </c:pt>
                <c:pt idx="536">
                  <c:v>39836</c:v>
                </c:pt>
                <c:pt idx="537">
                  <c:v>39829</c:v>
                </c:pt>
                <c:pt idx="538">
                  <c:v>39822</c:v>
                </c:pt>
              </c:numCache>
            </c:numRef>
          </c:cat>
          <c:val>
            <c:numRef>
              <c:f>'mediana wykres'!$B$2:$B$540</c:f>
              <c:numCache>
                <c:formatCode>General</c:formatCode>
                <c:ptCount val="539"/>
                <c:pt idx="0">
                  <c:v>0.54609995205530537</c:v>
                </c:pt>
                <c:pt idx="1">
                  <c:v>0.54798912082104856</c:v>
                </c:pt>
                <c:pt idx="2">
                  <c:v>0.54714595050064385</c:v>
                </c:pt>
                <c:pt idx="3">
                  <c:v>0.54924105557333758</c:v>
                </c:pt>
                <c:pt idx="4">
                  <c:v>0.54822979379443615</c:v>
                </c:pt>
                <c:pt idx="5">
                  <c:v>0.52960423181627303</c:v>
                </c:pt>
                <c:pt idx="6">
                  <c:v>0.53063539588593389</c:v>
                </c:pt>
                <c:pt idx="7">
                  <c:v>0.53658777683831482</c:v>
                </c:pt>
                <c:pt idx="8">
                  <c:v>0.51672885117363765</c:v>
                </c:pt>
                <c:pt idx="9">
                  <c:v>0.52797491505128047</c:v>
                </c:pt>
                <c:pt idx="10">
                  <c:v>0.52524783302904432</c:v>
                </c:pt>
                <c:pt idx="11">
                  <c:v>0.5179323819095587</c:v>
                </c:pt>
                <c:pt idx="12">
                  <c:v>0.51771245668413535</c:v>
                </c:pt>
                <c:pt idx="13">
                  <c:v>0.52038387253453611</c:v>
                </c:pt>
                <c:pt idx="14">
                  <c:v>0.51799447278071675</c:v>
                </c:pt>
                <c:pt idx="15">
                  <c:v>0.51077724608880948</c:v>
                </c:pt>
                <c:pt idx="16">
                  <c:v>0.49295164415518478</c:v>
                </c:pt>
                <c:pt idx="17">
                  <c:v>0.47030430321944994</c:v>
                </c:pt>
                <c:pt idx="18">
                  <c:v>0.46419846875540655</c:v>
                </c:pt>
                <c:pt idx="19">
                  <c:v>0.45883174245844766</c:v>
                </c:pt>
                <c:pt idx="20">
                  <c:v>0.48695867090691941</c:v>
                </c:pt>
                <c:pt idx="21">
                  <c:v>0.48758681161043699</c:v>
                </c:pt>
                <c:pt idx="22">
                  <c:v>0.49354806347332819</c:v>
                </c:pt>
                <c:pt idx="23">
                  <c:v>0.47321204401156741</c:v>
                </c:pt>
                <c:pt idx="24">
                  <c:v>0.47062615557418286</c:v>
                </c:pt>
                <c:pt idx="25">
                  <c:v>0.49369866918839894</c:v>
                </c:pt>
                <c:pt idx="26">
                  <c:v>0.49592560450123024</c:v>
                </c:pt>
                <c:pt idx="27">
                  <c:v>0.46075206618303788</c:v>
                </c:pt>
                <c:pt idx="28">
                  <c:v>0.49703926609453253</c:v>
                </c:pt>
                <c:pt idx="29">
                  <c:v>0.49566185562621301</c:v>
                </c:pt>
                <c:pt idx="30">
                  <c:v>0.52766652973683348</c:v>
                </c:pt>
                <c:pt idx="31">
                  <c:v>0.53964588838040151</c:v>
                </c:pt>
                <c:pt idx="32">
                  <c:v>0.53353973525686926</c:v>
                </c:pt>
                <c:pt idx="33">
                  <c:v>0.52213831007872202</c:v>
                </c:pt>
                <c:pt idx="34">
                  <c:v>0.51612869469410672</c:v>
                </c:pt>
                <c:pt idx="35">
                  <c:v>0.55557766150688048</c:v>
                </c:pt>
                <c:pt idx="36">
                  <c:v>0.55453473323343139</c:v>
                </c:pt>
                <c:pt idx="37">
                  <c:v>0.54429044639339985</c:v>
                </c:pt>
                <c:pt idx="38">
                  <c:v>0.55752461460952152</c:v>
                </c:pt>
                <c:pt idx="39">
                  <c:v>0.56417334983875178</c:v>
                </c:pt>
                <c:pt idx="40">
                  <c:v>0.57058771802348551</c:v>
                </c:pt>
                <c:pt idx="41">
                  <c:v>0.54673085917656705</c:v>
                </c:pt>
                <c:pt idx="42">
                  <c:v>0.54200049020778762</c:v>
                </c:pt>
                <c:pt idx="43">
                  <c:v>0.53981832701993193</c:v>
                </c:pt>
                <c:pt idx="44">
                  <c:v>0.53314250284410769</c:v>
                </c:pt>
                <c:pt idx="45">
                  <c:v>0.54508280135157039</c:v>
                </c:pt>
                <c:pt idx="46">
                  <c:v>0.56474114392182539</c:v>
                </c:pt>
                <c:pt idx="47">
                  <c:v>0.57635725897667933</c:v>
                </c:pt>
                <c:pt idx="48">
                  <c:v>0.56377960341093947</c:v>
                </c:pt>
                <c:pt idx="49">
                  <c:v>0.56899742275625087</c:v>
                </c:pt>
                <c:pt idx="50">
                  <c:v>0.57619806281314467</c:v>
                </c:pt>
                <c:pt idx="51">
                  <c:v>0.58543476923139037</c:v>
                </c:pt>
                <c:pt idx="52">
                  <c:v>0.56317843768879627</c:v>
                </c:pt>
                <c:pt idx="53">
                  <c:v>0.56487623055806624</c:v>
                </c:pt>
                <c:pt idx="54">
                  <c:v>0.57256087992649396</c:v>
                </c:pt>
                <c:pt idx="55">
                  <c:v>0.57582778616628483</c:v>
                </c:pt>
                <c:pt idx="56">
                  <c:v>0.56322700404877402</c:v>
                </c:pt>
                <c:pt idx="57">
                  <c:v>0.55665710336122642</c:v>
                </c:pt>
                <c:pt idx="58">
                  <c:v>0.56614848889718017</c:v>
                </c:pt>
                <c:pt idx="59">
                  <c:v>0.58820594950885774</c:v>
                </c:pt>
                <c:pt idx="60">
                  <c:v>0.5958320036987016</c:v>
                </c:pt>
                <c:pt idx="61">
                  <c:v>0.57841251818118089</c:v>
                </c:pt>
                <c:pt idx="62">
                  <c:v>0.60436687083720986</c:v>
                </c:pt>
                <c:pt idx="63">
                  <c:v>0.60546041890361801</c:v>
                </c:pt>
                <c:pt idx="64">
                  <c:v>0.58466025966794932</c:v>
                </c:pt>
                <c:pt idx="65">
                  <c:v>0.62644641288384439</c:v>
                </c:pt>
                <c:pt idx="66">
                  <c:v>0.64954872311486744</c:v>
                </c:pt>
                <c:pt idx="67">
                  <c:v>0.6488148966501498</c:v>
                </c:pt>
                <c:pt idx="68">
                  <c:v>0.63108963815679675</c:v>
                </c:pt>
                <c:pt idx="69">
                  <c:v>0.62816109461911618</c:v>
                </c:pt>
                <c:pt idx="70">
                  <c:v>0.60704495585591867</c:v>
                </c:pt>
                <c:pt idx="71">
                  <c:v>0.59867325221422762</c:v>
                </c:pt>
                <c:pt idx="72">
                  <c:v>0.59469293668376022</c:v>
                </c:pt>
                <c:pt idx="73">
                  <c:v>0.58868241827654755</c:v>
                </c:pt>
                <c:pt idx="74">
                  <c:v>0.58562501205221595</c:v>
                </c:pt>
                <c:pt idx="75">
                  <c:v>0.60516763159483555</c:v>
                </c:pt>
                <c:pt idx="76">
                  <c:v>0.59307483791270343</c:v>
                </c:pt>
                <c:pt idx="77">
                  <c:v>0.5973588036409776</c:v>
                </c:pt>
                <c:pt idx="78">
                  <c:v>0.60805532105391291</c:v>
                </c:pt>
                <c:pt idx="79">
                  <c:v>0.60571577836829449</c:v>
                </c:pt>
                <c:pt idx="80">
                  <c:v>0.60803798446408563</c:v>
                </c:pt>
                <c:pt idx="81">
                  <c:v>0.62745546019224097</c:v>
                </c:pt>
                <c:pt idx="82">
                  <c:v>0.62335373746869704</c:v>
                </c:pt>
                <c:pt idx="83">
                  <c:v>0.6216158515557958</c:v>
                </c:pt>
                <c:pt idx="84">
                  <c:v>0.61946611100724136</c:v>
                </c:pt>
                <c:pt idx="85">
                  <c:v>0.61924186782797142</c:v>
                </c:pt>
                <c:pt idx="86">
                  <c:v>0.61331468747234053</c:v>
                </c:pt>
                <c:pt idx="87">
                  <c:v>0.62018968747234049</c:v>
                </c:pt>
                <c:pt idx="88">
                  <c:v>0.61258909134715411</c:v>
                </c:pt>
                <c:pt idx="89">
                  <c:v>0.59578615343141128</c:v>
                </c:pt>
                <c:pt idx="90">
                  <c:v>0.59456799945674876</c:v>
                </c:pt>
                <c:pt idx="91">
                  <c:v>0.60116314542931293</c:v>
                </c:pt>
                <c:pt idx="92">
                  <c:v>0.60206485868449788</c:v>
                </c:pt>
                <c:pt idx="93">
                  <c:v>0.59775451385691158</c:v>
                </c:pt>
                <c:pt idx="94">
                  <c:v>0.59919721789648295</c:v>
                </c:pt>
                <c:pt idx="95">
                  <c:v>0.58279801442922285</c:v>
                </c:pt>
                <c:pt idx="96">
                  <c:v>0.58781661126011919</c:v>
                </c:pt>
                <c:pt idx="97">
                  <c:v>0.58699024086254314</c:v>
                </c:pt>
                <c:pt idx="98">
                  <c:v>0.58253258855942291</c:v>
                </c:pt>
                <c:pt idx="99">
                  <c:v>0.59375091816915826</c:v>
                </c:pt>
                <c:pt idx="100">
                  <c:v>0.59008530366961642</c:v>
                </c:pt>
                <c:pt idx="101">
                  <c:v>0.58449307778036086</c:v>
                </c:pt>
                <c:pt idx="102">
                  <c:v>0.57720199533504402</c:v>
                </c:pt>
                <c:pt idx="103">
                  <c:v>0.58563849235475973</c:v>
                </c:pt>
                <c:pt idx="104">
                  <c:v>0.58721847356579404</c:v>
                </c:pt>
                <c:pt idx="105">
                  <c:v>0.58380364778234839</c:v>
                </c:pt>
                <c:pt idx="106">
                  <c:v>0.56215814805843889</c:v>
                </c:pt>
                <c:pt idx="107">
                  <c:v>0.55671679376581484</c:v>
                </c:pt>
                <c:pt idx="108">
                  <c:v>0.56840781673032403</c:v>
                </c:pt>
                <c:pt idx="109">
                  <c:v>0.56020304814687372</c:v>
                </c:pt>
                <c:pt idx="110">
                  <c:v>0.56818563160115521</c:v>
                </c:pt>
                <c:pt idx="111">
                  <c:v>0.5815189649344884</c:v>
                </c:pt>
                <c:pt idx="112">
                  <c:v>0.55897538188204388</c:v>
                </c:pt>
                <c:pt idx="113">
                  <c:v>0.57054702084690823</c:v>
                </c:pt>
                <c:pt idx="114">
                  <c:v>0.56322377492584863</c:v>
                </c:pt>
                <c:pt idx="115">
                  <c:v>0.55502705361437321</c:v>
                </c:pt>
                <c:pt idx="116">
                  <c:v>0.54784705856609395</c:v>
                </c:pt>
                <c:pt idx="117">
                  <c:v>0.52440432581324736</c:v>
                </c:pt>
                <c:pt idx="118">
                  <c:v>0.52809209471306284</c:v>
                </c:pt>
                <c:pt idx="119">
                  <c:v>0.50052701048641668</c:v>
                </c:pt>
                <c:pt idx="120">
                  <c:v>0.49542023239913724</c:v>
                </c:pt>
                <c:pt idx="121">
                  <c:v>0.48456820130953465</c:v>
                </c:pt>
                <c:pt idx="122">
                  <c:v>0.47235430924856447</c:v>
                </c:pt>
                <c:pt idx="123">
                  <c:v>0.46409811710445642</c:v>
                </c:pt>
                <c:pt idx="124">
                  <c:v>0.46269164734355628</c:v>
                </c:pt>
                <c:pt idx="125">
                  <c:v>0.45831664734355626</c:v>
                </c:pt>
                <c:pt idx="126">
                  <c:v>0.43019732733927962</c:v>
                </c:pt>
                <c:pt idx="127">
                  <c:v>0.43248801569112938</c:v>
                </c:pt>
                <c:pt idx="128">
                  <c:v>0.41260589388366375</c:v>
                </c:pt>
                <c:pt idx="129">
                  <c:v>0.43019651222055083</c:v>
                </c:pt>
                <c:pt idx="130">
                  <c:v>0.41427890922429617</c:v>
                </c:pt>
                <c:pt idx="131">
                  <c:v>0.44012568030677446</c:v>
                </c:pt>
                <c:pt idx="132">
                  <c:v>0.44028014431666002</c:v>
                </c:pt>
                <c:pt idx="133">
                  <c:v>0.42757806579472013</c:v>
                </c:pt>
                <c:pt idx="134">
                  <c:v>0.4332621267404847</c:v>
                </c:pt>
                <c:pt idx="135">
                  <c:v>0.43551885868662904</c:v>
                </c:pt>
                <c:pt idx="136">
                  <c:v>0.44306938056093514</c:v>
                </c:pt>
                <c:pt idx="137">
                  <c:v>0.42850879813763815</c:v>
                </c:pt>
                <c:pt idx="138">
                  <c:v>0.4322401414212203</c:v>
                </c:pt>
                <c:pt idx="139">
                  <c:v>0.43404845968523487</c:v>
                </c:pt>
                <c:pt idx="140">
                  <c:v>0.4286053168619004</c:v>
                </c:pt>
                <c:pt idx="141">
                  <c:v>0.42441717253200351</c:v>
                </c:pt>
                <c:pt idx="142">
                  <c:v>0.43324184281904782</c:v>
                </c:pt>
                <c:pt idx="143">
                  <c:v>0.41363540788655723</c:v>
                </c:pt>
                <c:pt idx="144">
                  <c:v>0.39808949320832149</c:v>
                </c:pt>
                <c:pt idx="145">
                  <c:v>0.39478464071759123</c:v>
                </c:pt>
                <c:pt idx="146">
                  <c:v>0.38036006597773209</c:v>
                </c:pt>
                <c:pt idx="147">
                  <c:v>0.35171791604845348</c:v>
                </c:pt>
                <c:pt idx="148">
                  <c:v>0.35857988490567172</c:v>
                </c:pt>
                <c:pt idx="149">
                  <c:v>0.3441512585109045</c:v>
                </c:pt>
                <c:pt idx="150">
                  <c:v>0.35256168744278005</c:v>
                </c:pt>
                <c:pt idx="151">
                  <c:v>0.36848501398417305</c:v>
                </c:pt>
                <c:pt idx="152">
                  <c:v>0.3765495301132053</c:v>
                </c:pt>
                <c:pt idx="153">
                  <c:v>0.39400222506733373</c:v>
                </c:pt>
                <c:pt idx="154">
                  <c:v>0.37692398827988849</c:v>
                </c:pt>
                <c:pt idx="155">
                  <c:v>0.37729552831332702</c:v>
                </c:pt>
                <c:pt idx="156">
                  <c:v>0.37832301354322684</c:v>
                </c:pt>
                <c:pt idx="157">
                  <c:v>0.39645322139965022</c:v>
                </c:pt>
                <c:pt idx="158">
                  <c:v>0.40574428101427007</c:v>
                </c:pt>
                <c:pt idx="159">
                  <c:v>0.39760636474914529</c:v>
                </c:pt>
                <c:pt idx="160">
                  <c:v>0.38303441575096675</c:v>
                </c:pt>
                <c:pt idx="161">
                  <c:v>0.3921835465835376</c:v>
                </c:pt>
                <c:pt idx="162">
                  <c:v>0.37817015519646802</c:v>
                </c:pt>
                <c:pt idx="163">
                  <c:v>0.38734446712307358</c:v>
                </c:pt>
                <c:pt idx="164">
                  <c:v>0.37353954065911976</c:v>
                </c:pt>
                <c:pt idx="165">
                  <c:v>0.36185783813772254</c:v>
                </c:pt>
                <c:pt idx="166">
                  <c:v>0.34484460562354485</c:v>
                </c:pt>
                <c:pt idx="167">
                  <c:v>0.33354445326194004</c:v>
                </c:pt>
                <c:pt idx="168">
                  <c:v>0.29894595080906106</c:v>
                </c:pt>
                <c:pt idx="169">
                  <c:v>0.32411584761248419</c:v>
                </c:pt>
                <c:pt idx="170">
                  <c:v>0.32571471064321783</c:v>
                </c:pt>
                <c:pt idx="171">
                  <c:v>0.30324280053085834</c:v>
                </c:pt>
                <c:pt idx="172">
                  <c:v>0.31614824662911178</c:v>
                </c:pt>
                <c:pt idx="173">
                  <c:v>0.32775927710806679</c:v>
                </c:pt>
                <c:pt idx="174">
                  <c:v>0.3783571844324316</c:v>
                </c:pt>
                <c:pt idx="175">
                  <c:v>0.37611283038558074</c:v>
                </c:pt>
                <c:pt idx="176">
                  <c:v>0.36471585995999767</c:v>
                </c:pt>
                <c:pt idx="177">
                  <c:v>0.34878919138365849</c:v>
                </c:pt>
                <c:pt idx="178">
                  <c:v>0.38834947199405839</c:v>
                </c:pt>
                <c:pt idx="179">
                  <c:v>0.41177733882513107</c:v>
                </c:pt>
                <c:pt idx="180">
                  <c:v>0.42711277448109897</c:v>
                </c:pt>
                <c:pt idx="181">
                  <c:v>0.41395289703873617</c:v>
                </c:pt>
                <c:pt idx="182">
                  <c:v>0.43313652700782918</c:v>
                </c:pt>
                <c:pt idx="183">
                  <c:v>0.42691568719445439</c:v>
                </c:pt>
                <c:pt idx="184">
                  <c:v>0.43927310164312355</c:v>
                </c:pt>
                <c:pt idx="185">
                  <c:v>0.43366142936478452</c:v>
                </c:pt>
                <c:pt idx="186">
                  <c:v>0.43596795923036957</c:v>
                </c:pt>
                <c:pt idx="187">
                  <c:v>0.39529396208111278</c:v>
                </c:pt>
                <c:pt idx="188">
                  <c:v>0.40407857233353139</c:v>
                </c:pt>
                <c:pt idx="189">
                  <c:v>0.42489739979488783</c:v>
                </c:pt>
                <c:pt idx="190">
                  <c:v>0.42252813257539223</c:v>
                </c:pt>
                <c:pt idx="191">
                  <c:v>0.41604218546080718</c:v>
                </c:pt>
                <c:pt idx="192">
                  <c:v>0.4251914943959833</c:v>
                </c:pt>
                <c:pt idx="193">
                  <c:v>0.44205388524211403</c:v>
                </c:pt>
                <c:pt idx="194">
                  <c:v>0.47223497176122869</c:v>
                </c:pt>
                <c:pt idx="195">
                  <c:v>0.47668033514384017</c:v>
                </c:pt>
                <c:pt idx="196">
                  <c:v>0.47815395730711741</c:v>
                </c:pt>
                <c:pt idx="197">
                  <c:v>0.46889469804785816</c:v>
                </c:pt>
                <c:pt idx="198">
                  <c:v>0.48990310140920262</c:v>
                </c:pt>
                <c:pt idx="199">
                  <c:v>0.46964723786975704</c:v>
                </c:pt>
                <c:pt idx="200">
                  <c:v>0.47023651306127134</c:v>
                </c:pt>
                <c:pt idx="201">
                  <c:v>0.48693049093919016</c:v>
                </c:pt>
                <c:pt idx="202">
                  <c:v>0.4733669890896216</c:v>
                </c:pt>
                <c:pt idx="203">
                  <c:v>0.48602391438289189</c:v>
                </c:pt>
                <c:pt idx="204">
                  <c:v>0.49584735215336101</c:v>
                </c:pt>
                <c:pt idx="205">
                  <c:v>0.51302425909404759</c:v>
                </c:pt>
                <c:pt idx="206">
                  <c:v>0.52878248899151126</c:v>
                </c:pt>
                <c:pt idx="207">
                  <c:v>0.52887272948241948</c:v>
                </c:pt>
                <c:pt idx="208">
                  <c:v>0.53063191634715745</c:v>
                </c:pt>
                <c:pt idx="209">
                  <c:v>0.51505410677793151</c:v>
                </c:pt>
                <c:pt idx="210">
                  <c:v>0.51786886524122533</c:v>
                </c:pt>
                <c:pt idx="211">
                  <c:v>0.50543948671015171</c:v>
                </c:pt>
                <c:pt idx="212">
                  <c:v>0.50672933377114304</c:v>
                </c:pt>
                <c:pt idx="213">
                  <c:v>0.49089068995501983</c:v>
                </c:pt>
                <c:pt idx="214">
                  <c:v>0.48164366221393667</c:v>
                </c:pt>
                <c:pt idx="215">
                  <c:v>0.49852677909705356</c:v>
                </c:pt>
                <c:pt idx="216">
                  <c:v>0.47700922530316903</c:v>
                </c:pt>
                <c:pt idx="217">
                  <c:v>0.48287776990410797</c:v>
                </c:pt>
                <c:pt idx="218">
                  <c:v>0.47766642074371424</c:v>
                </c:pt>
                <c:pt idx="219">
                  <c:v>0.46487713937952441</c:v>
                </c:pt>
                <c:pt idx="220">
                  <c:v>0.45669930873496251</c:v>
                </c:pt>
                <c:pt idx="221">
                  <c:v>0.45173549234391819</c:v>
                </c:pt>
                <c:pt idx="222">
                  <c:v>0.44915062244903625</c:v>
                </c:pt>
                <c:pt idx="223">
                  <c:v>0.44491141376798998</c:v>
                </c:pt>
                <c:pt idx="224">
                  <c:v>0.41712542500062366</c:v>
                </c:pt>
                <c:pt idx="225">
                  <c:v>0.43490910117846038</c:v>
                </c:pt>
                <c:pt idx="226">
                  <c:v>0.42075909128334849</c:v>
                </c:pt>
                <c:pt idx="227">
                  <c:v>0.41843296892931264</c:v>
                </c:pt>
                <c:pt idx="228">
                  <c:v>0.41602912277546655</c:v>
                </c:pt>
                <c:pt idx="229">
                  <c:v>0.42627120843654659</c:v>
                </c:pt>
                <c:pt idx="230">
                  <c:v>0.45427918074327062</c:v>
                </c:pt>
                <c:pt idx="231">
                  <c:v>0.4492224699682234</c:v>
                </c:pt>
                <c:pt idx="232">
                  <c:v>0.44565263507308739</c:v>
                </c:pt>
                <c:pt idx="233">
                  <c:v>0.44097349068806074</c:v>
                </c:pt>
                <c:pt idx="234">
                  <c:v>0.44136901858596189</c:v>
                </c:pt>
                <c:pt idx="235">
                  <c:v>0.44989189440295535</c:v>
                </c:pt>
                <c:pt idx="236">
                  <c:v>0.43576339945946929</c:v>
                </c:pt>
                <c:pt idx="237">
                  <c:v>0.4206530942313037</c:v>
                </c:pt>
                <c:pt idx="238">
                  <c:v>0.42480678062798083</c:v>
                </c:pt>
                <c:pt idx="239">
                  <c:v>0.44461929994261201</c:v>
                </c:pt>
                <c:pt idx="240">
                  <c:v>0.45951567299960699</c:v>
                </c:pt>
                <c:pt idx="241">
                  <c:v>0.47720715088525967</c:v>
                </c:pt>
                <c:pt idx="242">
                  <c:v>0.46219326657218018</c:v>
                </c:pt>
                <c:pt idx="243">
                  <c:v>0.46984208599353039</c:v>
                </c:pt>
                <c:pt idx="244">
                  <c:v>0.43540812372937943</c:v>
                </c:pt>
                <c:pt idx="245">
                  <c:v>0.43347532563244223</c:v>
                </c:pt>
                <c:pt idx="246">
                  <c:v>0.41715619598602333</c:v>
                </c:pt>
                <c:pt idx="247">
                  <c:v>0.39237304852629601</c:v>
                </c:pt>
                <c:pt idx="248">
                  <c:v>0.41243993815840307</c:v>
                </c:pt>
                <c:pt idx="249">
                  <c:v>0.43527098838671358</c:v>
                </c:pt>
                <c:pt idx="250">
                  <c:v>0.42853293039128582</c:v>
                </c:pt>
                <c:pt idx="251">
                  <c:v>0.42635499289809187</c:v>
                </c:pt>
                <c:pt idx="252">
                  <c:v>0.43181255834932969</c:v>
                </c:pt>
                <c:pt idx="253">
                  <c:v>0.4428217326612563</c:v>
                </c:pt>
                <c:pt idx="254">
                  <c:v>0.46000828626513279</c:v>
                </c:pt>
                <c:pt idx="255">
                  <c:v>0.45794021875932434</c:v>
                </c:pt>
                <c:pt idx="256">
                  <c:v>0.46747537966516461</c:v>
                </c:pt>
                <c:pt idx="257">
                  <c:v>0.45691284083230121</c:v>
                </c:pt>
                <c:pt idx="258">
                  <c:v>0.45521792557806395</c:v>
                </c:pt>
                <c:pt idx="259">
                  <c:v>0.42657533529163799</c:v>
                </c:pt>
                <c:pt idx="260">
                  <c:v>0.42193926667782233</c:v>
                </c:pt>
                <c:pt idx="261">
                  <c:v>0.44314714696633573</c:v>
                </c:pt>
                <c:pt idx="262">
                  <c:v>0.43334322539770825</c:v>
                </c:pt>
                <c:pt idx="263">
                  <c:v>0.43605979648131837</c:v>
                </c:pt>
                <c:pt idx="264">
                  <c:v>0.4520978125193344</c:v>
                </c:pt>
                <c:pt idx="265">
                  <c:v>0.46149470300284717</c:v>
                </c:pt>
                <c:pt idx="266">
                  <c:v>0.44374322371290637</c:v>
                </c:pt>
                <c:pt idx="267">
                  <c:v>0.42221138735486258</c:v>
                </c:pt>
                <c:pt idx="268">
                  <c:v>0.3972113873548625</c:v>
                </c:pt>
                <c:pt idx="269">
                  <c:v>0.44529807885503186</c:v>
                </c:pt>
                <c:pt idx="270">
                  <c:v>0.47518938320285808</c:v>
                </c:pt>
                <c:pt idx="271">
                  <c:v>0.47313071104639898</c:v>
                </c:pt>
                <c:pt idx="272">
                  <c:v>0.47417109078500352</c:v>
                </c:pt>
                <c:pt idx="273">
                  <c:v>0.45549467990396408</c:v>
                </c:pt>
                <c:pt idx="274">
                  <c:v>0.43315482704195074</c:v>
                </c:pt>
                <c:pt idx="275">
                  <c:v>0.43162728638241271</c:v>
                </c:pt>
                <c:pt idx="276">
                  <c:v>0.44009129208447961</c:v>
                </c:pt>
                <c:pt idx="277">
                  <c:v>0.42148706302558137</c:v>
                </c:pt>
                <c:pt idx="278">
                  <c:v>0.44854733362828747</c:v>
                </c:pt>
                <c:pt idx="279">
                  <c:v>0.44188984969807621</c:v>
                </c:pt>
                <c:pt idx="280">
                  <c:v>0.43752134178622293</c:v>
                </c:pt>
                <c:pt idx="281">
                  <c:v>0.45139985144780076</c:v>
                </c:pt>
                <c:pt idx="282">
                  <c:v>0.46653919039789793</c:v>
                </c:pt>
                <c:pt idx="283">
                  <c:v>0.49844802230672997</c:v>
                </c:pt>
                <c:pt idx="284">
                  <c:v>0.49844802230672997</c:v>
                </c:pt>
                <c:pt idx="285">
                  <c:v>0.48559923527058085</c:v>
                </c:pt>
                <c:pt idx="286">
                  <c:v>0.47920362083476536</c:v>
                </c:pt>
                <c:pt idx="287">
                  <c:v>0.48837700793153954</c:v>
                </c:pt>
                <c:pt idx="288">
                  <c:v>0.48959950181907008</c:v>
                </c:pt>
                <c:pt idx="289">
                  <c:v>0.46982416544084521</c:v>
                </c:pt>
                <c:pt idx="290">
                  <c:v>0.46038874394045853</c:v>
                </c:pt>
                <c:pt idx="291">
                  <c:v>0.44097774951213298</c:v>
                </c:pt>
                <c:pt idx="292">
                  <c:v>0.4407349131838183</c:v>
                </c:pt>
                <c:pt idx="293">
                  <c:v>0.43644589965692965</c:v>
                </c:pt>
                <c:pt idx="294">
                  <c:v>0.41965932891352431</c:v>
                </c:pt>
                <c:pt idx="295">
                  <c:v>0.37833701486393756</c:v>
                </c:pt>
                <c:pt idx="296">
                  <c:v>0.39027335438648397</c:v>
                </c:pt>
                <c:pt idx="297">
                  <c:v>0.41053350416969242</c:v>
                </c:pt>
                <c:pt idx="298">
                  <c:v>0.4150007226692326</c:v>
                </c:pt>
                <c:pt idx="299">
                  <c:v>0.4012499912473485</c:v>
                </c:pt>
                <c:pt idx="300">
                  <c:v>0.38766271915351502</c:v>
                </c:pt>
                <c:pt idx="301">
                  <c:v>0.35999795104936522</c:v>
                </c:pt>
                <c:pt idx="302">
                  <c:v>0.36185807009698434</c:v>
                </c:pt>
                <c:pt idx="303">
                  <c:v>0.35689326023283463</c:v>
                </c:pt>
                <c:pt idx="304">
                  <c:v>0.33679016744932944</c:v>
                </c:pt>
                <c:pt idx="305">
                  <c:v>0.33145208915751445</c:v>
                </c:pt>
                <c:pt idx="306">
                  <c:v>0.32847728205516241</c:v>
                </c:pt>
                <c:pt idx="307">
                  <c:v>0.37687761019298033</c:v>
                </c:pt>
                <c:pt idx="308">
                  <c:v>0.37860879224408484</c:v>
                </c:pt>
                <c:pt idx="309">
                  <c:v>0.37636465357993792</c:v>
                </c:pt>
                <c:pt idx="310">
                  <c:v>0.35961766562813069</c:v>
                </c:pt>
                <c:pt idx="311">
                  <c:v>0.35931194872198585</c:v>
                </c:pt>
                <c:pt idx="312">
                  <c:v>0.33742767572495325</c:v>
                </c:pt>
                <c:pt idx="313">
                  <c:v>0.31613074331956481</c:v>
                </c:pt>
                <c:pt idx="314">
                  <c:v>0.30827528377518137</c:v>
                </c:pt>
                <c:pt idx="315">
                  <c:v>0.29832069703585345</c:v>
                </c:pt>
                <c:pt idx="316">
                  <c:v>0.33454185506806944</c:v>
                </c:pt>
                <c:pt idx="317">
                  <c:v>0.31870570641942081</c:v>
                </c:pt>
                <c:pt idx="318">
                  <c:v>0.3328901035825414</c:v>
                </c:pt>
                <c:pt idx="319">
                  <c:v>0.328823352776203</c:v>
                </c:pt>
                <c:pt idx="320">
                  <c:v>0.36149731957238801</c:v>
                </c:pt>
                <c:pt idx="321">
                  <c:v>0.35836013923205151</c:v>
                </c:pt>
                <c:pt idx="322">
                  <c:v>0.34243076585137777</c:v>
                </c:pt>
                <c:pt idx="323">
                  <c:v>0.33565420907482102</c:v>
                </c:pt>
                <c:pt idx="324">
                  <c:v>0.34580005561889204</c:v>
                </c:pt>
                <c:pt idx="325">
                  <c:v>0.34402723049542744</c:v>
                </c:pt>
                <c:pt idx="326">
                  <c:v>0.35132226489814644</c:v>
                </c:pt>
                <c:pt idx="327">
                  <c:v>0.36403287678109059</c:v>
                </c:pt>
                <c:pt idx="328">
                  <c:v>0.36275903915792185</c:v>
                </c:pt>
                <c:pt idx="329">
                  <c:v>0.35032614851084648</c:v>
                </c:pt>
                <c:pt idx="330">
                  <c:v>0.3562250249153408</c:v>
                </c:pt>
                <c:pt idx="331">
                  <c:v>0.34277211011713454</c:v>
                </c:pt>
                <c:pt idx="332">
                  <c:v>0.3415462443494362</c:v>
                </c:pt>
                <c:pt idx="333">
                  <c:v>0.33639316765953031</c:v>
                </c:pt>
                <c:pt idx="334">
                  <c:v>0.31929260614855526</c:v>
                </c:pt>
                <c:pt idx="335">
                  <c:v>0.30682728341876053</c:v>
                </c:pt>
                <c:pt idx="336">
                  <c:v>0.29625996636318291</c:v>
                </c:pt>
                <c:pt idx="337">
                  <c:v>0.28164781029292024</c:v>
                </c:pt>
                <c:pt idx="338">
                  <c:v>0.28218718461870224</c:v>
                </c:pt>
                <c:pt idx="339">
                  <c:v>0.29139771093449163</c:v>
                </c:pt>
                <c:pt idx="340">
                  <c:v>0.28567434050523888</c:v>
                </c:pt>
                <c:pt idx="341">
                  <c:v>0.29603474075318009</c:v>
                </c:pt>
                <c:pt idx="342">
                  <c:v>0.28881741918140785</c:v>
                </c:pt>
                <c:pt idx="343">
                  <c:v>0.29716731977782923</c:v>
                </c:pt>
                <c:pt idx="344">
                  <c:v>0.28264906196876638</c:v>
                </c:pt>
                <c:pt idx="345">
                  <c:v>0.28651805258359109</c:v>
                </c:pt>
                <c:pt idx="346">
                  <c:v>0.29167321279788405</c:v>
                </c:pt>
                <c:pt idx="347">
                  <c:v>0.26499368852916011</c:v>
                </c:pt>
                <c:pt idx="348">
                  <c:v>0.24938988934327133</c:v>
                </c:pt>
                <c:pt idx="349">
                  <c:v>0.25264356375143909</c:v>
                </c:pt>
                <c:pt idx="350">
                  <c:v>0.25534261908207345</c:v>
                </c:pt>
                <c:pt idx="351">
                  <c:v>0.25366232335002453</c:v>
                </c:pt>
                <c:pt idx="352">
                  <c:v>0.23460427296667286</c:v>
                </c:pt>
                <c:pt idx="353">
                  <c:v>0.22427563446902032</c:v>
                </c:pt>
                <c:pt idx="354">
                  <c:v>0.22869101331685637</c:v>
                </c:pt>
                <c:pt idx="355">
                  <c:v>0.22991725488644554</c:v>
                </c:pt>
                <c:pt idx="356">
                  <c:v>0.24007531269716839</c:v>
                </c:pt>
                <c:pt idx="357">
                  <c:v>0.23869012356557531</c:v>
                </c:pt>
                <c:pt idx="358">
                  <c:v>0.22288639087442544</c:v>
                </c:pt>
                <c:pt idx="359">
                  <c:v>0.21641017298567242</c:v>
                </c:pt>
                <c:pt idx="360">
                  <c:v>0.1957037174436505</c:v>
                </c:pt>
                <c:pt idx="361">
                  <c:v>0.17780773168134081</c:v>
                </c:pt>
                <c:pt idx="362">
                  <c:v>0.1738629585057985</c:v>
                </c:pt>
                <c:pt idx="363">
                  <c:v>0.18261295850579853</c:v>
                </c:pt>
                <c:pt idx="364">
                  <c:v>0.22719610607601698</c:v>
                </c:pt>
                <c:pt idx="365">
                  <c:v>0.24253352938890035</c:v>
                </c:pt>
                <c:pt idx="366">
                  <c:v>0.25035978648144586</c:v>
                </c:pt>
                <c:pt idx="367">
                  <c:v>0.24897710194624045</c:v>
                </c:pt>
                <c:pt idx="368">
                  <c:v>0.25916854875069795</c:v>
                </c:pt>
                <c:pt idx="369">
                  <c:v>0.26523732825170943</c:v>
                </c:pt>
                <c:pt idx="370">
                  <c:v>0.27486764822685689</c:v>
                </c:pt>
                <c:pt idx="371">
                  <c:v>0.275115918096205</c:v>
                </c:pt>
                <c:pt idx="372">
                  <c:v>0.29884908037972002</c:v>
                </c:pt>
                <c:pt idx="373">
                  <c:v>0.27648065932708843</c:v>
                </c:pt>
                <c:pt idx="374">
                  <c:v>0.28407392443108298</c:v>
                </c:pt>
                <c:pt idx="375">
                  <c:v>0.28198740335722006</c:v>
                </c:pt>
                <c:pt idx="376">
                  <c:v>0.29183269168352111</c:v>
                </c:pt>
                <c:pt idx="377">
                  <c:v>0.26882536725439571</c:v>
                </c:pt>
                <c:pt idx="378">
                  <c:v>0.27756943999115991</c:v>
                </c:pt>
                <c:pt idx="379">
                  <c:v>0.24878080589345297</c:v>
                </c:pt>
                <c:pt idx="380">
                  <c:v>0.22274084519905407</c:v>
                </c:pt>
                <c:pt idx="381">
                  <c:v>0.19236622488180796</c:v>
                </c:pt>
                <c:pt idx="382">
                  <c:v>0.18355633307346186</c:v>
                </c:pt>
                <c:pt idx="383">
                  <c:v>0.17852036185044026</c:v>
                </c:pt>
                <c:pt idx="384">
                  <c:v>0.18281835611978128</c:v>
                </c:pt>
                <c:pt idx="385">
                  <c:v>0.16853264183406705</c:v>
                </c:pt>
                <c:pt idx="386">
                  <c:v>0.19816227146369675</c:v>
                </c:pt>
                <c:pt idx="387">
                  <c:v>0.21284117054626556</c:v>
                </c:pt>
                <c:pt idx="388">
                  <c:v>0.17077616098603615</c:v>
                </c:pt>
                <c:pt idx="389">
                  <c:v>0.21252666400414483</c:v>
                </c:pt>
                <c:pt idx="390">
                  <c:v>0.22880152838027501</c:v>
                </c:pt>
                <c:pt idx="391">
                  <c:v>0.24702997941993787</c:v>
                </c:pt>
                <c:pt idx="392">
                  <c:v>0.26193600663963978</c:v>
                </c:pt>
                <c:pt idx="393">
                  <c:v>0.22956190592021522</c:v>
                </c:pt>
                <c:pt idx="394">
                  <c:v>0.23135723805666059</c:v>
                </c:pt>
                <c:pt idx="395">
                  <c:v>0.19537368767969004</c:v>
                </c:pt>
                <c:pt idx="396">
                  <c:v>0.20155583484494935</c:v>
                </c:pt>
                <c:pt idx="397">
                  <c:v>0.16707307622425954</c:v>
                </c:pt>
                <c:pt idx="398">
                  <c:v>0.22709608155731398</c:v>
                </c:pt>
                <c:pt idx="399">
                  <c:v>0.22299481174108243</c:v>
                </c:pt>
                <c:pt idx="400">
                  <c:v>0.25653395344395608</c:v>
                </c:pt>
                <c:pt idx="401">
                  <c:v>0.23682129056390264</c:v>
                </c:pt>
                <c:pt idx="402">
                  <c:v>0.21440079182219601</c:v>
                </c:pt>
                <c:pt idx="403">
                  <c:v>0.23858100675743982</c:v>
                </c:pt>
                <c:pt idx="404">
                  <c:v>0.29053573926772791</c:v>
                </c:pt>
                <c:pt idx="405">
                  <c:v>0.39242491798877766</c:v>
                </c:pt>
                <c:pt idx="406">
                  <c:v>0.39972439220289563</c:v>
                </c:pt>
                <c:pt idx="407">
                  <c:v>0.40950175113798809</c:v>
                </c:pt>
                <c:pt idx="408">
                  <c:v>0.42807860076223475</c:v>
                </c:pt>
                <c:pt idx="409">
                  <c:v>0.4267529801307573</c:v>
                </c:pt>
                <c:pt idx="410">
                  <c:v>0.42140217477995201</c:v>
                </c:pt>
                <c:pt idx="411">
                  <c:v>0.43481956889569723</c:v>
                </c:pt>
                <c:pt idx="412">
                  <c:v>0.4364960148303158</c:v>
                </c:pt>
                <c:pt idx="413">
                  <c:v>0.44746694187365088</c:v>
                </c:pt>
                <c:pt idx="414">
                  <c:v>0.44475813826191285</c:v>
                </c:pt>
                <c:pt idx="415">
                  <c:v>0.43689064343789624</c:v>
                </c:pt>
                <c:pt idx="416">
                  <c:v>0.43872382400618221</c:v>
                </c:pt>
                <c:pt idx="417">
                  <c:v>0.45293787082892484</c:v>
                </c:pt>
                <c:pt idx="418">
                  <c:v>0.46319559617832856</c:v>
                </c:pt>
                <c:pt idx="419">
                  <c:v>0.46462009760282996</c:v>
                </c:pt>
                <c:pt idx="420">
                  <c:v>0.46336156232367604</c:v>
                </c:pt>
                <c:pt idx="421">
                  <c:v>0.469258368220482</c:v>
                </c:pt>
                <c:pt idx="422">
                  <c:v>0.46541959662739185</c:v>
                </c:pt>
                <c:pt idx="423">
                  <c:v>0.45002131412813229</c:v>
                </c:pt>
                <c:pt idx="424">
                  <c:v>0.43624748776590433</c:v>
                </c:pt>
                <c:pt idx="425">
                  <c:v>0.43676629451039189</c:v>
                </c:pt>
                <c:pt idx="426">
                  <c:v>0.44882851895095416</c:v>
                </c:pt>
                <c:pt idx="427">
                  <c:v>0.43133430747680956</c:v>
                </c:pt>
                <c:pt idx="428">
                  <c:v>0.43147014013097967</c:v>
                </c:pt>
                <c:pt idx="429">
                  <c:v>0.43862521868129867</c:v>
                </c:pt>
                <c:pt idx="430">
                  <c:v>0.44360034305940799</c:v>
                </c:pt>
                <c:pt idx="431">
                  <c:v>0.43464082090058975</c:v>
                </c:pt>
                <c:pt idx="432">
                  <c:v>0.44056078301283225</c:v>
                </c:pt>
                <c:pt idx="433">
                  <c:v>0.43385039716564583</c:v>
                </c:pt>
                <c:pt idx="434">
                  <c:v>0.42878068867388408</c:v>
                </c:pt>
                <c:pt idx="435">
                  <c:v>0.43472599188434791</c:v>
                </c:pt>
                <c:pt idx="436">
                  <c:v>0.43565121688224512</c:v>
                </c:pt>
                <c:pt idx="437">
                  <c:v>0.43239200435004721</c:v>
                </c:pt>
                <c:pt idx="438">
                  <c:v>0.43277505805417649</c:v>
                </c:pt>
                <c:pt idx="439">
                  <c:v>0.41953748588124312</c:v>
                </c:pt>
                <c:pt idx="440">
                  <c:v>0.39649601122686517</c:v>
                </c:pt>
                <c:pt idx="441">
                  <c:v>0.40536156467840595</c:v>
                </c:pt>
                <c:pt idx="442">
                  <c:v>0.42482628487305318</c:v>
                </c:pt>
                <c:pt idx="443">
                  <c:v>0.42077471949552098</c:v>
                </c:pt>
                <c:pt idx="444">
                  <c:v>0.40813249446391542</c:v>
                </c:pt>
                <c:pt idx="445">
                  <c:v>0.40048751963639356</c:v>
                </c:pt>
                <c:pt idx="446">
                  <c:v>0.4013538205315712</c:v>
                </c:pt>
                <c:pt idx="447">
                  <c:v>0.39825544717758193</c:v>
                </c:pt>
                <c:pt idx="448">
                  <c:v>0.39272415168995461</c:v>
                </c:pt>
                <c:pt idx="449">
                  <c:v>0.39119509970218708</c:v>
                </c:pt>
                <c:pt idx="450">
                  <c:v>0.37827379511745918</c:v>
                </c:pt>
                <c:pt idx="451">
                  <c:v>0.37094107284431527</c:v>
                </c:pt>
                <c:pt idx="452">
                  <c:v>0.35981229700965706</c:v>
                </c:pt>
                <c:pt idx="453">
                  <c:v>0.33997791551795231</c:v>
                </c:pt>
                <c:pt idx="454">
                  <c:v>0.34548187148630444</c:v>
                </c:pt>
                <c:pt idx="455">
                  <c:v>0.3453879571361918</c:v>
                </c:pt>
                <c:pt idx="456">
                  <c:v>0.36961806499925259</c:v>
                </c:pt>
                <c:pt idx="457">
                  <c:v>0.35398985196203281</c:v>
                </c:pt>
                <c:pt idx="458">
                  <c:v>0.35169664966883052</c:v>
                </c:pt>
                <c:pt idx="459">
                  <c:v>0.32999944619727795</c:v>
                </c:pt>
                <c:pt idx="460">
                  <c:v>0.31514007948933531</c:v>
                </c:pt>
                <c:pt idx="461">
                  <c:v>0.29958163178465008</c:v>
                </c:pt>
                <c:pt idx="462">
                  <c:v>0.31548757922586712</c:v>
                </c:pt>
                <c:pt idx="463">
                  <c:v>0.32606958980787759</c:v>
                </c:pt>
                <c:pt idx="464">
                  <c:v>0.32379298195358053</c:v>
                </c:pt>
                <c:pt idx="465">
                  <c:v>0.32214670544368673</c:v>
                </c:pt>
                <c:pt idx="466">
                  <c:v>0.33648362300641077</c:v>
                </c:pt>
                <c:pt idx="467">
                  <c:v>0.30217830568222548</c:v>
                </c:pt>
                <c:pt idx="468">
                  <c:v>0.33772783078398944</c:v>
                </c:pt>
                <c:pt idx="469">
                  <c:v>0.30979432991408801</c:v>
                </c:pt>
                <c:pt idx="470">
                  <c:v>0.37514534900176189</c:v>
                </c:pt>
                <c:pt idx="471">
                  <c:v>0.36811763886398186</c:v>
                </c:pt>
                <c:pt idx="472">
                  <c:v>0.38155548880799073</c:v>
                </c:pt>
                <c:pt idx="473">
                  <c:v>0.37045804029892215</c:v>
                </c:pt>
                <c:pt idx="474">
                  <c:v>0.36769197075203075</c:v>
                </c:pt>
                <c:pt idx="475">
                  <c:v>0.35508981216447066</c:v>
                </c:pt>
                <c:pt idx="476">
                  <c:v>0.33818259566962533</c:v>
                </c:pt>
                <c:pt idx="477">
                  <c:v>0.32800683248738671</c:v>
                </c:pt>
                <c:pt idx="478">
                  <c:v>0.30908687577289667</c:v>
                </c:pt>
                <c:pt idx="479">
                  <c:v>0.27797576466178564</c:v>
                </c:pt>
                <c:pt idx="480">
                  <c:v>0.27955180879102126</c:v>
                </c:pt>
                <c:pt idx="481">
                  <c:v>0.25950066168750385</c:v>
                </c:pt>
                <c:pt idx="482">
                  <c:v>0.25213826832534408</c:v>
                </c:pt>
                <c:pt idx="483">
                  <c:v>0.29314479209048866</c:v>
                </c:pt>
                <c:pt idx="484">
                  <c:v>0.3034692758662999</c:v>
                </c:pt>
                <c:pt idx="485">
                  <c:v>0.31526481977193554</c:v>
                </c:pt>
                <c:pt idx="486">
                  <c:v>0.31378307486913803</c:v>
                </c:pt>
                <c:pt idx="487">
                  <c:v>0.29238772603192881</c:v>
                </c:pt>
                <c:pt idx="488">
                  <c:v>0.28730672455917478</c:v>
                </c:pt>
                <c:pt idx="489">
                  <c:v>0.27847347251343696</c:v>
                </c:pt>
                <c:pt idx="490">
                  <c:v>0.27604177461614043</c:v>
                </c:pt>
                <c:pt idx="491">
                  <c:v>0.29247052184725053</c:v>
                </c:pt>
                <c:pt idx="492">
                  <c:v>0.26399694720484901</c:v>
                </c:pt>
                <c:pt idx="493">
                  <c:v>0.27569285363759755</c:v>
                </c:pt>
                <c:pt idx="494">
                  <c:v>0.28353624936657196</c:v>
                </c:pt>
                <c:pt idx="495">
                  <c:v>0.26608821416705736</c:v>
                </c:pt>
                <c:pt idx="496">
                  <c:v>0.26170070977955295</c:v>
                </c:pt>
                <c:pt idx="497">
                  <c:v>0.29429928165164237</c:v>
                </c:pt>
                <c:pt idx="498">
                  <c:v>0.27441291801527878</c:v>
                </c:pt>
                <c:pt idx="499">
                  <c:v>0.2695467379666171</c:v>
                </c:pt>
                <c:pt idx="500">
                  <c:v>0.2506670763697772</c:v>
                </c:pt>
                <c:pt idx="501">
                  <c:v>0.26916241776874811</c:v>
                </c:pt>
                <c:pt idx="502">
                  <c:v>0.25208329612357561</c:v>
                </c:pt>
                <c:pt idx="503">
                  <c:v>0.24471228875256837</c:v>
                </c:pt>
                <c:pt idx="504">
                  <c:v>0.23275662071870862</c:v>
                </c:pt>
                <c:pt idx="505">
                  <c:v>0.27073988233223478</c:v>
                </c:pt>
                <c:pt idx="506">
                  <c:v>0.25911124838412591</c:v>
                </c:pt>
                <c:pt idx="507">
                  <c:v>0.23010152784949658</c:v>
                </c:pt>
                <c:pt idx="508">
                  <c:v>0.22250221869578321</c:v>
                </c:pt>
                <c:pt idx="509">
                  <c:v>0.21611516312839968</c:v>
                </c:pt>
                <c:pt idx="510">
                  <c:v>0.18649797038158977</c:v>
                </c:pt>
                <c:pt idx="511">
                  <c:v>0.14057960303465106</c:v>
                </c:pt>
                <c:pt idx="512">
                  <c:v>9.20081744632225E-2</c:v>
                </c:pt>
                <c:pt idx="513">
                  <c:v>0.10718844011787131</c:v>
                </c:pt>
                <c:pt idx="514">
                  <c:v>0.11129802915896723</c:v>
                </c:pt>
                <c:pt idx="515">
                  <c:v>0.12997022832909183</c:v>
                </c:pt>
                <c:pt idx="516">
                  <c:v>0.15077367165764272</c:v>
                </c:pt>
                <c:pt idx="517">
                  <c:v>0.13842799264529718</c:v>
                </c:pt>
                <c:pt idx="518">
                  <c:v>9.459237620694097E-2</c:v>
                </c:pt>
                <c:pt idx="519">
                  <c:v>9.0598588765183716E-2</c:v>
                </c:pt>
                <c:pt idx="520">
                  <c:v>8.7947650995947813E-2</c:v>
                </c:pt>
                <c:pt idx="521">
                  <c:v>9.2679512194686023E-2</c:v>
                </c:pt>
                <c:pt idx="522">
                  <c:v>7.0253615158804614E-2</c:v>
                </c:pt>
                <c:pt idx="523">
                  <c:v>4.9584450968131459E-2</c:v>
                </c:pt>
                <c:pt idx="524">
                  <c:v>2.4849982759197912E-2</c:v>
                </c:pt>
                <c:pt idx="525">
                  <c:v>2.1725959016617426E-2</c:v>
                </c:pt>
                <c:pt idx="526">
                  <c:v>-2.7778991478432005E-2</c:v>
                </c:pt>
                <c:pt idx="527">
                  <c:v>-7.3086434844127843E-2</c:v>
                </c:pt>
                <c:pt idx="528">
                  <c:v>-0.12099243062598995</c:v>
                </c:pt>
                <c:pt idx="529">
                  <c:v>-0.13613790691136254</c:v>
                </c:pt>
                <c:pt idx="530">
                  <c:v>-0.15072048073564248</c:v>
                </c:pt>
                <c:pt idx="531">
                  <c:v>-0.16907047327629598</c:v>
                </c:pt>
                <c:pt idx="532">
                  <c:v>-0.16577402872720248</c:v>
                </c:pt>
                <c:pt idx="533">
                  <c:v>-9.7612329110796411E-2</c:v>
                </c:pt>
                <c:pt idx="534">
                  <c:v>-9.0967810838371133E-2</c:v>
                </c:pt>
                <c:pt idx="535">
                  <c:v>-7.3453017938962806E-2</c:v>
                </c:pt>
                <c:pt idx="536">
                  <c:v>-8.2361703907782413E-2</c:v>
                </c:pt>
                <c:pt idx="537">
                  <c:v>-3.9202965265345169E-2</c:v>
                </c:pt>
                <c:pt idx="538">
                  <c:v>6.6611157368859347E-3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83-4B3C-9D63-09E829A36B14}"/>
            </c:ext>
          </c:extLst>
        </c:ser>
        <c:ser>
          <c:idx val="1"/>
          <c:order val="1"/>
          <c:tx>
            <c:strRef>
              <c:f>'mediana wykres'!$C$1</c:f>
              <c:strCache>
                <c:ptCount val="1"/>
                <c:pt idx="0">
                  <c:v>Mixed assets</c:v>
                </c:pt>
              </c:strCache>
            </c:strRef>
          </c:tx>
          <c:marker>
            <c:symbol val="none"/>
          </c:marker>
          <c:cat>
            <c:numRef>
              <c:f>'mediana wykres'!$A$2:$A$540</c:f>
              <c:numCache>
                <c:formatCode>yyyy/mm/dd</c:formatCode>
                <c:ptCount val="539"/>
                <c:pt idx="0">
                  <c:v>43588</c:v>
                </c:pt>
                <c:pt idx="1">
                  <c:v>43581</c:v>
                </c:pt>
                <c:pt idx="2">
                  <c:v>43574</c:v>
                </c:pt>
                <c:pt idx="3">
                  <c:v>43567</c:v>
                </c:pt>
                <c:pt idx="4">
                  <c:v>43560</c:v>
                </c:pt>
                <c:pt idx="5">
                  <c:v>43553</c:v>
                </c:pt>
                <c:pt idx="6">
                  <c:v>43546</c:v>
                </c:pt>
                <c:pt idx="7">
                  <c:v>43539</c:v>
                </c:pt>
                <c:pt idx="8">
                  <c:v>43532</c:v>
                </c:pt>
                <c:pt idx="9">
                  <c:v>43525</c:v>
                </c:pt>
                <c:pt idx="10">
                  <c:v>43518</c:v>
                </c:pt>
                <c:pt idx="11">
                  <c:v>43511</c:v>
                </c:pt>
                <c:pt idx="12">
                  <c:v>43504</c:v>
                </c:pt>
                <c:pt idx="13">
                  <c:v>43497</c:v>
                </c:pt>
                <c:pt idx="14">
                  <c:v>43490</c:v>
                </c:pt>
                <c:pt idx="15">
                  <c:v>43483</c:v>
                </c:pt>
                <c:pt idx="16">
                  <c:v>43476</c:v>
                </c:pt>
                <c:pt idx="17">
                  <c:v>43469</c:v>
                </c:pt>
                <c:pt idx="18">
                  <c:v>43462</c:v>
                </c:pt>
                <c:pt idx="19">
                  <c:v>43455</c:v>
                </c:pt>
                <c:pt idx="20">
                  <c:v>43448</c:v>
                </c:pt>
                <c:pt idx="21">
                  <c:v>43441</c:v>
                </c:pt>
                <c:pt idx="22">
                  <c:v>43434</c:v>
                </c:pt>
                <c:pt idx="23">
                  <c:v>43427</c:v>
                </c:pt>
                <c:pt idx="24">
                  <c:v>43420</c:v>
                </c:pt>
                <c:pt idx="25">
                  <c:v>43413</c:v>
                </c:pt>
                <c:pt idx="26">
                  <c:v>43406</c:v>
                </c:pt>
                <c:pt idx="27">
                  <c:v>43399</c:v>
                </c:pt>
                <c:pt idx="28">
                  <c:v>43392</c:v>
                </c:pt>
                <c:pt idx="29">
                  <c:v>43385</c:v>
                </c:pt>
                <c:pt idx="30">
                  <c:v>43378</c:v>
                </c:pt>
                <c:pt idx="31">
                  <c:v>43371</c:v>
                </c:pt>
                <c:pt idx="32">
                  <c:v>43364</c:v>
                </c:pt>
                <c:pt idx="33">
                  <c:v>43357</c:v>
                </c:pt>
                <c:pt idx="34">
                  <c:v>43350</c:v>
                </c:pt>
                <c:pt idx="35">
                  <c:v>43343</c:v>
                </c:pt>
                <c:pt idx="36">
                  <c:v>43336</c:v>
                </c:pt>
                <c:pt idx="37">
                  <c:v>43329</c:v>
                </c:pt>
                <c:pt idx="38">
                  <c:v>43322</c:v>
                </c:pt>
                <c:pt idx="39">
                  <c:v>43315</c:v>
                </c:pt>
                <c:pt idx="40">
                  <c:v>43308</c:v>
                </c:pt>
                <c:pt idx="41">
                  <c:v>43301</c:v>
                </c:pt>
                <c:pt idx="42">
                  <c:v>43294</c:v>
                </c:pt>
                <c:pt idx="43">
                  <c:v>43287</c:v>
                </c:pt>
                <c:pt idx="44">
                  <c:v>43280</c:v>
                </c:pt>
                <c:pt idx="45">
                  <c:v>43273</c:v>
                </c:pt>
                <c:pt idx="46">
                  <c:v>43266</c:v>
                </c:pt>
                <c:pt idx="47">
                  <c:v>43259</c:v>
                </c:pt>
                <c:pt idx="48">
                  <c:v>43252</c:v>
                </c:pt>
                <c:pt idx="49">
                  <c:v>43245</c:v>
                </c:pt>
                <c:pt idx="50">
                  <c:v>43238</c:v>
                </c:pt>
                <c:pt idx="51">
                  <c:v>43231</c:v>
                </c:pt>
                <c:pt idx="52">
                  <c:v>43224</c:v>
                </c:pt>
                <c:pt idx="53">
                  <c:v>43217</c:v>
                </c:pt>
                <c:pt idx="54">
                  <c:v>43210</c:v>
                </c:pt>
                <c:pt idx="55">
                  <c:v>43203</c:v>
                </c:pt>
                <c:pt idx="56">
                  <c:v>43196</c:v>
                </c:pt>
                <c:pt idx="57">
                  <c:v>43189</c:v>
                </c:pt>
                <c:pt idx="58">
                  <c:v>43182</c:v>
                </c:pt>
                <c:pt idx="59">
                  <c:v>43175</c:v>
                </c:pt>
                <c:pt idx="60">
                  <c:v>43168</c:v>
                </c:pt>
                <c:pt idx="61">
                  <c:v>43161</c:v>
                </c:pt>
                <c:pt idx="62">
                  <c:v>43154</c:v>
                </c:pt>
                <c:pt idx="63">
                  <c:v>43147</c:v>
                </c:pt>
                <c:pt idx="64">
                  <c:v>43140</c:v>
                </c:pt>
                <c:pt idx="65">
                  <c:v>43133</c:v>
                </c:pt>
                <c:pt idx="66">
                  <c:v>43126</c:v>
                </c:pt>
                <c:pt idx="67">
                  <c:v>43119</c:v>
                </c:pt>
                <c:pt idx="68">
                  <c:v>43112</c:v>
                </c:pt>
                <c:pt idx="69">
                  <c:v>43105</c:v>
                </c:pt>
                <c:pt idx="70">
                  <c:v>43098</c:v>
                </c:pt>
                <c:pt idx="71">
                  <c:v>43091</c:v>
                </c:pt>
                <c:pt idx="72">
                  <c:v>43084</c:v>
                </c:pt>
                <c:pt idx="73">
                  <c:v>43077</c:v>
                </c:pt>
                <c:pt idx="74">
                  <c:v>43070</c:v>
                </c:pt>
                <c:pt idx="75">
                  <c:v>43063</c:v>
                </c:pt>
                <c:pt idx="76">
                  <c:v>43056</c:v>
                </c:pt>
                <c:pt idx="77">
                  <c:v>43049</c:v>
                </c:pt>
                <c:pt idx="78">
                  <c:v>43042</c:v>
                </c:pt>
                <c:pt idx="79">
                  <c:v>43035</c:v>
                </c:pt>
                <c:pt idx="80">
                  <c:v>43028</c:v>
                </c:pt>
                <c:pt idx="81">
                  <c:v>43021</c:v>
                </c:pt>
                <c:pt idx="82">
                  <c:v>43014</c:v>
                </c:pt>
                <c:pt idx="83">
                  <c:v>43007</c:v>
                </c:pt>
                <c:pt idx="84">
                  <c:v>43000</c:v>
                </c:pt>
                <c:pt idx="85">
                  <c:v>42993</c:v>
                </c:pt>
                <c:pt idx="86">
                  <c:v>42986</c:v>
                </c:pt>
                <c:pt idx="87">
                  <c:v>42979</c:v>
                </c:pt>
                <c:pt idx="88">
                  <c:v>42972</c:v>
                </c:pt>
                <c:pt idx="89">
                  <c:v>42965</c:v>
                </c:pt>
                <c:pt idx="90">
                  <c:v>42958</c:v>
                </c:pt>
                <c:pt idx="91">
                  <c:v>42951</c:v>
                </c:pt>
                <c:pt idx="92">
                  <c:v>42944</c:v>
                </c:pt>
                <c:pt idx="93">
                  <c:v>42937</c:v>
                </c:pt>
                <c:pt idx="94">
                  <c:v>42930</c:v>
                </c:pt>
                <c:pt idx="95">
                  <c:v>42923</c:v>
                </c:pt>
                <c:pt idx="96">
                  <c:v>42916</c:v>
                </c:pt>
                <c:pt idx="97">
                  <c:v>42909</c:v>
                </c:pt>
                <c:pt idx="98">
                  <c:v>42902</c:v>
                </c:pt>
                <c:pt idx="99">
                  <c:v>42895</c:v>
                </c:pt>
                <c:pt idx="100">
                  <c:v>42888</c:v>
                </c:pt>
                <c:pt idx="101">
                  <c:v>42881</c:v>
                </c:pt>
                <c:pt idx="102">
                  <c:v>42874</c:v>
                </c:pt>
                <c:pt idx="103">
                  <c:v>42867</c:v>
                </c:pt>
                <c:pt idx="104">
                  <c:v>42860</c:v>
                </c:pt>
                <c:pt idx="105">
                  <c:v>42853</c:v>
                </c:pt>
                <c:pt idx="106">
                  <c:v>42846</c:v>
                </c:pt>
                <c:pt idx="107">
                  <c:v>42839</c:v>
                </c:pt>
                <c:pt idx="108">
                  <c:v>42832</c:v>
                </c:pt>
                <c:pt idx="109">
                  <c:v>42825</c:v>
                </c:pt>
                <c:pt idx="110">
                  <c:v>42818</c:v>
                </c:pt>
                <c:pt idx="111">
                  <c:v>42811</c:v>
                </c:pt>
                <c:pt idx="112">
                  <c:v>42804</c:v>
                </c:pt>
                <c:pt idx="113">
                  <c:v>42797</c:v>
                </c:pt>
                <c:pt idx="114">
                  <c:v>42790</c:v>
                </c:pt>
                <c:pt idx="115">
                  <c:v>42783</c:v>
                </c:pt>
                <c:pt idx="116">
                  <c:v>42776</c:v>
                </c:pt>
                <c:pt idx="117">
                  <c:v>42769</c:v>
                </c:pt>
                <c:pt idx="118">
                  <c:v>42762</c:v>
                </c:pt>
                <c:pt idx="119">
                  <c:v>42755</c:v>
                </c:pt>
                <c:pt idx="120">
                  <c:v>42748</c:v>
                </c:pt>
                <c:pt idx="121">
                  <c:v>42741</c:v>
                </c:pt>
                <c:pt idx="122">
                  <c:v>42734</c:v>
                </c:pt>
                <c:pt idx="123">
                  <c:v>42727</c:v>
                </c:pt>
                <c:pt idx="124">
                  <c:v>42720</c:v>
                </c:pt>
                <c:pt idx="125">
                  <c:v>42713</c:v>
                </c:pt>
                <c:pt idx="126">
                  <c:v>42706</c:v>
                </c:pt>
                <c:pt idx="127">
                  <c:v>42699</c:v>
                </c:pt>
                <c:pt idx="128">
                  <c:v>42692</c:v>
                </c:pt>
                <c:pt idx="129">
                  <c:v>42685</c:v>
                </c:pt>
                <c:pt idx="130">
                  <c:v>42678</c:v>
                </c:pt>
                <c:pt idx="131">
                  <c:v>42671</c:v>
                </c:pt>
                <c:pt idx="132">
                  <c:v>42664</c:v>
                </c:pt>
                <c:pt idx="133">
                  <c:v>42657</c:v>
                </c:pt>
                <c:pt idx="134">
                  <c:v>42650</c:v>
                </c:pt>
                <c:pt idx="135">
                  <c:v>42643</c:v>
                </c:pt>
                <c:pt idx="136">
                  <c:v>42636</c:v>
                </c:pt>
                <c:pt idx="137">
                  <c:v>42629</c:v>
                </c:pt>
                <c:pt idx="138">
                  <c:v>42622</c:v>
                </c:pt>
                <c:pt idx="139">
                  <c:v>42615</c:v>
                </c:pt>
                <c:pt idx="140">
                  <c:v>42608</c:v>
                </c:pt>
                <c:pt idx="141">
                  <c:v>42601</c:v>
                </c:pt>
                <c:pt idx="142">
                  <c:v>42594</c:v>
                </c:pt>
                <c:pt idx="143">
                  <c:v>42587</c:v>
                </c:pt>
                <c:pt idx="144">
                  <c:v>42580</c:v>
                </c:pt>
                <c:pt idx="145">
                  <c:v>42573</c:v>
                </c:pt>
                <c:pt idx="146">
                  <c:v>42566</c:v>
                </c:pt>
                <c:pt idx="147">
                  <c:v>42559</c:v>
                </c:pt>
                <c:pt idx="148">
                  <c:v>42552</c:v>
                </c:pt>
                <c:pt idx="149">
                  <c:v>42545</c:v>
                </c:pt>
                <c:pt idx="150">
                  <c:v>42538</c:v>
                </c:pt>
                <c:pt idx="151">
                  <c:v>42531</c:v>
                </c:pt>
                <c:pt idx="152">
                  <c:v>42524</c:v>
                </c:pt>
                <c:pt idx="153">
                  <c:v>42517</c:v>
                </c:pt>
                <c:pt idx="154">
                  <c:v>42510</c:v>
                </c:pt>
                <c:pt idx="155">
                  <c:v>42503</c:v>
                </c:pt>
                <c:pt idx="156">
                  <c:v>42496</c:v>
                </c:pt>
                <c:pt idx="157">
                  <c:v>42489</c:v>
                </c:pt>
                <c:pt idx="158">
                  <c:v>42482</c:v>
                </c:pt>
                <c:pt idx="159">
                  <c:v>42475</c:v>
                </c:pt>
                <c:pt idx="160">
                  <c:v>42468</c:v>
                </c:pt>
                <c:pt idx="161">
                  <c:v>42461</c:v>
                </c:pt>
                <c:pt idx="162">
                  <c:v>42454</c:v>
                </c:pt>
                <c:pt idx="163">
                  <c:v>42447</c:v>
                </c:pt>
                <c:pt idx="164">
                  <c:v>42440</c:v>
                </c:pt>
                <c:pt idx="165">
                  <c:v>42433</c:v>
                </c:pt>
                <c:pt idx="166">
                  <c:v>42426</c:v>
                </c:pt>
                <c:pt idx="167">
                  <c:v>42419</c:v>
                </c:pt>
                <c:pt idx="168">
                  <c:v>42412</c:v>
                </c:pt>
                <c:pt idx="169">
                  <c:v>42405</c:v>
                </c:pt>
                <c:pt idx="170">
                  <c:v>42398</c:v>
                </c:pt>
                <c:pt idx="171">
                  <c:v>42391</c:v>
                </c:pt>
                <c:pt idx="172">
                  <c:v>42384</c:v>
                </c:pt>
                <c:pt idx="173">
                  <c:v>42377</c:v>
                </c:pt>
                <c:pt idx="174">
                  <c:v>42370</c:v>
                </c:pt>
                <c:pt idx="175">
                  <c:v>42363</c:v>
                </c:pt>
                <c:pt idx="176">
                  <c:v>42356</c:v>
                </c:pt>
                <c:pt idx="177">
                  <c:v>42349</c:v>
                </c:pt>
                <c:pt idx="178">
                  <c:v>42342</c:v>
                </c:pt>
                <c:pt idx="179">
                  <c:v>42335</c:v>
                </c:pt>
                <c:pt idx="180">
                  <c:v>42328</c:v>
                </c:pt>
                <c:pt idx="181">
                  <c:v>42321</c:v>
                </c:pt>
                <c:pt idx="182">
                  <c:v>42314</c:v>
                </c:pt>
                <c:pt idx="183">
                  <c:v>42307</c:v>
                </c:pt>
                <c:pt idx="184">
                  <c:v>42300</c:v>
                </c:pt>
                <c:pt idx="185">
                  <c:v>42293</c:v>
                </c:pt>
                <c:pt idx="186">
                  <c:v>42286</c:v>
                </c:pt>
                <c:pt idx="187">
                  <c:v>42279</c:v>
                </c:pt>
                <c:pt idx="188">
                  <c:v>42272</c:v>
                </c:pt>
                <c:pt idx="189">
                  <c:v>42265</c:v>
                </c:pt>
                <c:pt idx="190">
                  <c:v>42258</c:v>
                </c:pt>
                <c:pt idx="191">
                  <c:v>42251</c:v>
                </c:pt>
                <c:pt idx="192">
                  <c:v>42244</c:v>
                </c:pt>
                <c:pt idx="193">
                  <c:v>42237</c:v>
                </c:pt>
                <c:pt idx="194">
                  <c:v>42230</c:v>
                </c:pt>
                <c:pt idx="195">
                  <c:v>42223</c:v>
                </c:pt>
                <c:pt idx="196">
                  <c:v>42216</c:v>
                </c:pt>
                <c:pt idx="197">
                  <c:v>42209</c:v>
                </c:pt>
                <c:pt idx="198">
                  <c:v>42202</c:v>
                </c:pt>
                <c:pt idx="199">
                  <c:v>42195</c:v>
                </c:pt>
                <c:pt idx="200">
                  <c:v>42188</c:v>
                </c:pt>
                <c:pt idx="201">
                  <c:v>42181</c:v>
                </c:pt>
                <c:pt idx="202">
                  <c:v>42174</c:v>
                </c:pt>
                <c:pt idx="203">
                  <c:v>42167</c:v>
                </c:pt>
                <c:pt idx="204">
                  <c:v>42160</c:v>
                </c:pt>
                <c:pt idx="205">
                  <c:v>42153</c:v>
                </c:pt>
                <c:pt idx="206">
                  <c:v>42146</c:v>
                </c:pt>
                <c:pt idx="207">
                  <c:v>42139</c:v>
                </c:pt>
                <c:pt idx="208">
                  <c:v>42132</c:v>
                </c:pt>
                <c:pt idx="209">
                  <c:v>42125</c:v>
                </c:pt>
                <c:pt idx="210">
                  <c:v>42118</c:v>
                </c:pt>
                <c:pt idx="211">
                  <c:v>42111</c:v>
                </c:pt>
                <c:pt idx="212">
                  <c:v>42104</c:v>
                </c:pt>
                <c:pt idx="213">
                  <c:v>42097</c:v>
                </c:pt>
                <c:pt idx="214">
                  <c:v>42090</c:v>
                </c:pt>
                <c:pt idx="215">
                  <c:v>42083</c:v>
                </c:pt>
                <c:pt idx="216">
                  <c:v>42076</c:v>
                </c:pt>
                <c:pt idx="217">
                  <c:v>42069</c:v>
                </c:pt>
                <c:pt idx="218">
                  <c:v>42062</c:v>
                </c:pt>
                <c:pt idx="219">
                  <c:v>42055</c:v>
                </c:pt>
                <c:pt idx="220">
                  <c:v>42048</c:v>
                </c:pt>
                <c:pt idx="221">
                  <c:v>42041</c:v>
                </c:pt>
                <c:pt idx="222">
                  <c:v>42034</c:v>
                </c:pt>
                <c:pt idx="223">
                  <c:v>42027</c:v>
                </c:pt>
                <c:pt idx="224">
                  <c:v>42020</c:v>
                </c:pt>
                <c:pt idx="225">
                  <c:v>42013</c:v>
                </c:pt>
                <c:pt idx="226">
                  <c:v>42006</c:v>
                </c:pt>
                <c:pt idx="227">
                  <c:v>41999</c:v>
                </c:pt>
                <c:pt idx="228">
                  <c:v>41992</c:v>
                </c:pt>
                <c:pt idx="229">
                  <c:v>41985</c:v>
                </c:pt>
                <c:pt idx="230">
                  <c:v>41978</c:v>
                </c:pt>
                <c:pt idx="231">
                  <c:v>41971</c:v>
                </c:pt>
                <c:pt idx="232">
                  <c:v>41964</c:v>
                </c:pt>
                <c:pt idx="233">
                  <c:v>41957</c:v>
                </c:pt>
                <c:pt idx="234">
                  <c:v>41950</c:v>
                </c:pt>
                <c:pt idx="235">
                  <c:v>41943</c:v>
                </c:pt>
                <c:pt idx="236">
                  <c:v>41936</c:v>
                </c:pt>
                <c:pt idx="237">
                  <c:v>41929</c:v>
                </c:pt>
                <c:pt idx="238">
                  <c:v>41922</c:v>
                </c:pt>
                <c:pt idx="239">
                  <c:v>41915</c:v>
                </c:pt>
                <c:pt idx="240">
                  <c:v>41908</c:v>
                </c:pt>
                <c:pt idx="241">
                  <c:v>41901</c:v>
                </c:pt>
                <c:pt idx="242">
                  <c:v>41894</c:v>
                </c:pt>
                <c:pt idx="243">
                  <c:v>41887</c:v>
                </c:pt>
                <c:pt idx="244">
                  <c:v>41880</c:v>
                </c:pt>
                <c:pt idx="245">
                  <c:v>41873</c:v>
                </c:pt>
                <c:pt idx="246">
                  <c:v>41866</c:v>
                </c:pt>
                <c:pt idx="247">
                  <c:v>41859</c:v>
                </c:pt>
                <c:pt idx="248">
                  <c:v>41852</c:v>
                </c:pt>
                <c:pt idx="249">
                  <c:v>41845</c:v>
                </c:pt>
                <c:pt idx="250">
                  <c:v>41838</c:v>
                </c:pt>
                <c:pt idx="251">
                  <c:v>41831</c:v>
                </c:pt>
                <c:pt idx="252">
                  <c:v>41824</c:v>
                </c:pt>
                <c:pt idx="253">
                  <c:v>41817</c:v>
                </c:pt>
                <c:pt idx="254">
                  <c:v>41810</c:v>
                </c:pt>
                <c:pt idx="255">
                  <c:v>41803</c:v>
                </c:pt>
                <c:pt idx="256">
                  <c:v>41796</c:v>
                </c:pt>
                <c:pt idx="257">
                  <c:v>41789</c:v>
                </c:pt>
                <c:pt idx="258">
                  <c:v>41782</c:v>
                </c:pt>
                <c:pt idx="259">
                  <c:v>41775</c:v>
                </c:pt>
                <c:pt idx="260">
                  <c:v>41768</c:v>
                </c:pt>
                <c:pt idx="261">
                  <c:v>41761</c:v>
                </c:pt>
                <c:pt idx="262">
                  <c:v>41754</c:v>
                </c:pt>
                <c:pt idx="263">
                  <c:v>41747</c:v>
                </c:pt>
                <c:pt idx="264">
                  <c:v>41740</c:v>
                </c:pt>
                <c:pt idx="265">
                  <c:v>41733</c:v>
                </c:pt>
                <c:pt idx="266">
                  <c:v>41726</c:v>
                </c:pt>
                <c:pt idx="267">
                  <c:v>41719</c:v>
                </c:pt>
                <c:pt idx="268">
                  <c:v>41712</c:v>
                </c:pt>
                <c:pt idx="269">
                  <c:v>41705</c:v>
                </c:pt>
                <c:pt idx="270">
                  <c:v>41698</c:v>
                </c:pt>
                <c:pt idx="271">
                  <c:v>41691</c:v>
                </c:pt>
                <c:pt idx="272">
                  <c:v>41684</c:v>
                </c:pt>
                <c:pt idx="273">
                  <c:v>41677</c:v>
                </c:pt>
                <c:pt idx="274">
                  <c:v>41670</c:v>
                </c:pt>
                <c:pt idx="275">
                  <c:v>41663</c:v>
                </c:pt>
                <c:pt idx="276">
                  <c:v>41656</c:v>
                </c:pt>
                <c:pt idx="277">
                  <c:v>41649</c:v>
                </c:pt>
                <c:pt idx="278">
                  <c:v>41642</c:v>
                </c:pt>
                <c:pt idx="279">
                  <c:v>41635</c:v>
                </c:pt>
                <c:pt idx="280">
                  <c:v>41628</c:v>
                </c:pt>
                <c:pt idx="281">
                  <c:v>41621</c:v>
                </c:pt>
                <c:pt idx="282">
                  <c:v>41614</c:v>
                </c:pt>
                <c:pt idx="283">
                  <c:v>41607</c:v>
                </c:pt>
                <c:pt idx="284">
                  <c:v>41600</c:v>
                </c:pt>
                <c:pt idx="285">
                  <c:v>41593</c:v>
                </c:pt>
                <c:pt idx="286">
                  <c:v>41586</c:v>
                </c:pt>
                <c:pt idx="287">
                  <c:v>41579</c:v>
                </c:pt>
                <c:pt idx="288">
                  <c:v>41572</c:v>
                </c:pt>
                <c:pt idx="289">
                  <c:v>41565</c:v>
                </c:pt>
                <c:pt idx="290">
                  <c:v>41558</c:v>
                </c:pt>
                <c:pt idx="291">
                  <c:v>41551</c:v>
                </c:pt>
                <c:pt idx="292">
                  <c:v>41544</c:v>
                </c:pt>
                <c:pt idx="293">
                  <c:v>41537</c:v>
                </c:pt>
                <c:pt idx="294">
                  <c:v>41530</c:v>
                </c:pt>
                <c:pt idx="295">
                  <c:v>41523</c:v>
                </c:pt>
                <c:pt idx="296">
                  <c:v>41516</c:v>
                </c:pt>
                <c:pt idx="297">
                  <c:v>41509</c:v>
                </c:pt>
                <c:pt idx="298">
                  <c:v>41502</c:v>
                </c:pt>
                <c:pt idx="299">
                  <c:v>41495</c:v>
                </c:pt>
                <c:pt idx="300">
                  <c:v>41488</c:v>
                </c:pt>
                <c:pt idx="301">
                  <c:v>41481</c:v>
                </c:pt>
                <c:pt idx="302">
                  <c:v>41474</c:v>
                </c:pt>
                <c:pt idx="303">
                  <c:v>41467</c:v>
                </c:pt>
                <c:pt idx="304">
                  <c:v>41460</c:v>
                </c:pt>
                <c:pt idx="305">
                  <c:v>41453</c:v>
                </c:pt>
                <c:pt idx="306">
                  <c:v>41446</c:v>
                </c:pt>
                <c:pt idx="307">
                  <c:v>41439</c:v>
                </c:pt>
                <c:pt idx="308">
                  <c:v>41432</c:v>
                </c:pt>
                <c:pt idx="309">
                  <c:v>41425</c:v>
                </c:pt>
                <c:pt idx="310">
                  <c:v>41418</c:v>
                </c:pt>
                <c:pt idx="311">
                  <c:v>41411</c:v>
                </c:pt>
                <c:pt idx="312">
                  <c:v>41404</c:v>
                </c:pt>
                <c:pt idx="313">
                  <c:v>41397</c:v>
                </c:pt>
                <c:pt idx="314">
                  <c:v>41390</c:v>
                </c:pt>
                <c:pt idx="315">
                  <c:v>41383</c:v>
                </c:pt>
                <c:pt idx="316">
                  <c:v>41376</c:v>
                </c:pt>
                <c:pt idx="317">
                  <c:v>41369</c:v>
                </c:pt>
                <c:pt idx="318">
                  <c:v>41362</c:v>
                </c:pt>
                <c:pt idx="319">
                  <c:v>41355</c:v>
                </c:pt>
                <c:pt idx="320">
                  <c:v>41348</c:v>
                </c:pt>
                <c:pt idx="321">
                  <c:v>41341</c:v>
                </c:pt>
                <c:pt idx="322">
                  <c:v>41334</c:v>
                </c:pt>
                <c:pt idx="323">
                  <c:v>41327</c:v>
                </c:pt>
                <c:pt idx="324">
                  <c:v>41320</c:v>
                </c:pt>
                <c:pt idx="325">
                  <c:v>41313</c:v>
                </c:pt>
                <c:pt idx="326">
                  <c:v>41306</c:v>
                </c:pt>
                <c:pt idx="327">
                  <c:v>41299</c:v>
                </c:pt>
                <c:pt idx="328">
                  <c:v>41292</c:v>
                </c:pt>
                <c:pt idx="329">
                  <c:v>41285</c:v>
                </c:pt>
                <c:pt idx="330">
                  <c:v>41278</c:v>
                </c:pt>
                <c:pt idx="331">
                  <c:v>41271</c:v>
                </c:pt>
                <c:pt idx="332">
                  <c:v>41264</c:v>
                </c:pt>
                <c:pt idx="333">
                  <c:v>41257</c:v>
                </c:pt>
                <c:pt idx="334">
                  <c:v>41250</c:v>
                </c:pt>
                <c:pt idx="335">
                  <c:v>41243</c:v>
                </c:pt>
                <c:pt idx="336">
                  <c:v>41236</c:v>
                </c:pt>
                <c:pt idx="337">
                  <c:v>41229</c:v>
                </c:pt>
                <c:pt idx="338">
                  <c:v>41222</c:v>
                </c:pt>
                <c:pt idx="339">
                  <c:v>41215</c:v>
                </c:pt>
                <c:pt idx="340">
                  <c:v>41208</c:v>
                </c:pt>
                <c:pt idx="341">
                  <c:v>41201</c:v>
                </c:pt>
                <c:pt idx="342">
                  <c:v>41194</c:v>
                </c:pt>
                <c:pt idx="343">
                  <c:v>41187</c:v>
                </c:pt>
                <c:pt idx="344">
                  <c:v>41180</c:v>
                </c:pt>
                <c:pt idx="345">
                  <c:v>41173</c:v>
                </c:pt>
                <c:pt idx="346">
                  <c:v>41166</c:v>
                </c:pt>
                <c:pt idx="347">
                  <c:v>41159</c:v>
                </c:pt>
                <c:pt idx="348">
                  <c:v>41152</c:v>
                </c:pt>
                <c:pt idx="349">
                  <c:v>41145</c:v>
                </c:pt>
                <c:pt idx="350">
                  <c:v>41138</c:v>
                </c:pt>
                <c:pt idx="351">
                  <c:v>41131</c:v>
                </c:pt>
                <c:pt idx="352">
                  <c:v>41124</c:v>
                </c:pt>
                <c:pt idx="353">
                  <c:v>41117</c:v>
                </c:pt>
                <c:pt idx="354">
                  <c:v>41110</c:v>
                </c:pt>
                <c:pt idx="355">
                  <c:v>41103</c:v>
                </c:pt>
                <c:pt idx="356">
                  <c:v>41096</c:v>
                </c:pt>
                <c:pt idx="357">
                  <c:v>41089</c:v>
                </c:pt>
                <c:pt idx="358">
                  <c:v>41082</c:v>
                </c:pt>
                <c:pt idx="359">
                  <c:v>41075</c:v>
                </c:pt>
                <c:pt idx="360">
                  <c:v>41068</c:v>
                </c:pt>
                <c:pt idx="361">
                  <c:v>41061</c:v>
                </c:pt>
                <c:pt idx="362">
                  <c:v>41054</c:v>
                </c:pt>
                <c:pt idx="363">
                  <c:v>41047</c:v>
                </c:pt>
                <c:pt idx="364">
                  <c:v>41040</c:v>
                </c:pt>
                <c:pt idx="365">
                  <c:v>41033</c:v>
                </c:pt>
                <c:pt idx="366">
                  <c:v>41026</c:v>
                </c:pt>
                <c:pt idx="367">
                  <c:v>41019</c:v>
                </c:pt>
                <c:pt idx="368">
                  <c:v>41012</c:v>
                </c:pt>
                <c:pt idx="369">
                  <c:v>41005</c:v>
                </c:pt>
                <c:pt idx="370">
                  <c:v>40998</c:v>
                </c:pt>
                <c:pt idx="371">
                  <c:v>40991</c:v>
                </c:pt>
                <c:pt idx="372">
                  <c:v>40984</c:v>
                </c:pt>
                <c:pt idx="373">
                  <c:v>40977</c:v>
                </c:pt>
                <c:pt idx="374">
                  <c:v>40970</c:v>
                </c:pt>
                <c:pt idx="375">
                  <c:v>40963</c:v>
                </c:pt>
                <c:pt idx="376">
                  <c:v>40956</c:v>
                </c:pt>
                <c:pt idx="377">
                  <c:v>40949</c:v>
                </c:pt>
                <c:pt idx="378">
                  <c:v>40942</c:v>
                </c:pt>
                <c:pt idx="379">
                  <c:v>40935</c:v>
                </c:pt>
                <c:pt idx="380">
                  <c:v>40928</c:v>
                </c:pt>
                <c:pt idx="381">
                  <c:v>40921</c:v>
                </c:pt>
                <c:pt idx="382">
                  <c:v>40914</c:v>
                </c:pt>
                <c:pt idx="383">
                  <c:v>40907</c:v>
                </c:pt>
                <c:pt idx="384">
                  <c:v>40900</c:v>
                </c:pt>
                <c:pt idx="385">
                  <c:v>40893</c:v>
                </c:pt>
                <c:pt idx="386">
                  <c:v>40886</c:v>
                </c:pt>
                <c:pt idx="387">
                  <c:v>40879</c:v>
                </c:pt>
                <c:pt idx="388">
                  <c:v>40872</c:v>
                </c:pt>
                <c:pt idx="389">
                  <c:v>40865</c:v>
                </c:pt>
                <c:pt idx="390">
                  <c:v>40858</c:v>
                </c:pt>
                <c:pt idx="391">
                  <c:v>40851</c:v>
                </c:pt>
                <c:pt idx="392">
                  <c:v>40844</c:v>
                </c:pt>
                <c:pt idx="393">
                  <c:v>40837</c:v>
                </c:pt>
                <c:pt idx="394">
                  <c:v>40830</c:v>
                </c:pt>
                <c:pt idx="395">
                  <c:v>40823</c:v>
                </c:pt>
                <c:pt idx="396">
                  <c:v>40816</c:v>
                </c:pt>
                <c:pt idx="397">
                  <c:v>40809</c:v>
                </c:pt>
                <c:pt idx="398">
                  <c:v>40802</c:v>
                </c:pt>
                <c:pt idx="399">
                  <c:v>40795</c:v>
                </c:pt>
                <c:pt idx="400">
                  <c:v>40788</c:v>
                </c:pt>
                <c:pt idx="401">
                  <c:v>40781</c:v>
                </c:pt>
                <c:pt idx="402">
                  <c:v>40774</c:v>
                </c:pt>
                <c:pt idx="403">
                  <c:v>40767</c:v>
                </c:pt>
                <c:pt idx="404">
                  <c:v>40760</c:v>
                </c:pt>
                <c:pt idx="405">
                  <c:v>40753</c:v>
                </c:pt>
                <c:pt idx="406">
                  <c:v>40746</c:v>
                </c:pt>
                <c:pt idx="407">
                  <c:v>40739</c:v>
                </c:pt>
                <c:pt idx="408">
                  <c:v>40732</c:v>
                </c:pt>
                <c:pt idx="409">
                  <c:v>40725</c:v>
                </c:pt>
                <c:pt idx="410">
                  <c:v>40718</c:v>
                </c:pt>
                <c:pt idx="411">
                  <c:v>40711</c:v>
                </c:pt>
                <c:pt idx="412">
                  <c:v>40704</c:v>
                </c:pt>
                <c:pt idx="413">
                  <c:v>40697</c:v>
                </c:pt>
                <c:pt idx="414">
                  <c:v>40690</c:v>
                </c:pt>
                <c:pt idx="415">
                  <c:v>40683</c:v>
                </c:pt>
                <c:pt idx="416">
                  <c:v>40676</c:v>
                </c:pt>
                <c:pt idx="417">
                  <c:v>40669</c:v>
                </c:pt>
                <c:pt idx="418">
                  <c:v>40662</c:v>
                </c:pt>
                <c:pt idx="419">
                  <c:v>40655</c:v>
                </c:pt>
                <c:pt idx="420">
                  <c:v>40648</c:v>
                </c:pt>
                <c:pt idx="421">
                  <c:v>40641</c:v>
                </c:pt>
                <c:pt idx="422">
                  <c:v>40634</c:v>
                </c:pt>
                <c:pt idx="423">
                  <c:v>40627</c:v>
                </c:pt>
                <c:pt idx="424">
                  <c:v>40620</c:v>
                </c:pt>
                <c:pt idx="425">
                  <c:v>40613</c:v>
                </c:pt>
                <c:pt idx="426">
                  <c:v>40606</c:v>
                </c:pt>
                <c:pt idx="427">
                  <c:v>40599</c:v>
                </c:pt>
                <c:pt idx="428">
                  <c:v>40592</c:v>
                </c:pt>
                <c:pt idx="429">
                  <c:v>40585</c:v>
                </c:pt>
                <c:pt idx="430">
                  <c:v>40578</c:v>
                </c:pt>
                <c:pt idx="431">
                  <c:v>40571</c:v>
                </c:pt>
                <c:pt idx="432">
                  <c:v>40564</c:v>
                </c:pt>
                <c:pt idx="433">
                  <c:v>40557</c:v>
                </c:pt>
                <c:pt idx="434">
                  <c:v>40550</c:v>
                </c:pt>
                <c:pt idx="435">
                  <c:v>40543</c:v>
                </c:pt>
                <c:pt idx="436">
                  <c:v>40536</c:v>
                </c:pt>
                <c:pt idx="437">
                  <c:v>40529</c:v>
                </c:pt>
                <c:pt idx="438">
                  <c:v>40522</c:v>
                </c:pt>
                <c:pt idx="439">
                  <c:v>40515</c:v>
                </c:pt>
                <c:pt idx="440">
                  <c:v>40508</c:v>
                </c:pt>
                <c:pt idx="441">
                  <c:v>40501</c:v>
                </c:pt>
                <c:pt idx="442">
                  <c:v>40494</c:v>
                </c:pt>
                <c:pt idx="443">
                  <c:v>40487</c:v>
                </c:pt>
                <c:pt idx="444">
                  <c:v>40480</c:v>
                </c:pt>
                <c:pt idx="445">
                  <c:v>40473</c:v>
                </c:pt>
                <c:pt idx="446">
                  <c:v>40466</c:v>
                </c:pt>
                <c:pt idx="447">
                  <c:v>40459</c:v>
                </c:pt>
                <c:pt idx="448">
                  <c:v>40452</c:v>
                </c:pt>
                <c:pt idx="449">
                  <c:v>40445</c:v>
                </c:pt>
                <c:pt idx="450">
                  <c:v>40438</c:v>
                </c:pt>
                <c:pt idx="451">
                  <c:v>40431</c:v>
                </c:pt>
                <c:pt idx="452">
                  <c:v>40424</c:v>
                </c:pt>
                <c:pt idx="453">
                  <c:v>40417</c:v>
                </c:pt>
                <c:pt idx="454">
                  <c:v>40410</c:v>
                </c:pt>
                <c:pt idx="455">
                  <c:v>40403</c:v>
                </c:pt>
                <c:pt idx="456">
                  <c:v>40396</c:v>
                </c:pt>
                <c:pt idx="457">
                  <c:v>40389</c:v>
                </c:pt>
                <c:pt idx="458">
                  <c:v>40382</c:v>
                </c:pt>
                <c:pt idx="459">
                  <c:v>40375</c:v>
                </c:pt>
                <c:pt idx="460">
                  <c:v>40368</c:v>
                </c:pt>
                <c:pt idx="461">
                  <c:v>40361</c:v>
                </c:pt>
                <c:pt idx="462">
                  <c:v>40354</c:v>
                </c:pt>
                <c:pt idx="463">
                  <c:v>40347</c:v>
                </c:pt>
                <c:pt idx="464">
                  <c:v>40340</c:v>
                </c:pt>
                <c:pt idx="465">
                  <c:v>40333</c:v>
                </c:pt>
                <c:pt idx="466">
                  <c:v>40326</c:v>
                </c:pt>
                <c:pt idx="467">
                  <c:v>40319</c:v>
                </c:pt>
                <c:pt idx="468">
                  <c:v>40312</c:v>
                </c:pt>
                <c:pt idx="469">
                  <c:v>40305</c:v>
                </c:pt>
                <c:pt idx="470">
                  <c:v>40298</c:v>
                </c:pt>
                <c:pt idx="471">
                  <c:v>40291</c:v>
                </c:pt>
                <c:pt idx="472">
                  <c:v>40284</c:v>
                </c:pt>
                <c:pt idx="473">
                  <c:v>40277</c:v>
                </c:pt>
                <c:pt idx="474">
                  <c:v>40270</c:v>
                </c:pt>
                <c:pt idx="475">
                  <c:v>40263</c:v>
                </c:pt>
                <c:pt idx="476">
                  <c:v>40256</c:v>
                </c:pt>
                <c:pt idx="477">
                  <c:v>40249</c:v>
                </c:pt>
                <c:pt idx="478">
                  <c:v>40242</c:v>
                </c:pt>
                <c:pt idx="479">
                  <c:v>40235</c:v>
                </c:pt>
                <c:pt idx="480">
                  <c:v>40228</c:v>
                </c:pt>
                <c:pt idx="481">
                  <c:v>40221</c:v>
                </c:pt>
                <c:pt idx="482">
                  <c:v>40214</c:v>
                </c:pt>
                <c:pt idx="483">
                  <c:v>40207</c:v>
                </c:pt>
                <c:pt idx="484">
                  <c:v>40200</c:v>
                </c:pt>
                <c:pt idx="485">
                  <c:v>40193</c:v>
                </c:pt>
                <c:pt idx="486">
                  <c:v>40186</c:v>
                </c:pt>
                <c:pt idx="487">
                  <c:v>40179</c:v>
                </c:pt>
                <c:pt idx="488">
                  <c:v>40172</c:v>
                </c:pt>
                <c:pt idx="489">
                  <c:v>40165</c:v>
                </c:pt>
                <c:pt idx="490">
                  <c:v>40158</c:v>
                </c:pt>
                <c:pt idx="491">
                  <c:v>40151</c:v>
                </c:pt>
                <c:pt idx="492">
                  <c:v>40144</c:v>
                </c:pt>
                <c:pt idx="493">
                  <c:v>40137</c:v>
                </c:pt>
                <c:pt idx="494">
                  <c:v>40130</c:v>
                </c:pt>
                <c:pt idx="495">
                  <c:v>40123</c:v>
                </c:pt>
                <c:pt idx="496">
                  <c:v>40116</c:v>
                </c:pt>
                <c:pt idx="497">
                  <c:v>40109</c:v>
                </c:pt>
                <c:pt idx="498">
                  <c:v>40102</c:v>
                </c:pt>
                <c:pt idx="499">
                  <c:v>40095</c:v>
                </c:pt>
                <c:pt idx="500">
                  <c:v>40088</c:v>
                </c:pt>
                <c:pt idx="501">
                  <c:v>40081</c:v>
                </c:pt>
                <c:pt idx="502">
                  <c:v>40074</c:v>
                </c:pt>
                <c:pt idx="503">
                  <c:v>40067</c:v>
                </c:pt>
                <c:pt idx="504">
                  <c:v>40060</c:v>
                </c:pt>
                <c:pt idx="505">
                  <c:v>40053</c:v>
                </c:pt>
                <c:pt idx="506">
                  <c:v>40046</c:v>
                </c:pt>
                <c:pt idx="507">
                  <c:v>40039</c:v>
                </c:pt>
                <c:pt idx="508">
                  <c:v>40032</c:v>
                </c:pt>
                <c:pt idx="509">
                  <c:v>40025</c:v>
                </c:pt>
                <c:pt idx="510">
                  <c:v>40018</c:v>
                </c:pt>
                <c:pt idx="511">
                  <c:v>40011</c:v>
                </c:pt>
                <c:pt idx="512">
                  <c:v>40004</c:v>
                </c:pt>
                <c:pt idx="513">
                  <c:v>39997</c:v>
                </c:pt>
                <c:pt idx="514">
                  <c:v>39990</c:v>
                </c:pt>
                <c:pt idx="515">
                  <c:v>39983</c:v>
                </c:pt>
                <c:pt idx="516">
                  <c:v>39976</c:v>
                </c:pt>
                <c:pt idx="517">
                  <c:v>39969</c:v>
                </c:pt>
                <c:pt idx="518">
                  <c:v>39962</c:v>
                </c:pt>
                <c:pt idx="519">
                  <c:v>39955</c:v>
                </c:pt>
                <c:pt idx="520">
                  <c:v>39948</c:v>
                </c:pt>
                <c:pt idx="521">
                  <c:v>39941</c:v>
                </c:pt>
                <c:pt idx="522">
                  <c:v>39934</c:v>
                </c:pt>
                <c:pt idx="523">
                  <c:v>39927</c:v>
                </c:pt>
                <c:pt idx="524">
                  <c:v>39920</c:v>
                </c:pt>
                <c:pt idx="525">
                  <c:v>39913</c:v>
                </c:pt>
                <c:pt idx="526">
                  <c:v>39906</c:v>
                </c:pt>
                <c:pt idx="527">
                  <c:v>39899</c:v>
                </c:pt>
                <c:pt idx="528">
                  <c:v>39892</c:v>
                </c:pt>
                <c:pt idx="529">
                  <c:v>39885</c:v>
                </c:pt>
                <c:pt idx="530">
                  <c:v>39878</c:v>
                </c:pt>
                <c:pt idx="531">
                  <c:v>39871</c:v>
                </c:pt>
                <c:pt idx="532">
                  <c:v>39864</c:v>
                </c:pt>
                <c:pt idx="533">
                  <c:v>39857</c:v>
                </c:pt>
                <c:pt idx="534">
                  <c:v>39850</c:v>
                </c:pt>
                <c:pt idx="535">
                  <c:v>39843</c:v>
                </c:pt>
                <c:pt idx="536">
                  <c:v>39836</c:v>
                </c:pt>
                <c:pt idx="537">
                  <c:v>39829</c:v>
                </c:pt>
                <c:pt idx="538">
                  <c:v>39822</c:v>
                </c:pt>
              </c:numCache>
            </c:numRef>
          </c:cat>
          <c:val>
            <c:numRef>
              <c:f>'mediana wykres'!$C$2:$C$540</c:f>
              <c:numCache>
                <c:formatCode>General</c:formatCode>
                <c:ptCount val="539"/>
                <c:pt idx="0">
                  <c:v>0.36029143935910651</c:v>
                </c:pt>
                <c:pt idx="1">
                  <c:v>0.36232402324227997</c:v>
                </c:pt>
                <c:pt idx="2">
                  <c:v>0.36232402324227997</c:v>
                </c:pt>
                <c:pt idx="3">
                  <c:v>0.36239429731114869</c:v>
                </c:pt>
                <c:pt idx="4">
                  <c:v>0.3614144540860646</c:v>
                </c:pt>
                <c:pt idx="5">
                  <c:v>0.3527355726974436</c:v>
                </c:pt>
                <c:pt idx="6">
                  <c:v>0.35336644772110137</c:v>
                </c:pt>
                <c:pt idx="7">
                  <c:v>0.35576022390302831</c:v>
                </c:pt>
                <c:pt idx="8">
                  <c:v>0.3478874048866748</c:v>
                </c:pt>
                <c:pt idx="9">
                  <c:v>0.35093587557054834</c:v>
                </c:pt>
                <c:pt idx="10">
                  <c:v>0.35202858801906473</c:v>
                </c:pt>
                <c:pt idx="11">
                  <c:v>0.34893962591033334</c:v>
                </c:pt>
                <c:pt idx="12">
                  <c:v>0.35056613193442981</c:v>
                </c:pt>
                <c:pt idx="13">
                  <c:v>0.35231336548131398</c:v>
                </c:pt>
                <c:pt idx="14">
                  <c:v>0.35176515743636105</c:v>
                </c:pt>
                <c:pt idx="15">
                  <c:v>0.34706717085917982</c:v>
                </c:pt>
                <c:pt idx="16">
                  <c:v>0.33968604949651132</c:v>
                </c:pt>
                <c:pt idx="17">
                  <c:v>0.32862238490023804</c:v>
                </c:pt>
                <c:pt idx="18">
                  <c:v>0.3265257972773345</c:v>
                </c:pt>
                <c:pt idx="19">
                  <c:v>0.32444344004895193</c:v>
                </c:pt>
                <c:pt idx="20">
                  <c:v>0.33670263444474863</c:v>
                </c:pt>
                <c:pt idx="21">
                  <c:v>0.33360948857480138</c:v>
                </c:pt>
                <c:pt idx="22">
                  <c:v>0.3364500660291771</c:v>
                </c:pt>
                <c:pt idx="23">
                  <c:v>0.32554913624398957</c:v>
                </c:pt>
                <c:pt idx="24">
                  <c:v>0.32025571303670808</c:v>
                </c:pt>
                <c:pt idx="25">
                  <c:v>0.33182596097059242</c:v>
                </c:pt>
                <c:pt idx="26">
                  <c:v>0.32962475438327782</c:v>
                </c:pt>
                <c:pt idx="27">
                  <c:v>0.31392968711870389</c:v>
                </c:pt>
                <c:pt idx="28">
                  <c:v>0.3326751809903693</c:v>
                </c:pt>
                <c:pt idx="29">
                  <c:v>0.33176206727259172</c:v>
                </c:pt>
                <c:pt idx="30">
                  <c:v>0.34745503102525699</c:v>
                </c:pt>
                <c:pt idx="31">
                  <c:v>0.35198119792766164</c:v>
                </c:pt>
                <c:pt idx="32">
                  <c:v>0.3493753093974607</c:v>
                </c:pt>
                <c:pt idx="33">
                  <c:v>0.34459778515330791</c:v>
                </c:pt>
                <c:pt idx="34">
                  <c:v>0.34276410331319213</c:v>
                </c:pt>
                <c:pt idx="35">
                  <c:v>0.36379660809330683</c:v>
                </c:pt>
                <c:pt idx="36">
                  <c:v>0.36301996938563347</c:v>
                </c:pt>
                <c:pt idx="37">
                  <c:v>0.35496449166078053</c:v>
                </c:pt>
                <c:pt idx="38">
                  <c:v>0.35995457348572479</c:v>
                </c:pt>
                <c:pt idx="39">
                  <c:v>0.36357995112922947</c:v>
                </c:pt>
                <c:pt idx="40">
                  <c:v>0.36544446324855834</c:v>
                </c:pt>
                <c:pt idx="41">
                  <c:v>0.35243792238696886</c:v>
                </c:pt>
                <c:pt idx="42">
                  <c:v>0.34934591635378637</c:v>
                </c:pt>
                <c:pt idx="43">
                  <c:v>0.34928965439812082</c:v>
                </c:pt>
                <c:pt idx="44">
                  <c:v>0.34582181076634277</c:v>
                </c:pt>
                <c:pt idx="45">
                  <c:v>0.35079693514445215</c:v>
                </c:pt>
                <c:pt idx="46">
                  <c:v>0.35940992480886469</c:v>
                </c:pt>
                <c:pt idx="47">
                  <c:v>0.36457999283607562</c:v>
                </c:pt>
                <c:pt idx="48">
                  <c:v>0.35908213089349772</c:v>
                </c:pt>
                <c:pt idx="49">
                  <c:v>0.36129701334929742</c:v>
                </c:pt>
                <c:pt idx="50">
                  <c:v>0.36388795015076048</c:v>
                </c:pt>
                <c:pt idx="51">
                  <c:v>0.372791382157457</c:v>
                </c:pt>
                <c:pt idx="52">
                  <c:v>0.36184247704796796</c:v>
                </c:pt>
                <c:pt idx="53">
                  <c:v>0.36459794862724676</c:v>
                </c:pt>
                <c:pt idx="54">
                  <c:v>0.36878956539371383</c:v>
                </c:pt>
                <c:pt idx="55">
                  <c:v>0.37121110743168362</c:v>
                </c:pt>
                <c:pt idx="56">
                  <c:v>0.36350694718515048</c:v>
                </c:pt>
                <c:pt idx="57">
                  <c:v>0.35776213767093956</c:v>
                </c:pt>
                <c:pt idx="58">
                  <c:v>0.36217509783816748</c:v>
                </c:pt>
                <c:pt idx="59">
                  <c:v>0.37159545440019759</c:v>
                </c:pt>
                <c:pt idx="60">
                  <c:v>0.37721805450990681</c:v>
                </c:pt>
                <c:pt idx="61">
                  <c:v>0.37057768304852573</c:v>
                </c:pt>
                <c:pt idx="62">
                  <c:v>0.38126651915303877</c:v>
                </c:pt>
                <c:pt idx="63">
                  <c:v>0.38148640810911594</c:v>
                </c:pt>
                <c:pt idx="64">
                  <c:v>0.37330602727457962</c:v>
                </c:pt>
                <c:pt idx="65">
                  <c:v>0.39137491490868465</c:v>
                </c:pt>
                <c:pt idx="66">
                  <c:v>0.40433319556608049</c:v>
                </c:pt>
                <c:pt idx="67">
                  <c:v>0.40524173584469952</c:v>
                </c:pt>
                <c:pt idx="68">
                  <c:v>0.39693163798236281</c:v>
                </c:pt>
                <c:pt idx="69">
                  <c:v>0.39739795550872764</c:v>
                </c:pt>
                <c:pt idx="70">
                  <c:v>0.38614943148908931</c:v>
                </c:pt>
                <c:pt idx="71">
                  <c:v>0.38183694185565092</c:v>
                </c:pt>
                <c:pt idx="72">
                  <c:v>0.38050825891261814</c:v>
                </c:pt>
                <c:pt idx="73">
                  <c:v>0.37809571367739481</c:v>
                </c:pt>
                <c:pt idx="74">
                  <c:v>0.37584269258092445</c:v>
                </c:pt>
                <c:pt idx="75">
                  <c:v>0.38529309472569656</c:v>
                </c:pt>
                <c:pt idx="76">
                  <c:v>0.37819138634270105</c:v>
                </c:pt>
                <c:pt idx="77">
                  <c:v>0.38147718919452994</c:v>
                </c:pt>
                <c:pt idx="78">
                  <c:v>0.38506914321751839</c:v>
                </c:pt>
                <c:pt idx="79">
                  <c:v>0.38411585437099793</c:v>
                </c:pt>
                <c:pt idx="80">
                  <c:v>0.38529579537394776</c:v>
                </c:pt>
                <c:pt idx="81">
                  <c:v>0.39423701782960802</c:v>
                </c:pt>
                <c:pt idx="82">
                  <c:v>0.3902597451023353</c:v>
                </c:pt>
                <c:pt idx="83">
                  <c:v>0.3904561701661734</c:v>
                </c:pt>
                <c:pt idx="84">
                  <c:v>0.38978767628289246</c:v>
                </c:pt>
                <c:pt idx="85">
                  <c:v>0.39219715356018303</c:v>
                </c:pt>
                <c:pt idx="86">
                  <c:v>0.39158157953740691</c:v>
                </c:pt>
                <c:pt idx="87">
                  <c:v>0.3942181377433065</c:v>
                </c:pt>
                <c:pt idx="88">
                  <c:v>0.38976379475889678</c:v>
                </c:pt>
                <c:pt idx="89">
                  <c:v>0.38083522333032555</c:v>
                </c:pt>
                <c:pt idx="90">
                  <c:v>0.37941159103420996</c:v>
                </c:pt>
                <c:pt idx="91">
                  <c:v>0.38330944049657562</c:v>
                </c:pt>
                <c:pt idx="92">
                  <c:v>0.38425224376496031</c:v>
                </c:pt>
                <c:pt idx="93">
                  <c:v>0.38337380603268112</c:v>
                </c:pt>
                <c:pt idx="94">
                  <c:v>0.38337380603268112</c:v>
                </c:pt>
                <c:pt idx="95">
                  <c:v>0.37466428689627279</c:v>
                </c:pt>
                <c:pt idx="96">
                  <c:v>0.37763164594671794</c:v>
                </c:pt>
                <c:pt idx="97">
                  <c:v>0.37883791856432952</c:v>
                </c:pt>
                <c:pt idx="98">
                  <c:v>0.37765167894392621</c:v>
                </c:pt>
                <c:pt idx="99">
                  <c:v>0.38255123798361268</c:v>
                </c:pt>
                <c:pt idx="100">
                  <c:v>0.38061583215320266</c:v>
                </c:pt>
                <c:pt idx="101">
                  <c:v>0.37905819975444888</c:v>
                </c:pt>
                <c:pt idx="102">
                  <c:v>0.37488020720436321</c:v>
                </c:pt>
                <c:pt idx="103">
                  <c:v>0.37939915201143909</c:v>
                </c:pt>
                <c:pt idx="104">
                  <c:v>0.37905993898565904</c:v>
                </c:pt>
                <c:pt idx="105">
                  <c:v>0.37832128736062537</c:v>
                </c:pt>
                <c:pt idx="106">
                  <c:v>0.36725468406101242</c:v>
                </c:pt>
                <c:pt idx="107">
                  <c:v>0.36424444926269811</c:v>
                </c:pt>
                <c:pt idx="108">
                  <c:v>0.36874895376720274</c:v>
                </c:pt>
                <c:pt idx="109">
                  <c:v>0.36179861011132214</c:v>
                </c:pt>
                <c:pt idx="110">
                  <c:v>0.36562514072356705</c:v>
                </c:pt>
                <c:pt idx="111">
                  <c:v>0.37068111761052969</c:v>
                </c:pt>
                <c:pt idx="112">
                  <c:v>0.36076027870850436</c:v>
                </c:pt>
                <c:pt idx="113">
                  <c:v>0.36647404062490607</c:v>
                </c:pt>
                <c:pt idx="114">
                  <c:v>0.36215198579655344</c:v>
                </c:pt>
                <c:pt idx="115">
                  <c:v>0.35758577575089123</c:v>
                </c:pt>
                <c:pt idx="116">
                  <c:v>0.35515369295658333</c:v>
                </c:pt>
                <c:pt idx="117">
                  <c:v>0.34358791258069543</c:v>
                </c:pt>
                <c:pt idx="118">
                  <c:v>0.34425636177855651</c:v>
                </c:pt>
                <c:pt idx="119">
                  <c:v>0.33314353572515321</c:v>
                </c:pt>
                <c:pt idx="120">
                  <c:v>0.33148660026673432</c:v>
                </c:pt>
                <c:pt idx="121">
                  <c:v>0.32505619157853766</c:v>
                </c:pt>
                <c:pt idx="122">
                  <c:v>0.32046928027660165</c:v>
                </c:pt>
                <c:pt idx="123">
                  <c:v>0.31854512409925861</c:v>
                </c:pt>
                <c:pt idx="124">
                  <c:v>0.31675514796560722</c:v>
                </c:pt>
                <c:pt idx="125">
                  <c:v>0.31279344443308821</c:v>
                </c:pt>
                <c:pt idx="126">
                  <c:v>0.29755507276194681</c:v>
                </c:pt>
                <c:pt idx="127">
                  <c:v>0.30051128388469128</c:v>
                </c:pt>
                <c:pt idx="128">
                  <c:v>0.28941847773422447</c:v>
                </c:pt>
                <c:pt idx="129">
                  <c:v>0.30256850762065596</c:v>
                </c:pt>
                <c:pt idx="130">
                  <c:v>0.30000932655859586</c:v>
                </c:pt>
                <c:pt idx="131">
                  <c:v>0.31072739809092681</c:v>
                </c:pt>
                <c:pt idx="132">
                  <c:v>0.30827941767477018</c:v>
                </c:pt>
                <c:pt idx="133">
                  <c:v>0.3018650494900364</c:v>
                </c:pt>
                <c:pt idx="134">
                  <c:v>0.30471557505568742</c:v>
                </c:pt>
                <c:pt idx="135">
                  <c:v>0.3054395831645782</c:v>
                </c:pt>
                <c:pt idx="136">
                  <c:v>0.31025612941758857</c:v>
                </c:pt>
                <c:pt idx="137">
                  <c:v>0.30320914955181671</c:v>
                </c:pt>
                <c:pt idx="138">
                  <c:v>0.30523412423963309</c:v>
                </c:pt>
                <c:pt idx="139">
                  <c:v>0.30650477227012862</c:v>
                </c:pt>
                <c:pt idx="140">
                  <c:v>0.30785716794246248</c:v>
                </c:pt>
                <c:pt idx="141">
                  <c:v>0.30667513484553577</c:v>
                </c:pt>
                <c:pt idx="142">
                  <c:v>0.31295654188071165</c:v>
                </c:pt>
                <c:pt idx="143">
                  <c:v>0.30196404217834255</c:v>
                </c:pt>
                <c:pt idx="144">
                  <c:v>0.29141060003820268</c:v>
                </c:pt>
                <c:pt idx="145">
                  <c:v>0.29206741448812057</c:v>
                </c:pt>
                <c:pt idx="146">
                  <c:v>0.28609748524283751</c:v>
                </c:pt>
                <c:pt idx="147">
                  <c:v>0.27469234174675106</c:v>
                </c:pt>
                <c:pt idx="148">
                  <c:v>0.27946235878252618</c:v>
                </c:pt>
                <c:pt idx="149">
                  <c:v>0.27234618728279303</c:v>
                </c:pt>
                <c:pt idx="150">
                  <c:v>0.27272311905814173</c:v>
                </c:pt>
                <c:pt idx="151">
                  <c:v>0.28090279464388951</c:v>
                </c:pt>
                <c:pt idx="152">
                  <c:v>0.28393677522641381</c:v>
                </c:pt>
                <c:pt idx="153">
                  <c:v>0.29189472222210633</c:v>
                </c:pt>
                <c:pt idx="154">
                  <c:v>0.28563749580572878</c:v>
                </c:pt>
                <c:pt idx="155">
                  <c:v>0.28843469860293164</c:v>
                </c:pt>
                <c:pt idx="156">
                  <c:v>0.29034477794468883</c:v>
                </c:pt>
                <c:pt idx="157">
                  <c:v>0.29775057188936305</c:v>
                </c:pt>
                <c:pt idx="158">
                  <c:v>0.30257217266081915</c:v>
                </c:pt>
                <c:pt idx="159">
                  <c:v>0.29993317002181646</c:v>
                </c:pt>
                <c:pt idx="160">
                  <c:v>0.29503787494430761</c:v>
                </c:pt>
                <c:pt idx="161">
                  <c:v>0.30198786695581109</c:v>
                </c:pt>
                <c:pt idx="162">
                  <c:v>0.29454537710466083</c:v>
                </c:pt>
                <c:pt idx="163">
                  <c:v>0.2991596133807008</c:v>
                </c:pt>
                <c:pt idx="164">
                  <c:v>0.29223529776073298</c:v>
                </c:pt>
                <c:pt idx="165">
                  <c:v>0.28550591507859319</c:v>
                </c:pt>
                <c:pt idx="166">
                  <c:v>0.27939573472972157</c:v>
                </c:pt>
                <c:pt idx="167">
                  <c:v>0.27512694838983798</c:v>
                </c:pt>
                <c:pt idx="168">
                  <c:v>0.25685600364830513</c:v>
                </c:pt>
                <c:pt idx="169">
                  <c:v>0.26772449490410982</c:v>
                </c:pt>
                <c:pt idx="170">
                  <c:v>0.26652545413672374</c:v>
                </c:pt>
                <c:pt idx="171">
                  <c:v>0.25635928993564389</c:v>
                </c:pt>
                <c:pt idx="172">
                  <c:v>0.26397014367488941</c:v>
                </c:pt>
                <c:pt idx="173">
                  <c:v>0.26899526930303014</c:v>
                </c:pt>
                <c:pt idx="174">
                  <c:v>0.28934410651233233</c:v>
                </c:pt>
                <c:pt idx="175">
                  <c:v>0.28730744663453195</c:v>
                </c:pt>
                <c:pt idx="176">
                  <c:v>0.28243706171701422</c:v>
                </c:pt>
                <c:pt idx="177">
                  <c:v>0.27155945331091663</c:v>
                </c:pt>
                <c:pt idx="178">
                  <c:v>0.29227535990633435</c:v>
                </c:pt>
                <c:pt idx="179">
                  <c:v>0.30701365191735353</c:v>
                </c:pt>
                <c:pt idx="180">
                  <c:v>0.31413954265369542</c:v>
                </c:pt>
                <c:pt idx="181">
                  <c:v>0.30839162969352024</c:v>
                </c:pt>
                <c:pt idx="182">
                  <c:v>0.31529683998856101</c:v>
                </c:pt>
                <c:pt idx="183">
                  <c:v>0.31966131165777995</c:v>
                </c:pt>
                <c:pt idx="184">
                  <c:v>0.32548573822196875</c:v>
                </c:pt>
                <c:pt idx="185">
                  <c:v>0.32417512223245371</c:v>
                </c:pt>
                <c:pt idx="186">
                  <c:v>0.32599694770157378</c:v>
                </c:pt>
                <c:pt idx="187">
                  <c:v>0.30803147873283859</c:v>
                </c:pt>
                <c:pt idx="188">
                  <c:v>0.3096001807507599</c:v>
                </c:pt>
                <c:pt idx="189">
                  <c:v>0.31965340369576295</c:v>
                </c:pt>
                <c:pt idx="190">
                  <c:v>0.31948665365407547</c:v>
                </c:pt>
                <c:pt idx="191">
                  <c:v>0.31649064832784379</c:v>
                </c:pt>
                <c:pt idx="192">
                  <c:v>0.31988452101175491</c:v>
                </c:pt>
                <c:pt idx="193">
                  <c:v>0.33082267835294127</c:v>
                </c:pt>
                <c:pt idx="194">
                  <c:v>0.34193378946405234</c:v>
                </c:pt>
                <c:pt idx="195">
                  <c:v>0.34058517179716091</c:v>
                </c:pt>
                <c:pt idx="196">
                  <c:v>0.34237938351414354</c:v>
                </c:pt>
                <c:pt idx="197">
                  <c:v>0.33862599503843638</c:v>
                </c:pt>
                <c:pt idx="198">
                  <c:v>0.34929310203975744</c:v>
                </c:pt>
                <c:pt idx="199">
                  <c:v>0.33969054135690868</c:v>
                </c:pt>
                <c:pt idx="200">
                  <c:v>0.33860583061310701</c:v>
                </c:pt>
                <c:pt idx="201">
                  <c:v>0.34614158700824721</c:v>
                </c:pt>
                <c:pt idx="202">
                  <c:v>0.33828374255784976</c:v>
                </c:pt>
                <c:pt idx="203">
                  <c:v>0.34599240816125226</c:v>
                </c:pt>
                <c:pt idx="204">
                  <c:v>0.35021455820996933</c:v>
                </c:pt>
                <c:pt idx="205">
                  <c:v>0.36231804300496656</c:v>
                </c:pt>
                <c:pt idx="206">
                  <c:v>0.3725242075283387</c:v>
                </c:pt>
                <c:pt idx="207">
                  <c:v>0.37171077855547757</c:v>
                </c:pt>
                <c:pt idx="208">
                  <c:v>0.37619014688862112</c:v>
                </c:pt>
                <c:pt idx="209">
                  <c:v>0.37050697384991194</c:v>
                </c:pt>
                <c:pt idx="210">
                  <c:v>0.37304504491590174</c:v>
                </c:pt>
                <c:pt idx="211">
                  <c:v>0.36853037222967161</c:v>
                </c:pt>
                <c:pt idx="212">
                  <c:v>0.36682935161730418</c:v>
                </c:pt>
                <c:pt idx="213">
                  <c:v>0.3595134485230369</c:v>
                </c:pt>
                <c:pt idx="214">
                  <c:v>0.35532129678088853</c:v>
                </c:pt>
                <c:pt idx="215">
                  <c:v>0.36275649459807818</c:v>
                </c:pt>
                <c:pt idx="216">
                  <c:v>0.34995239728693855</c:v>
                </c:pt>
                <c:pt idx="217">
                  <c:v>0.35377892789918347</c:v>
                </c:pt>
                <c:pt idx="218">
                  <c:v>0.35377892789918347</c:v>
                </c:pt>
                <c:pt idx="219">
                  <c:v>0.34639703813540401</c:v>
                </c:pt>
                <c:pt idx="220">
                  <c:v>0.34574800357431362</c:v>
                </c:pt>
                <c:pt idx="221">
                  <c:v>0.34360617562151191</c:v>
                </c:pt>
                <c:pt idx="222">
                  <c:v>0.34514528293926761</c:v>
                </c:pt>
                <c:pt idx="223">
                  <c:v>0.3414736868148413</c:v>
                </c:pt>
                <c:pt idx="224">
                  <c:v>0.32737370512650577</c:v>
                </c:pt>
                <c:pt idx="225">
                  <c:v>0.33530574545197522</c:v>
                </c:pt>
                <c:pt idx="226">
                  <c:v>0.32755875310782651</c:v>
                </c:pt>
                <c:pt idx="227">
                  <c:v>0.3263910971771074</c:v>
                </c:pt>
                <c:pt idx="228">
                  <c:v>0.3237031376546155</c:v>
                </c:pt>
                <c:pt idx="229">
                  <c:v>0.32964728318369568</c:v>
                </c:pt>
                <c:pt idx="230">
                  <c:v>0.34345795628640419</c:v>
                </c:pt>
                <c:pt idx="231">
                  <c:v>0.34418848607931474</c:v>
                </c:pt>
                <c:pt idx="232">
                  <c:v>0.34128657081524039</c:v>
                </c:pt>
                <c:pt idx="233">
                  <c:v>0.33921900430201563</c:v>
                </c:pt>
                <c:pt idx="234">
                  <c:v>0.33829891570089093</c:v>
                </c:pt>
                <c:pt idx="235">
                  <c:v>0.34432769827576459</c:v>
                </c:pt>
                <c:pt idx="236">
                  <c:v>0.33691280107320309</c:v>
                </c:pt>
                <c:pt idx="237">
                  <c:v>0.3290202505331864</c:v>
                </c:pt>
                <c:pt idx="238">
                  <c:v>0.3290202505331864</c:v>
                </c:pt>
                <c:pt idx="239">
                  <c:v>0.33420831797806316</c:v>
                </c:pt>
                <c:pt idx="240">
                  <c:v>0.34120548933432338</c:v>
                </c:pt>
                <c:pt idx="241">
                  <c:v>0.34837421300589233</c:v>
                </c:pt>
                <c:pt idx="242">
                  <c:v>0.33740529161649563</c:v>
                </c:pt>
                <c:pt idx="243">
                  <c:v>0.34214824880255307</c:v>
                </c:pt>
                <c:pt idx="244">
                  <c:v>0.32328369274447155</c:v>
                </c:pt>
                <c:pt idx="245">
                  <c:v>0.32378042848105965</c:v>
                </c:pt>
                <c:pt idx="246">
                  <c:v>0.31547254821227522</c:v>
                </c:pt>
                <c:pt idx="247">
                  <c:v>0.29909205732425254</c:v>
                </c:pt>
                <c:pt idx="248">
                  <c:v>0.30640666319150023</c:v>
                </c:pt>
                <c:pt idx="249">
                  <c:v>0.31924088779043064</c:v>
                </c:pt>
                <c:pt idx="250">
                  <c:v>0.31469778812120025</c:v>
                </c:pt>
                <c:pt idx="251">
                  <c:v>0.31219044518832545</c:v>
                </c:pt>
                <c:pt idx="252">
                  <c:v>0.31293489564853111</c:v>
                </c:pt>
                <c:pt idx="253">
                  <c:v>0.31817012734290662</c:v>
                </c:pt>
                <c:pt idx="254">
                  <c:v>0.32525379481149774</c:v>
                </c:pt>
                <c:pt idx="255">
                  <c:v>0.32525379481149774</c:v>
                </c:pt>
                <c:pt idx="256">
                  <c:v>0.32946432112728713</c:v>
                </c:pt>
                <c:pt idx="257">
                  <c:v>0.32000892275449527</c:v>
                </c:pt>
                <c:pt idx="258">
                  <c:v>0.32039300633108164</c:v>
                </c:pt>
                <c:pt idx="259">
                  <c:v>0.3072690726506932</c:v>
                </c:pt>
                <c:pt idx="260">
                  <c:v>0.30404281370834518</c:v>
                </c:pt>
                <c:pt idx="261">
                  <c:v>0.31292937931210885</c:v>
                </c:pt>
                <c:pt idx="262">
                  <c:v>0.30862575090816152</c:v>
                </c:pt>
                <c:pt idx="263">
                  <c:v>0.30897811172563872</c:v>
                </c:pt>
                <c:pt idx="264">
                  <c:v>0.3167841922515221</c:v>
                </c:pt>
                <c:pt idx="265">
                  <c:v>0.31888764792870594</c:v>
                </c:pt>
                <c:pt idx="266">
                  <c:v>0.31029781256721689</c:v>
                </c:pt>
                <c:pt idx="267">
                  <c:v>0.299528992136464</c:v>
                </c:pt>
                <c:pt idx="268">
                  <c:v>0.28730160565094376</c:v>
                </c:pt>
                <c:pt idx="269">
                  <c:v>0.30931865110548923</c:v>
                </c:pt>
                <c:pt idx="270">
                  <c:v>0.32169488872925156</c:v>
                </c:pt>
                <c:pt idx="271">
                  <c:v>0.31909410849518138</c:v>
                </c:pt>
                <c:pt idx="272">
                  <c:v>0.31817226070249466</c:v>
                </c:pt>
                <c:pt idx="273">
                  <c:v>0.30814719804585305</c:v>
                </c:pt>
                <c:pt idx="274">
                  <c:v>0.2953709549519305</c:v>
                </c:pt>
                <c:pt idx="275">
                  <c:v>0.29928259784194422</c:v>
                </c:pt>
                <c:pt idx="276">
                  <c:v>0.30382805238739885</c:v>
                </c:pt>
                <c:pt idx="277">
                  <c:v>0.29445723578766653</c:v>
                </c:pt>
                <c:pt idx="278">
                  <c:v>0.30588861246204757</c:v>
                </c:pt>
                <c:pt idx="279">
                  <c:v>0.30515601172944684</c:v>
                </c:pt>
                <c:pt idx="280">
                  <c:v>0.30389418207645003</c:v>
                </c:pt>
                <c:pt idx="281">
                  <c:v>0.30844983108121599</c:v>
                </c:pt>
                <c:pt idx="282">
                  <c:v>0.31389241933429635</c:v>
                </c:pt>
                <c:pt idx="283">
                  <c:v>0.32823947667200776</c:v>
                </c:pt>
                <c:pt idx="284">
                  <c:v>0.3296666888508849</c:v>
                </c:pt>
                <c:pt idx="285">
                  <c:v>0.32423813926758338</c:v>
                </c:pt>
                <c:pt idx="286">
                  <c:v>0.32081933584878014</c:v>
                </c:pt>
                <c:pt idx="287">
                  <c:v>0.32580423010859877</c:v>
                </c:pt>
                <c:pt idx="288">
                  <c:v>0.326768767291507</c:v>
                </c:pt>
                <c:pt idx="289">
                  <c:v>0.31644884985084654</c:v>
                </c:pt>
                <c:pt idx="290">
                  <c:v>0.30945339689526769</c:v>
                </c:pt>
                <c:pt idx="291">
                  <c:v>0.29848172784890104</c:v>
                </c:pt>
                <c:pt idx="292">
                  <c:v>0.29904372293144393</c:v>
                </c:pt>
                <c:pt idx="293">
                  <c:v>0.29683621741268018</c:v>
                </c:pt>
                <c:pt idx="294">
                  <c:v>0.2861056238053743</c:v>
                </c:pt>
                <c:pt idx="295">
                  <c:v>0.26536519469304781</c:v>
                </c:pt>
                <c:pt idx="296">
                  <c:v>0.28423311922134969</c:v>
                </c:pt>
                <c:pt idx="297">
                  <c:v>0.29210810384052044</c:v>
                </c:pt>
                <c:pt idx="298">
                  <c:v>0.29618557580790078</c:v>
                </c:pt>
                <c:pt idx="299">
                  <c:v>0.29195629478567459</c:v>
                </c:pt>
                <c:pt idx="300">
                  <c:v>0.28416940953977288</c:v>
                </c:pt>
                <c:pt idx="301">
                  <c:v>0.27248109785146118</c:v>
                </c:pt>
                <c:pt idx="302">
                  <c:v>0.27426725867738194</c:v>
                </c:pt>
                <c:pt idx="303">
                  <c:v>0.27285323152806074</c:v>
                </c:pt>
                <c:pt idx="304">
                  <c:v>0.26167614455635274</c:v>
                </c:pt>
                <c:pt idx="305">
                  <c:v>0.25524156894079086</c:v>
                </c:pt>
                <c:pt idx="306">
                  <c:v>0.2564172096649856</c:v>
                </c:pt>
                <c:pt idx="307">
                  <c:v>0.29380038723507906</c:v>
                </c:pt>
                <c:pt idx="308">
                  <c:v>0.29464745330623271</c:v>
                </c:pt>
                <c:pt idx="309">
                  <c:v>0.29636183698530011</c:v>
                </c:pt>
                <c:pt idx="310">
                  <c:v>0.2864525557571076</c:v>
                </c:pt>
                <c:pt idx="311">
                  <c:v>0.28899870470682121</c:v>
                </c:pt>
                <c:pt idx="312">
                  <c:v>0.27885345983418408</c:v>
                </c:pt>
                <c:pt idx="313">
                  <c:v>0.26901946488651174</c:v>
                </c:pt>
                <c:pt idx="314">
                  <c:v>0.26399807749577342</c:v>
                </c:pt>
                <c:pt idx="315">
                  <c:v>0.25888338437736053</c:v>
                </c:pt>
                <c:pt idx="316">
                  <c:v>0.27541447857835771</c:v>
                </c:pt>
                <c:pt idx="317">
                  <c:v>0.26656350550451074</c:v>
                </c:pt>
                <c:pt idx="318">
                  <c:v>0.26827214527867327</c:v>
                </c:pt>
                <c:pt idx="319">
                  <c:v>0.26793658888422667</c:v>
                </c:pt>
                <c:pt idx="320">
                  <c:v>0.28538055128480516</c:v>
                </c:pt>
                <c:pt idx="321">
                  <c:v>0.28170947933179491</c:v>
                </c:pt>
                <c:pt idx="322">
                  <c:v>0.27380333294056813</c:v>
                </c:pt>
                <c:pt idx="323">
                  <c:v>0.27144416794199783</c:v>
                </c:pt>
                <c:pt idx="324">
                  <c:v>0.27523563713631055</c:v>
                </c:pt>
                <c:pt idx="325">
                  <c:v>0.27662549120163377</c:v>
                </c:pt>
                <c:pt idx="326">
                  <c:v>0.28145334026782604</c:v>
                </c:pt>
                <c:pt idx="327">
                  <c:v>0.28772293274431499</c:v>
                </c:pt>
                <c:pt idx="328">
                  <c:v>0.28670549088384978</c:v>
                </c:pt>
                <c:pt idx="329">
                  <c:v>0.2820289515229768</c:v>
                </c:pt>
                <c:pt idx="330">
                  <c:v>0.28754049130940462</c:v>
                </c:pt>
                <c:pt idx="331">
                  <c:v>0.28463391218206219</c:v>
                </c:pt>
                <c:pt idx="332">
                  <c:v>0.28366696953384801</c:v>
                </c:pt>
                <c:pt idx="333">
                  <c:v>0.27584133928174726</c:v>
                </c:pt>
                <c:pt idx="334">
                  <c:v>0.2646079777367753</c:v>
                </c:pt>
                <c:pt idx="335">
                  <c:v>0.25590854320002004</c:v>
                </c:pt>
                <c:pt idx="336">
                  <c:v>0.24810948984373771</c:v>
                </c:pt>
                <c:pt idx="337">
                  <c:v>0.24188210618641215</c:v>
                </c:pt>
                <c:pt idx="338">
                  <c:v>0.23890973819991623</c:v>
                </c:pt>
                <c:pt idx="339">
                  <c:v>0.23938655744874252</c:v>
                </c:pt>
                <c:pt idx="340">
                  <c:v>0.23451471756110212</c:v>
                </c:pt>
                <c:pt idx="341">
                  <c:v>0.23959085969308183</c:v>
                </c:pt>
                <c:pt idx="342">
                  <c:v>0.23704817898113123</c:v>
                </c:pt>
                <c:pt idx="343">
                  <c:v>0.23904418696516314</c:v>
                </c:pt>
                <c:pt idx="344">
                  <c:v>0.23136404239773592</c:v>
                </c:pt>
                <c:pt idx="345">
                  <c:v>0.23023537422617835</c:v>
                </c:pt>
                <c:pt idx="346">
                  <c:v>0.232242063189389</c:v>
                </c:pt>
                <c:pt idx="347">
                  <c:v>0.22145956164903161</c:v>
                </c:pt>
                <c:pt idx="348">
                  <c:v>0.21233309489544616</c:v>
                </c:pt>
                <c:pt idx="349">
                  <c:v>0.21241112236111401</c:v>
                </c:pt>
                <c:pt idx="350">
                  <c:v>0.21315406441163418</c:v>
                </c:pt>
                <c:pt idx="351">
                  <c:v>0.21140039850364556</c:v>
                </c:pt>
                <c:pt idx="352">
                  <c:v>0.20330229577342798</c:v>
                </c:pt>
                <c:pt idx="353">
                  <c:v>0.19563989225773704</c:v>
                </c:pt>
                <c:pt idx="354">
                  <c:v>0.19827841468517773</c:v>
                </c:pt>
                <c:pt idx="355">
                  <c:v>0.19827841468517773</c:v>
                </c:pt>
                <c:pt idx="356">
                  <c:v>0.19984590054981413</c:v>
                </c:pt>
                <c:pt idx="357">
                  <c:v>0.19824973135587948</c:v>
                </c:pt>
                <c:pt idx="358">
                  <c:v>0.19043564570538221</c:v>
                </c:pt>
                <c:pt idx="359">
                  <c:v>0.18461040298693557</c:v>
                </c:pt>
                <c:pt idx="360">
                  <c:v>0.17076352207956313</c:v>
                </c:pt>
                <c:pt idx="361">
                  <c:v>0.16042719386138712</c:v>
                </c:pt>
                <c:pt idx="362">
                  <c:v>0.1566523702933583</c:v>
                </c:pt>
                <c:pt idx="363">
                  <c:v>0.15945153054528266</c:v>
                </c:pt>
                <c:pt idx="364">
                  <c:v>0.17973226853880406</c:v>
                </c:pt>
                <c:pt idx="365">
                  <c:v>0.18741250174880519</c:v>
                </c:pt>
                <c:pt idx="366">
                  <c:v>0.18895690329320672</c:v>
                </c:pt>
                <c:pt idx="367">
                  <c:v>0.18664065231086813</c:v>
                </c:pt>
                <c:pt idx="368">
                  <c:v>0.19117710892584666</c:v>
                </c:pt>
                <c:pt idx="369">
                  <c:v>0.19349550150699035</c:v>
                </c:pt>
                <c:pt idx="370">
                  <c:v>0.19873196035169663</c:v>
                </c:pt>
                <c:pt idx="371">
                  <c:v>0.19833003109124642</c:v>
                </c:pt>
                <c:pt idx="372">
                  <c:v>0.21060681680553223</c:v>
                </c:pt>
                <c:pt idx="373">
                  <c:v>0.20212025386352381</c:v>
                </c:pt>
                <c:pt idx="374">
                  <c:v>0.20477213428782468</c:v>
                </c:pt>
                <c:pt idx="375">
                  <c:v>0.20164876104472218</c:v>
                </c:pt>
                <c:pt idx="376">
                  <c:v>0.20659925609422725</c:v>
                </c:pt>
                <c:pt idx="377">
                  <c:v>0.19584236190295007</c:v>
                </c:pt>
                <c:pt idx="378">
                  <c:v>0.20034561167082379</c:v>
                </c:pt>
                <c:pt idx="379">
                  <c:v>0.18708001754155484</c:v>
                </c:pt>
                <c:pt idx="380">
                  <c:v>0.17360472224959009</c:v>
                </c:pt>
                <c:pt idx="381">
                  <c:v>0.15655881406595731</c:v>
                </c:pt>
                <c:pt idx="382">
                  <c:v>0.15261292906032037</c:v>
                </c:pt>
                <c:pt idx="383">
                  <c:v>0.15164111176197231</c:v>
                </c:pt>
                <c:pt idx="384">
                  <c:v>0.15389355190546117</c:v>
                </c:pt>
                <c:pt idx="385">
                  <c:v>0.14675189504106856</c:v>
                </c:pt>
                <c:pt idx="386">
                  <c:v>0.16005834665397187</c:v>
                </c:pt>
                <c:pt idx="387">
                  <c:v>0.16631135290697807</c:v>
                </c:pt>
                <c:pt idx="388">
                  <c:v>0.14590617838903808</c:v>
                </c:pt>
                <c:pt idx="389">
                  <c:v>0.16697729340220754</c:v>
                </c:pt>
                <c:pt idx="390">
                  <c:v>0.1750957270220739</c:v>
                </c:pt>
                <c:pt idx="391">
                  <c:v>0.1862799375483897</c:v>
                </c:pt>
                <c:pt idx="392">
                  <c:v>0.19209099516087508</c:v>
                </c:pt>
                <c:pt idx="393">
                  <c:v>0.17635719406588754</c:v>
                </c:pt>
                <c:pt idx="394">
                  <c:v>0.17745128596960744</c:v>
                </c:pt>
                <c:pt idx="395">
                  <c:v>0.15802000634875432</c:v>
                </c:pt>
                <c:pt idx="396">
                  <c:v>0.15735830246124399</c:v>
                </c:pt>
                <c:pt idx="397">
                  <c:v>0.14269260743482753</c:v>
                </c:pt>
                <c:pt idx="398">
                  <c:v>0.16897957348082973</c:v>
                </c:pt>
                <c:pt idx="399">
                  <c:v>0.16673656700573555</c:v>
                </c:pt>
                <c:pt idx="400">
                  <c:v>0.18092819316223549</c:v>
                </c:pt>
                <c:pt idx="401">
                  <c:v>0.17101394928020255</c:v>
                </c:pt>
                <c:pt idx="402">
                  <c:v>0.16174313451821296</c:v>
                </c:pt>
                <c:pt idx="403">
                  <c:v>0.17133782605336353</c:v>
                </c:pt>
                <c:pt idx="404">
                  <c:v>0.1928936713380224</c:v>
                </c:pt>
                <c:pt idx="405">
                  <c:v>0.23219007852365103</c:v>
                </c:pt>
                <c:pt idx="406">
                  <c:v>0.23596841605513721</c:v>
                </c:pt>
                <c:pt idx="407">
                  <c:v>0.2392393051422618</c:v>
                </c:pt>
                <c:pt idx="408">
                  <c:v>0.24779756715674495</c:v>
                </c:pt>
                <c:pt idx="409">
                  <c:v>0.24646334434153483</c:v>
                </c:pt>
                <c:pt idx="410">
                  <c:v>0.24251042406616291</c:v>
                </c:pt>
                <c:pt idx="411">
                  <c:v>0.24766468369358349</c:v>
                </c:pt>
                <c:pt idx="412">
                  <c:v>0.24766468369358349</c:v>
                </c:pt>
                <c:pt idx="413">
                  <c:v>0.2509017354864122</c:v>
                </c:pt>
                <c:pt idx="414">
                  <c:v>0.24884584574301785</c:v>
                </c:pt>
                <c:pt idx="415">
                  <c:v>0.24529139601626612</c:v>
                </c:pt>
                <c:pt idx="416">
                  <c:v>0.24394821267173963</c:v>
                </c:pt>
                <c:pt idx="417">
                  <c:v>0.25039639959329929</c:v>
                </c:pt>
                <c:pt idx="418">
                  <c:v>0.25394920025850454</c:v>
                </c:pt>
                <c:pt idx="419">
                  <c:v>0.25453571052243412</c:v>
                </c:pt>
                <c:pt idx="420">
                  <c:v>0.25321722238882749</c:v>
                </c:pt>
                <c:pt idx="421">
                  <c:v>0.25511919751684498</c:v>
                </c:pt>
                <c:pt idx="422">
                  <c:v>0.25060306848458697</c:v>
                </c:pt>
                <c:pt idx="423">
                  <c:v>0.2430714626386262</c:v>
                </c:pt>
                <c:pt idx="424">
                  <c:v>0.2369047508496781</c:v>
                </c:pt>
                <c:pt idx="425">
                  <c:v>0.23502622862049843</c:v>
                </c:pt>
                <c:pt idx="426">
                  <c:v>0.24124900397830801</c:v>
                </c:pt>
                <c:pt idx="427">
                  <c:v>0.23016428505510936</c:v>
                </c:pt>
                <c:pt idx="428">
                  <c:v>0.22953889418581605</c:v>
                </c:pt>
                <c:pt idx="429">
                  <c:v>0.23524670845535167</c:v>
                </c:pt>
                <c:pt idx="430">
                  <c:v>0.23735864087351444</c:v>
                </c:pt>
                <c:pt idx="431">
                  <c:v>0.23162974061775993</c:v>
                </c:pt>
                <c:pt idx="432">
                  <c:v>0.23594541890356047</c:v>
                </c:pt>
                <c:pt idx="433">
                  <c:v>0.233129029333287</c:v>
                </c:pt>
                <c:pt idx="434">
                  <c:v>0.23107000393864049</c:v>
                </c:pt>
                <c:pt idx="435">
                  <c:v>0.23728118406286419</c:v>
                </c:pt>
                <c:pt idx="436">
                  <c:v>0.23833270877369486</c:v>
                </c:pt>
                <c:pt idx="437">
                  <c:v>0.23742842385438492</c:v>
                </c:pt>
                <c:pt idx="438">
                  <c:v>0.23668599890890676</c:v>
                </c:pt>
                <c:pt idx="439">
                  <c:v>0.23105748108526711</c:v>
                </c:pt>
                <c:pt idx="440">
                  <c:v>0.21745800751650207</c:v>
                </c:pt>
                <c:pt idx="441">
                  <c:v>0.22427879030432529</c:v>
                </c:pt>
                <c:pt idx="442">
                  <c:v>0.23722976162717455</c:v>
                </c:pt>
                <c:pt idx="443">
                  <c:v>0.23514138137489821</c:v>
                </c:pt>
                <c:pt idx="444">
                  <c:v>0.22795037013894315</c:v>
                </c:pt>
                <c:pt idx="445">
                  <c:v>0.2238240543494695</c:v>
                </c:pt>
                <c:pt idx="446">
                  <c:v>0.22550678343008751</c:v>
                </c:pt>
                <c:pt idx="447">
                  <c:v>0.22230380776237038</c:v>
                </c:pt>
                <c:pt idx="448">
                  <c:v>0.21867725804490384</c:v>
                </c:pt>
                <c:pt idx="449">
                  <c:v>0.21695743315434737</c:v>
                </c:pt>
                <c:pt idx="450">
                  <c:v>0.20981174041913506</c:v>
                </c:pt>
                <c:pt idx="451">
                  <c:v>0.20533332176420485</c:v>
                </c:pt>
                <c:pt idx="452">
                  <c:v>0.19796004987480392</c:v>
                </c:pt>
                <c:pt idx="453">
                  <c:v>0.18867968517275246</c:v>
                </c:pt>
                <c:pt idx="454">
                  <c:v>0.19311988569793737</c:v>
                </c:pt>
                <c:pt idx="455">
                  <c:v>0.18875445484889272</c:v>
                </c:pt>
                <c:pt idx="456">
                  <c:v>0.1997838666135987</c:v>
                </c:pt>
                <c:pt idx="457">
                  <c:v>0.19186944671448583</c:v>
                </c:pt>
                <c:pt idx="458">
                  <c:v>0.19047733534557643</c:v>
                </c:pt>
                <c:pt idx="459">
                  <c:v>0.179542192057492</c:v>
                </c:pt>
                <c:pt idx="460">
                  <c:v>0.17402704538656244</c:v>
                </c:pt>
                <c:pt idx="461">
                  <c:v>0.16535538594627869</c:v>
                </c:pt>
                <c:pt idx="462">
                  <c:v>0.17182855362220262</c:v>
                </c:pt>
                <c:pt idx="463">
                  <c:v>0.17828942942981207</c:v>
                </c:pt>
                <c:pt idx="464">
                  <c:v>0.1775024192401011</c:v>
                </c:pt>
                <c:pt idx="465">
                  <c:v>0.17543033243056938</c:v>
                </c:pt>
                <c:pt idx="466">
                  <c:v>0.18525701565501743</c:v>
                </c:pt>
                <c:pt idx="467">
                  <c:v>0.16847849216508451</c:v>
                </c:pt>
                <c:pt idx="468">
                  <c:v>0.18770926139585375</c:v>
                </c:pt>
                <c:pt idx="469">
                  <c:v>0.17083637050721501</c:v>
                </c:pt>
                <c:pt idx="470">
                  <c:v>0.20558121306964716</c:v>
                </c:pt>
                <c:pt idx="471">
                  <c:v>0.20148094282456286</c:v>
                </c:pt>
                <c:pt idx="472">
                  <c:v>0.2104095142531342</c:v>
                </c:pt>
                <c:pt idx="473">
                  <c:v>0.20220217084060729</c:v>
                </c:pt>
                <c:pt idx="474">
                  <c:v>0.20270792378029634</c:v>
                </c:pt>
                <c:pt idx="475">
                  <c:v>0.19542100732126769</c:v>
                </c:pt>
                <c:pt idx="476">
                  <c:v>0.18563978537730894</c:v>
                </c:pt>
                <c:pt idx="477">
                  <c:v>0.17803618634043136</c:v>
                </c:pt>
                <c:pt idx="478">
                  <c:v>0.16720227321052367</c:v>
                </c:pt>
                <c:pt idx="479">
                  <c:v>0.15179604289222509</c:v>
                </c:pt>
                <c:pt idx="480">
                  <c:v>0.15043457250420594</c:v>
                </c:pt>
                <c:pt idx="481">
                  <c:v>0.14095474751635956</c:v>
                </c:pt>
                <c:pt idx="482">
                  <c:v>0.13607180728877966</c:v>
                </c:pt>
                <c:pt idx="483">
                  <c:v>0.156538251838994</c:v>
                </c:pt>
                <c:pt idx="484">
                  <c:v>0.1612710461596408</c:v>
                </c:pt>
                <c:pt idx="485">
                  <c:v>0.16615908091899917</c:v>
                </c:pt>
                <c:pt idx="486">
                  <c:v>0.16354555592716638</c:v>
                </c:pt>
                <c:pt idx="487">
                  <c:v>0.15015663585982089</c:v>
                </c:pt>
                <c:pt idx="488">
                  <c:v>0.14871778693895771</c:v>
                </c:pt>
                <c:pt idx="489">
                  <c:v>0.14409185889783832</c:v>
                </c:pt>
                <c:pt idx="490">
                  <c:v>0.14220829725400272</c:v>
                </c:pt>
                <c:pt idx="491">
                  <c:v>0.15337988132733421</c:v>
                </c:pt>
                <c:pt idx="492">
                  <c:v>0.13689902820081942</c:v>
                </c:pt>
                <c:pt idx="493">
                  <c:v>0.14217500222679341</c:v>
                </c:pt>
                <c:pt idx="494">
                  <c:v>0.1464766011229868</c:v>
                </c:pt>
                <c:pt idx="495">
                  <c:v>0.13756129651674615</c:v>
                </c:pt>
                <c:pt idx="496">
                  <c:v>0.13569152983111091</c:v>
                </c:pt>
                <c:pt idx="497">
                  <c:v>0.15180874594832708</c:v>
                </c:pt>
                <c:pt idx="498">
                  <c:v>0.13990614736573576</c:v>
                </c:pt>
                <c:pt idx="499">
                  <c:v>0.13485497969320878</c:v>
                </c:pt>
                <c:pt idx="500">
                  <c:v>0.12547488181392652</c:v>
                </c:pt>
                <c:pt idx="501">
                  <c:v>0.1352200092502083</c:v>
                </c:pt>
                <c:pt idx="502">
                  <c:v>0.12174483194524378</c:v>
                </c:pt>
                <c:pt idx="503">
                  <c:v>0.11877609644102267</c:v>
                </c:pt>
                <c:pt idx="504">
                  <c:v>0.11410823288626508</c:v>
                </c:pt>
                <c:pt idx="505">
                  <c:v>0.13106422804169496</c:v>
                </c:pt>
                <c:pt idx="506">
                  <c:v>0.1270107217587603</c:v>
                </c:pt>
                <c:pt idx="507">
                  <c:v>0.10843103554901617</c:v>
                </c:pt>
                <c:pt idx="508">
                  <c:v>0.10553458370252819</c:v>
                </c:pt>
                <c:pt idx="509">
                  <c:v>0.10674670491464938</c:v>
                </c:pt>
                <c:pt idx="510">
                  <c:v>8.9112118370718071E-2</c:v>
                </c:pt>
                <c:pt idx="511">
                  <c:v>6.2246446728927068E-2</c:v>
                </c:pt>
                <c:pt idx="512">
                  <c:v>4.0159954936376585E-2</c:v>
                </c:pt>
                <c:pt idx="513">
                  <c:v>4.5283698169168551E-2</c:v>
                </c:pt>
                <c:pt idx="514">
                  <c:v>4.5283698169168551E-2</c:v>
                </c:pt>
                <c:pt idx="515">
                  <c:v>5.4337196111555484E-2</c:v>
                </c:pt>
                <c:pt idx="516">
                  <c:v>6.4725386379461319E-2</c:v>
                </c:pt>
                <c:pt idx="517">
                  <c:v>5.4292418200014306E-2</c:v>
                </c:pt>
                <c:pt idx="518">
                  <c:v>3.3274202412998923E-2</c:v>
                </c:pt>
                <c:pt idx="519">
                  <c:v>3.1187780626363029E-2</c:v>
                </c:pt>
                <c:pt idx="520">
                  <c:v>2.8379719840106059E-2</c:v>
                </c:pt>
                <c:pt idx="521">
                  <c:v>3.1918603322367456E-2</c:v>
                </c:pt>
                <c:pt idx="522">
                  <c:v>2.017363687941439E-2</c:v>
                </c:pt>
                <c:pt idx="523">
                  <c:v>9.9750324779113667E-3</c:v>
                </c:pt>
                <c:pt idx="524">
                  <c:v>-9.1538621072426727E-4</c:v>
                </c:pt>
                <c:pt idx="525">
                  <c:v>1.0450486493719623E-3</c:v>
                </c:pt>
                <c:pt idx="526">
                  <c:v>-2.0198427222800984E-2</c:v>
                </c:pt>
                <c:pt idx="527">
                  <c:v>-3.8348660839669327E-2</c:v>
                </c:pt>
                <c:pt idx="528">
                  <c:v>-6.4700012191020714E-2</c:v>
                </c:pt>
                <c:pt idx="529">
                  <c:v>-6.8860899847054041E-2</c:v>
                </c:pt>
                <c:pt idx="530">
                  <c:v>-7.7913374355882664E-2</c:v>
                </c:pt>
                <c:pt idx="531">
                  <c:v>-8.8300275067997661E-2</c:v>
                </c:pt>
                <c:pt idx="532">
                  <c:v>-8.5475416310935443E-2</c:v>
                </c:pt>
                <c:pt idx="533">
                  <c:v>-5.2513955864688044E-2</c:v>
                </c:pt>
                <c:pt idx="534">
                  <c:v>-4.584728919802137E-2</c:v>
                </c:pt>
                <c:pt idx="535">
                  <c:v>-3.632881215434846E-2</c:v>
                </c:pt>
                <c:pt idx="536">
                  <c:v>-3.6889036243984201E-2</c:v>
                </c:pt>
                <c:pt idx="537">
                  <c:v>-1.0604687378990309E-2</c:v>
                </c:pt>
                <c:pt idx="538">
                  <c:v>7.2297075254682507E-3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83-4B3C-9D63-09E829A36B14}"/>
            </c:ext>
          </c:extLst>
        </c:ser>
        <c:ser>
          <c:idx val="2"/>
          <c:order val="2"/>
          <c:tx>
            <c:strRef>
              <c:f>'mediana wykres'!$D$1</c:f>
              <c:strCache>
                <c:ptCount val="1"/>
                <c:pt idx="0">
                  <c:v>Fixed income</c:v>
                </c:pt>
              </c:strCache>
            </c:strRef>
          </c:tx>
          <c:marker>
            <c:symbol val="none"/>
          </c:marker>
          <c:cat>
            <c:numRef>
              <c:f>'mediana wykres'!$A$2:$A$540</c:f>
              <c:numCache>
                <c:formatCode>yyyy/mm/dd</c:formatCode>
                <c:ptCount val="539"/>
                <c:pt idx="0">
                  <c:v>43588</c:v>
                </c:pt>
                <c:pt idx="1">
                  <c:v>43581</c:v>
                </c:pt>
                <c:pt idx="2">
                  <c:v>43574</c:v>
                </c:pt>
                <c:pt idx="3">
                  <c:v>43567</c:v>
                </c:pt>
                <c:pt idx="4">
                  <c:v>43560</c:v>
                </c:pt>
                <c:pt idx="5">
                  <c:v>43553</c:v>
                </c:pt>
                <c:pt idx="6">
                  <c:v>43546</c:v>
                </c:pt>
                <c:pt idx="7">
                  <c:v>43539</c:v>
                </c:pt>
                <c:pt idx="8">
                  <c:v>43532</c:v>
                </c:pt>
                <c:pt idx="9">
                  <c:v>43525</c:v>
                </c:pt>
                <c:pt idx="10">
                  <c:v>43518</c:v>
                </c:pt>
                <c:pt idx="11">
                  <c:v>43511</c:v>
                </c:pt>
                <c:pt idx="12">
                  <c:v>43504</c:v>
                </c:pt>
                <c:pt idx="13">
                  <c:v>43497</c:v>
                </c:pt>
                <c:pt idx="14">
                  <c:v>43490</c:v>
                </c:pt>
                <c:pt idx="15">
                  <c:v>43483</c:v>
                </c:pt>
                <c:pt idx="16">
                  <c:v>43476</c:v>
                </c:pt>
                <c:pt idx="17">
                  <c:v>43469</c:v>
                </c:pt>
                <c:pt idx="18">
                  <c:v>43462</c:v>
                </c:pt>
                <c:pt idx="19">
                  <c:v>43455</c:v>
                </c:pt>
                <c:pt idx="20">
                  <c:v>43448</c:v>
                </c:pt>
                <c:pt idx="21">
                  <c:v>43441</c:v>
                </c:pt>
                <c:pt idx="22">
                  <c:v>43434</c:v>
                </c:pt>
                <c:pt idx="23">
                  <c:v>43427</c:v>
                </c:pt>
                <c:pt idx="24">
                  <c:v>43420</c:v>
                </c:pt>
                <c:pt idx="25">
                  <c:v>43413</c:v>
                </c:pt>
                <c:pt idx="26">
                  <c:v>43406</c:v>
                </c:pt>
                <c:pt idx="27">
                  <c:v>43399</c:v>
                </c:pt>
                <c:pt idx="28">
                  <c:v>43392</c:v>
                </c:pt>
                <c:pt idx="29">
                  <c:v>43385</c:v>
                </c:pt>
                <c:pt idx="30">
                  <c:v>43378</c:v>
                </c:pt>
                <c:pt idx="31">
                  <c:v>43371</c:v>
                </c:pt>
                <c:pt idx="32">
                  <c:v>43364</c:v>
                </c:pt>
                <c:pt idx="33">
                  <c:v>43357</c:v>
                </c:pt>
                <c:pt idx="34">
                  <c:v>43350</c:v>
                </c:pt>
                <c:pt idx="35">
                  <c:v>43343</c:v>
                </c:pt>
                <c:pt idx="36">
                  <c:v>43336</c:v>
                </c:pt>
                <c:pt idx="37">
                  <c:v>43329</c:v>
                </c:pt>
                <c:pt idx="38">
                  <c:v>43322</c:v>
                </c:pt>
                <c:pt idx="39">
                  <c:v>43315</c:v>
                </c:pt>
                <c:pt idx="40">
                  <c:v>43308</c:v>
                </c:pt>
                <c:pt idx="41">
                  <c:v>43301</c:v>
                </c:pt>
                <c:pt idx="42">
                  <c:v>43294</c:v>
                </c:pt>
                <c:pt idx="43">
                  <c:v>43287</c:v>
                </c:pt>
                <c:pt idx="44">
                  <c:v>43280</c:v>
                </c:pt>
                <c:pt idx="45">
                  <c:v>43273</c:v>
                </c:pt>
                <c:pt idx="46">
                  <c:v>43266</c:v>
                </c:pt>
                <c:pt idx="47">
                  <c:v>43259</c:v>
                </c:pt>
                <c:pt idx="48">
                  <c:v>43252</c:v>
                </c:pt>
                <c:pt idx="49">
                  <c:v>43245</c:v>
                </c:pt>
                <c:pt idx="50">
                  <c:v>43238</c:v>
                </c:pt>
                <c:pt idx="51">
                  <c:v>43231</c:v>
                </c:pt>
                <c:pt idx="52">
                  <c:v>43224</c:v>
                </c:pt>
                <c:pt idx="53">
                  <c:v>43217</c:v>
                </c:pt>
                <c:pt idx="54">
                  <c:v>43210</c:v>
                </c:pt>
                <c:pt idx="55">
                  <c:v>43203</c:v>
                </c:pt>
                <c:pt idx="56">
                  <c:v>43196</c:v>
                </c:pt>
                <c:pt idx="57">
                  <c:v>43189</c:v>
                </c:pt>
                <c:pt idx="58">
                  <c:v>43182</c:v>
                </c:pt>
                <c:pt idx="59">
                  <c:v>43175</c:v>
                </c:pt>
                <c:pt idx="60">
                  <c:v>43168</c:v>
                </c:pt>
                <c:pt idx="61">
                  <c:v>43161</c:v>
                </c:pt>
                <c:pt idx="62">
                  <c:v>43154</c:v>
                </c:pt>
                <c:pt idx="63">
                  <c:v>43147</c:v>
                </c:pt>
                <c:pt idx="64">
                  <c:v>43140</c:v>
                </c:pt>
                <c:pt idx="65">
                  <c:v>43133</c:v>
                </c:pt>
                <c:pt idx="66">
                  <c:v>43126</c:v>
                </c:pt>
                <c:pt idx="67">
                  <c:v>43119</c:v>
                </c:pt>
                <c:pt idx="68">
                  <c:v>43112</c:v>
                </c:pt>
                <c:pt idx="69">
                  <c:v>43105</c:v>
                </c:pt>
                <c:pt idx="70">
                  <c:v>43098</c:v>
                </c:pt>
                <c:pt idx="71">
                  <c:v>43091</c:v>
                </c:pt>
                <c:pt idx="72">
                  <c:v>43084</c:v>
                </c:pt>
                <c:pt idx="73">
                  <c:v>43077</c:v>
                </c:pt>
                <c:pt idx="74">
                  <c:v>43070</c:v>
                </c:pt>
                <c:pt idx="75">
                  <c:v>43063</c:v>
                </c:pt>
                <c:pt idx="76">
                  <c:v>43056</c:v>
                </c:pt>
                <c:pt idx="77">
                  <c:v>43049</c:v>
                </c:pt>
                <c:pt idx="78">
                  <c:v>43042</c:v>
                </c:pt>
                <c:pt idx="79">
                  <c:v>43035</c:v>
                </c:pt>
                <c:pt idx="80">
                  <c:v>43028</c:v>
                </c:pt>
                <c:pt idx="81">
                  <c:v>43021</c:v>
                </c:pt>
                <c:pt idx="82">
                  <c:v>43014</c:v>
                </c:pt>
                <c:pt idx="83">
                  <c:v>43007</c:v>
                </c:pt>
                <c:pt idx="84">
                  <c:v>43000</c:v>
                </c:pt>
                <c:pt idx="85">
                  <c:v>42993</c:v>
                </c:pt>
                <c:pt idx="86">
                  <c:v>42986</c:v>
                </c:pt>
                <c:pt idx="87">
                  <c:v>42979</c:v>
                </c:pt>
                <c:pt idx="88">
                  <c:v>42972</c:v>
                </c:pt>
                <c:pt idx="89">
                  <c:v>42965</c:v>
                </c:pt>
                <c:pt idx="90">
                  <c:v>42958</c:v>
                </c:pt>
                <c:pt idx="91">
                  <c:v>42951</c:v>
                </c:pt>
                <c:pt idx="92">
                  <c:v>42944</c:v>
                </c:pt>
                <c:pt idx="93">
                  <c:v>42937</c:v>
                </c:pt>
                <c:pt idx="94">
                  <c:v>42930</c:v>
                </c:pt>
                <c:pt idx="95">
                  <c:v>42923</c:v>
                </c:pt>
                <c:pt idx="96">
                  <c:v>42916</c:v>
                </c:pt>
                <c:pt idx="97">
                  <c:v>42909</c:v>
                </c:pt>
                <c:pt idx="98">
                  <c:v>42902</c:v>
                </c:pt>
                <c:pt idx="99">
                  <c:v>42895</c:v>
                </c:pt>
                <c:pt idx="100">
                  <c:v>42888</c:v>
                </c:pt>
                <c:pt idx="101">
                  <c:v>42881</c:v>
                </c:pt>
                <c:pt idx="102">
                  <c:v>42874</c:v>
                </c:pt>
                <c:pt idx="103">
                  <c:v>42867</c:v>
                </c:pt>
                <c:pt idx="104">
                  <c:v>42860</c:v>
                </c:pt>
                <c:pt idx="105">
                  <c:v>42853</c:v>
                </c:pt>
                <c:pt idx="106">
                  <c:v>42846</c:v>
                </c:pt>
                <c:pt idx="107">
                  <c:v>42839</c:v>
                </c:pt>
                <c:pt idx="108">
                  <c:v>42832</c:v>
                </c:pt>
                <c:pt idx="109">
                  <c:v>42825</c:v>
                </c:pt>
                <c:pt idx="110">
                  <c:v>42818</c:v>
                </c:pt>
                <c:pt idx="111">
                  <c:v>42811</c:v>
                </c:pt>
                <c:pt idx="112">
                  <c:v>42804</c:v>
                </c:pt>
                <c:pt idx="113">
                  <c:v>42797</c:v>
                </c:pt>
                <c:pt idx="114">
                  <c:v>42790</c:v>
                </c:pt>
                <c:pt idx="115">
                  <c:v>42783</c:v>
                </c:pt>
                <c:pt idx="116">
                  <c:v>42776</c:v>
                </c:pt>
                <c:pt idx="117">
                  <c:v>42769</c:v>
                </c:pt>
                <c:pt idx="118">
                  <c:v>42762</c:v>
                </c:pt>
                <c:pt idx="119">
                  <c:v>42755</c:v>
                </c:pt>
                <c:pt idx="120">
                  <c:v>42748</c:v>
                </c:pt>
                <c:pt idx="121">
                  <c:v>42741</c:v>
                </c:pt>
                <c:pt idx="122">
                  <c:v>42734</c:v>
                </c:pt>
                <c:pt idx="123">
                  <c:v>42727</c:v>
                </c:pt>
                <c:pt idx="124">
                  <c:v>42720</c:v>
                </c:pt>
                <c:pt idx="125">
                  <c:v>42713</c:v>
                </c:pt>
                <c:pt idx="126">
                  <c:v>42706</c:v>
                </c:pt>
                <c:pt idx="127">
                  <c:v>42699</c:v>
                </c:pt>
                <c:pt idx="128">
                  <c:v>42692</c:v>
                </c:pt>
                <c:pt idx="129">
                  <c:v>42685</c:v>
                </c:pt>
                <c:pt idx="130">
                  <c:v>42678</c:v>
                </c:pt>
                <c:pt idx="131">
                  <c:v>42671</c:v>
                </c:pt>
                <c:pt idx="132">
                  <c:v>42664</c:v>
                </c:pt>
                <c:pt idx="133">
                  <c:v>42657</c:v>
                </c:pt>
                <c:pt idx="134">
                  <c:v>42650</c:v>
                </c:pt>
                <c:pt idx="135">
                  <c:v>42643</c:v>
                </c:pt>
                <c:pt idx="136">
                  <c:v>42636</c:v>
                </c:pt>
                <c:pt idx="137">
                  <c:v>42629</c:v>
                </c:pt>
                <c:pt idx="138">
                  <c:v>42622</c:v>
                </c:pt>
                <c:pt idx="139">
                  <c:v>42615</c:v>
                </c:pt>
                <c:pt idx="140">
                  <c:v>42608</c:v>
                </c:pt>
                <c:pt idx="141">
                  <c:v>42601</c:v>
                </c:pt>
                <c:pt idx="142">
                  <c:v>42594</c:v>
                </c:pt>
                <c:pt idx="143">
                  <c:v>42587</c:v>
                </c:pt>
                <c:pt idx="144">
                  <c:v>42580</c:v>
                </c:pt>
                <c:pt idx="145">
                  <c:v>42573</c:v>
                </c:pt>
                <c:pt idx="146">
                  <c:v>42566</c:v>
                </c:pt>
                <c:pt idx="147">
                  <c:v>42559</c:v>
                </c:pt>
                <c:pt idx="148">
                  <c:v>42552</c:v>
                </c:pt>
                <c:pt idx="149">
                  <c:v>42545</c:v>
                </c:pt>
                <c:pt idx="150">
                  <c:v>42538</c:v>
                </c:pt>
                <c:pt idx="151">
                  <c:v>42531</c:v>
                </c:pt>
                <c:pt idx="152">
                  <c:v>42524</c:v>
                </c:pt>
                <c:pt idx="153">
                  <c:v>42517</c:v>
                </c:pt>
                <c:pt idx="154">
                  <c:v>42510</c:v>
                </c:pt>
                <c:pt idx="155">
                  <c:v>42503</c:v>
                </c:pt>
                <c:pt idx="156">
                  <c:v>42496</c:v>
                </c:pt>
                <c:pt idx="157">
                  <c:v>42489</c:v>
                </c:pt>
                <c:pt idx="158">
                  <c:v>42482</c:v>
                </c:pt>
                <c:pt idx="159">
                  <c:v>42475</c:v>
                </c:pt>
                <c:pt idx="160">
                  <c:v>42468</c:v>
                </c:pt>
                <c:pt idx="161">
                  <c:v>42461</c:v>
                </c:pt>
                <c:pt idx="162">
                  <c:v>42454</c:v>
                </c:pt>
                <c:pt idx="163">
                  <c:v>42447</c:v>
                </c:pt>
                <c:pt idx="164">
                  <c:v>42440</c:v>
                </c:pt>
                <c:pt idx="165">
                  <c:v>42433</c:v>
                </c:pt>
                <c:pt idx="166">
                  <c:v>42426</c:v>
                </c:pt>
                <c:pt idx="167">
                  <c:v>42419</c:v>
                </c:pt>
                <c:pt idx="168">
                  <c:v>42412</c:v>
                </c:pt>
                <c:pt idx="169">
                  <c:v>42405</c:v>
                </c:pt>
                <c:pt idx="170">
                  <c:v>42398</c:v>
                </c:pt>
                <c:pt idx="171">
                  <c:v>42391</c:v>
                </c:pt>
                <c:pt idx="172">
                  <c:v>42384</c:v>
                </c:pt>
                <c:pt idx="173">
                  <c:v>42377</c:v>
                </c:pt>
                <c:pt idx="174">
                  <c:v>42370</c:v>
                </c:pt>
                <c:pt idx="175">
                  <c:v>42363</c:v>
                </c:pt>
                <c:pt idx="176">
                  <c:v>42356</c:v>
                </c:pt>
                <c:pt idx="177">
                  <c:v>42349</c:v>
                </c:pt>
                <c:pt idx="178">
                  <c:v>42342</c:v>
                </c:pt>
                <c:pt idx="179">
                  <c:v>42335</c:v>
                </c:pt>
                <c:pt idx="180">
                  <c:v>42328</c:v>
                </c:pt>
                <c:pt idx="181">
                  <c:v>42321</c:v>
                </c:pt>
                <c:pt idx="182">
                  <c:v>42314</c:v>
                </c:pt>
                <c:pt idx="183">
                  <c:v>42307</c:v>
                </c:pt>
                <c:pt idx="184">
                  <c:v>42300</c:v>
                </c:pt>
                <c:pt idx="185">
                  <c:v>42293</c:v>
                </c:pt>
                <c:pt idx="186">
                  <c:v>42286</c:v>
                </c:pt>
                <c:pt idx="187">
                  <c:v>42279</c:v>
                </c:pt>
                <c:pt idx="188">
                  <c:v>42272</c:v>
                </c:pt>
                <c:pt idx="189">
                  <c:v>42265</c:v>
                </c:pt>
                <c:pt idx="190">
                  <c:v>42258</c:v>
                </c:pt>
                <c:pt idx="191">
                  <c:v>42251</c:v>
                </c:pt>
                <c:pt idx="192">
                  <c:v>42244</c:v>
                </c:pt>
                <c:pt idx="193">
                  <c:v>42237</c:v>
                </c:pt>
                <c:pt idx="194">
                  <c:v>42230</c:v>
                </c:pt>
                <c:pt idx="195">
                  <c:v>42223</c:v>
                </c:pt>
                <c:pt idx="196">
                  <c:v>42216</c:v>
                </c:pt>
                <c:pt idx="197">
                  <c:v>42209</c:v>
                </c:pt>
                <c:pt idx="198">
                  <c:v>42202</c:v>
                </c:pt>
                <c:pt idx="199">
                  <c:v>42195</c:v>
                </c:pt>
                <c:pt idx="200">
                  <c:v>42188</c:v>
                </c:pt>
                <c:pt idx="201">
                  <c:v>42181</c:v>
                </c:pt>
                <c:pt idx="202">
                  <c:v>42174</c:v>
                </c:pt>
                <c:pt idx="203">
                  <c:v>42167</c:v>
                </c:pt>
                <c:pt idx="204">
                  <c:v>42160</c:v>
                </c:pt>
                <c:pt idx="205">
                  <c:v>42153</c:v>
                </c:pt>
                <c:pt idx="206">
                  <c:v>42146</c:v>
                </c:pt>
                <c:pt idx="207">
                  <c:v>42139</c:v>
                </c:pt>
                <c:pt idx="208">
                  <c:v>42132</c:v>
                </c:pt>
                <c:pt idx="209">
                  <c:v>42125</c:v>
                </c:pt>
                <c:pt idx="210">
                  <c:v>42118</c:v>
                </c:pt>
                <c:pt idx="211">
                  <c:v>42111</c:v>
                </c:pt>
                <c:pt idx="212">
                  <c:v>42104</c:v>
                </c:pt>
                <c:pt idx="213">
                  <c:v>42097</c:v>
                </c:pt>
                <c:pt idx="214">
                  <c:v>42090</c:v>
                </c:pt>
                <c:pt idx="215">
                  <c:v>42083</c:v>
                </c:pt>
                <c:pt idx="216">
                  <c:v>42076</c:v>
                </c:pt>
                <c:pt idx="217">
                  <c:v>42069</c:v>
                </c:pt>
                <c:pt idx="218">
                  <c:v>42062</c:v>
                </c:pt>
                <c:pt idx="219">
                  <c:v>42055</c:v>
                </c:pt>
                <c:pt idx="220">
                  <c:v>42048</c:v>
                </c:pt>
                <c:pt idx="221">
                  <c:v>42041</c:v>
                </c:pt>
                <c:pt idx="222">
                  <c:v>42034</c:v>
                </c:pt>
                <c:pt idx="223">
                  <c:v>42027</c:v>
                </c:pt>
                <c:pt idx="224">
                  <c:v>42020</c:v>
                </c:pt>
                <c:pt idx="225">
                  <c:v>42013</c:v>
                </c:pt>
                <c:pt idx="226">
                  <c:v>42006</c:v>
                </c:pt>
                <c:pt idx="227">
                  <c:v>41999</c:v>
                </c:pt>
                <c:pt idx="228">
                  <c:v>41992</c:v>
                </c:pt>
                <c:pt idx="229">
                  <c:v>41985</c:v>
                </c:pt>
                <c:pt idx="230">
                  <c:v>41978</c:v>
                </c:pt>
                <c:pt idx="231">
                  <c:v>41971</c:v>
                </c:pt>
                <c:pt idx="232">
                  <c:v>41964</c:v>
                </c:pt>
                <c:pt idx="233">
                  <c:v>41957</c:v>
                </c:pt>
                <c:pt idx="234">
                  <c:v>41950</c:v>
                </c:pt>
                <c:pt idx="235">
                  <c:v>41943</c:v>
                </c:pt>
                <c:pt idx="236">
                  <c:v>41936</c:v>
                </c:pt>
                <c:pt idx="237">
                  <c:v>41929</c:v>
                </c:pt>
                <c:pt idx="238">
                  <c:v>41922</c:v>
                </c:pt>
                <c:pt idx="239">
                  <c:v>41915</c:v>
                </c:pt>
                <c:pt idx="240">
                  <c:v>41908</c:v>
                </c:pt>
                <c:pt idx="241">
                  <c:v>41901</c:v>
                </c:pt>
                <c:pt idx="242">
                  <c:v>41894</c:v>
                </c:pt>
                <c:pt idx="243">
                  <c:v>41887</c:v>
                </c:pt>
                <c:pt idx="244">
                  <c:v>41880</c:v>
                </c:pt>
                <c:pt idx="245">
                  <c:v>41873</c:v>
                </c:pt>
                <c:pt idx="246">
                  <c:v>41866</c:v>
                </c:pt>
                <c:pt idx="247">
                  <c:v>41859</c:v>
                </c:pt>
                <c:pt idx="248">
                  <c:v>41852</c:v>
                </c:pt>
                <c:pt idx="249">
                  <c:v>41845</c:v>
                </c:pt>
                <c:pt idx="250">
                  <c:v>41838</c:v>
                </c:pt>
                <c:pt idx="251">
                  <c:v>41831</c:v>
                </c:pt>
                <c:pt idx="252">
                  <c:v>41824</c:v>
                </c:pt>
                <c:pt idx="253">
                  <c:v>41817</c:v>
                </c:pt>
                <c:pt idx="254">
                  <c:v>41810</c:v>
                </c:pt>
                <c:pt idx="255">
                  <c:v>41803</c:v>
                </c:pt>
                <c:pt idx="256">
                  <c:v>41796</c:v>
                </c:pt>
                <c:pt idx="257">
                  <c:v>41789</c:v>
                </c:pt>
                <c:pt idx="258">
                  <c:v>41782</c:v>
                </c:pt>
                <c:pt idx="259">
                  <c:v>41775</c:v>
                </c:pt>
                <c:pt idx="260">
                  <c:v>41768</c:v>
                </c:pt>
                <c:pt idx="261">
                  <c:v>41761</c:v>
                </c:pt>
                <c:pt idx="262">
                  <c:v>41754</c:v>
                </c:pt>
                <c:pt idx="263">
                  <c:v>41747</c:v>
                </c:pt>
                <c:pt idx="264">
                  <c:v>41740</c:v>
                </c:pt>
                <c:pt idx="265">
                  <c:v>41733</c:v>
                </c:pt>
                <c:pt idx="266">
                  <c:v>41726</c:v>
                </c:pt>
                <c:pt idx="267">
                  <c:v>41719</c:v>
                </c:pt>
                <c:pt idx="268">
                  <c:v>41712</c:v>
                </c:pt>
                <c:pt idx="269">
                  <c:v>41705</c:v>
                </c:pt>
                <c:pt idx="270">
                  <c:v>41698</c:v>
                </c:pt>
                <c:pt idx="271">
                  <c:v>41691</c:v>
                </c:pt>
                <c:pt idx="272">
                  <c:v>41684</c:v>
                </c:pt>
                <c:pt idx="273">
                  <c:v>41677</c:v>
                </c:pt>
                <c:pt idx="274">
                  <c:v>41670</c:v>
                </c:pt>
                <c:pt idx="275">
                  <c:v>41663</c:v>
                </c:pt>
                <c:pt idx="276">
                  <c:v>41656</c:v>
                </c:pt>
                <c:pt idx="277">
                  <c:v>41649</c:v>
                </c:pt>
                <c:pt idx="278">
                  <c:v>41642</c:v>
                </c:pt>
                <c:pt idx="279">
                  <c:v>41635</c:v>
                </c:pt>
                <c:pt idx="280">
                  <c:v>41628</c:v>
                </c:pt>
                <c:pt idx="281">
                  <c:v>41621</c:v>
                </c:pt>
                <c:pt idx="282">
                  <c:v>41614</c:v>
                </c:pt>
                <c:pt idx="283">
                  <c:v>41607</c:v>
                </c:pt>
                <c:pt idx="284">
                  <c:v>41600</c:v>
                </c:pt>
                <c:pt idx="285">
                  <c:v>41593</c:v>
                </c:pt>
                <c:pt idx="286">
                  <c:v>41586</c:v>
                </c:pt>
                <c:pt idx="287">
                  <c:v>41579</c:v>
                </c:pt>
                <c:pt idx="288">
                  <c:v>41572</c:v>
                </c:pt>
                <c:pt idx="289">
                  <c:v>41565</c:v>
                </c:pt>
                <c:pt idx="290">
                  <c:v>41558</c:v>
                </c:pt>
                <c:pt idx="291">
                  <c:v>41551</c:v>
                </c:pt>
                <c:pt idx="292">
                  <c:v>41544</c:v>
                </c:pt>
                <c:pt idx="293">
                  <c:v>41537</c:v>
                </c:pt>
                <c:pt idx="294">
                  <c:v>41530</c:v>
                </c:pt>
                <c:pt idx="295">
                  <c:v>41523</c:v>
                </c:pt>
                <c:pt idx="296">
                  <c:v>41516</c:v>
                </c:pt>
                <c:pt idx="297">
                  <c:v>41509</c:v>
                </c:pt>
                <c:pt idx="298">
                  <c:v>41502</c:v>
                </c:pt>
                <c:pt idx="299">
                  <c:v>41495</c:v>
                </c:pt>
                <c:pt idx="300">
                  <c:v>41488</c:v>
                </c:pt>
                <c:pt idx="301">
                  <c:v>41481</c:v>
                </c:pt>
                <c:pt idx="302">
                  <c:v>41474</c:v>
                </c:pt>
                <c:pt idx="303">
                  <c:v>41467</c:v>
                </c:pt>
                <c:pt idx="304">
                  <c:v>41460</c:v>
                </c:pt>
                <c:pt idx="305">
                  <c:v>41453</c:v>
                </c:pt>
                <c:pt idx="306">
                  <c:v>41446</c:v>
                </c:pt>
                <c:pt idx="307">
                  <c:v>41439</c:v>
                </c:pt>
                <c:pt idx="308">
                  <c:v>41432</c:v>
                </c:pt>
                <c:pt idx="309">
                  <c:v>41425</c:v>
                </c:pt>
                <c:pt idx="310">
                  <c:v>41418</c:v>
                </c:pt>
                <c:pt idx="311">
                  <c:v>41411</c:v>
                </c:pt>
                <c:pt idx="312">
                  <c:v>41404</c:v>
                </c:pt>
                <c:pt idx="313">
                  <c:v>41397</c:v>
                </c:pt>
                <c:pt idx="314">
                  <c:v>41390</c:v>
                </c:pt>
                <c:pt idx="315">
                  <c:v>41383</c:v>
                </c:pt>
                <c:pt idx="316">
                  <c:v>41376</c:v>
                </c:pt>
                <c:pt idx="317">
                  <c:v>41369</c:v>
                </c:pt>
                <c:pt idx="318">
                  <c:v>41362</c:v>
                </c:pt>
                <c:pt idx="319">
                  <c:v>41355</c:v>
                </c:pt>
                <c:pt idx="320">
                  <c:v>41348</c:v>
                </c:pt>
                <c:pt idx="321">
                  <c:v>41341</c:v>
                </c:pt>
                <c:pt idx="322">
                  <c:v>41334</c:v>
                </c:pt>
                <c:pt idx="323">
                  <c:v>41327</c:v>
                </c:pt>
                <c:pt idx="324">
                  <c:v>41320</c:v>
                </c:pt>
                <c:pt idx="325">
                  <c:v>41313</c:v>
                </c:pt>
                <c:pt idx="326">
                  <c:v>41306</c:v>
                </c:pt>
                <c:pt idx="327">
                  <c:v>41299</c:v>
                </c:pt>
                <c:pt idx="328">
                  <c:v>41292</c:v>
                </c:pt>
                <c:pt idx="329">
                  <c:v>41285</c:v>
                </c:pt>
                <c:pt idx="330">
                  <c:v>41278</c:v>
                </c:pt>
                <c:pt idx="331">
                  <c:v>41271</c:v>
                </c:pt>
                <c:pt idx="332">
                  <c:v>41264</c:v>
                </c:pt>
                <c:pt idx="333">
                  <c:v>41257</c:v>
                </c:pt>
                <c:pt idx="334">
                  <c:v>41250</c:v>
                </c:pt>
                <c:pt idx="335">
                  <c:v>41243</c:v>
                </c:pt>
                <c:pt idx="336">
                  <c:v>41236</c:v>
                </c:pt>
                <c:pt idx="337">
                  <c:v>41229</c:v>
                </c:pt>
                <c:pt idx="338">
                  <c:v>41222</c:v>
                </c:pt>
                <c:pt idx="339">
                  <c:v>41215</c:v>
                </c:pt>
                <c:pt idx="340">
                  <c:v>41208</c:v>
                </c:pt>
                <c:pt idx="341">
                  <c:v>41201</c:v>
                </c:pt>
                <c:pt idx="342">
                  <c:v>41194</c:v>
                </c:pt>
                <c:pt idx="343">
                  <c:v>41187</c:v>
                </c:pt>
                <c:pt idx="344">
                  <c:v>41180</c:v>
                </c:pt>
                <c:pt idx="345">
                  <c:v>41173</c:v>
                </c:pt>
                <c:pt idx="346">
                  <c:v>41166</c:v>
                </c:pt>
                <c:pt idx="347">
                  <c:v>41159</c:v>
                </c:pt>
                <c:pt idx="348">
                  <c:v>41152</c:v>
                </c:pt>
                <c:pt idx="349">
                  <c:v>41145</c:v>
                </c:pt>
                <c:pt idx="350">
                  <c:v>41138</c:v>
                </c:pt>
                <c:pt idx="351">
                  <c:v>41131</c:v>
                </c:pt>
                <c:pt idx="352">
                  <c:v>41124</c:v>
                </c:pt>
                <c:pt idx="353">
                  <c:v>41117</c:v>
                </c:pt>
                <c:pt idx="354">
                  <c:v>41110</c:v>
                </c:pt>
                <c:pt idx="355">
                  <c:v>41103</c:v>
                </c:pt>
                <c:pt idx="356">
                  <c:v>41096</c:v>
                </c:pt>
                <c:pt idx="357">
                  <c:v>41089</c:v>
                </c:pt>
                <c:pt idx="358">
                  <c:v>41082</c:v>
                </c:pt>
                <c:pt idx="359">
                  <c:v>41075</c:v>
                </c:pt>
                <c:pt idx="360">
                  <c:v>41068</c:v>
                </c:pt>
                <c:pt idx="361">
                  <c:v>41061</c:v>
                </c:pt>
                <c:pt idx="362">
                  <c:v>41054</c:v>
                </c:pt>
                <c:pt idx="363">
                  <c:v>41047</c:v>
                </c:pt>
                <c:pt idx="364">
                  <c:v>41040</c:v>
                </c:pt>
                <c:pt idx="365">
                  <c:v>41033</c:v>
                </c:pt>
                <c:pt idx="366">
                  <c:v>41026</c:v>
                </c:pt>
                <c:pt idx="367">
                  <c:v>41019</c:v>
                </c:pt>
                <c:pt idx="368">
                  <c:v>41012</c:v>
                </c:pt>
                <c:pt idx="369">
                  <c:v>41005</c:v>
                </c:pt>
                <c:pt idx="370">
                  <c:v>40998</c:v>
                </c:pt>
                <c:pt idx="371">
                  <c:v>40991</c:v>
                </c:pt>
                <c:pt idx="372">
                  <c:v>40984</c:v>
                </c:pt>
                <c:pt idx="373">
                  <c:v>40977</c:v>
                </c:pt>
                <c:pt idx="374">
                  <c:v>40970</c:v>
                </c:pt>
                <c:pt idx="375">
                  <c:v>40963</c:v>
                </c:pt>
                <c:pt idx="376">
                  <c:v>40956</c:v>
                </c:pt>
                <c:pt idx="377">
                  <c:v>40949</c:v>
                </c:pt>
                <c:pt idx="378">
                  <c:v>40942</c:v>
                </c:pt>
                <c:pt idx="379">
                  <c:v>40935</c:v>
                </c:pt>
                <c:pt idx="380">
                  <c:v>40928</c:v>
                </c:pt>
                <c:pt idx="381">
                  <c:v>40921</c:v>
                </c:pt>
                <c:pt idx="382">
                  <c:v>40914</c:v>
                </c:pt>
                <c:pt idx="383">
                  <c:v>40907</c:v>
                </c:pt>
                <c:pt idx="384">
                  <c:v>40900</c:v>
                </c:pt>
                <c:pt idx="385">
                  <c:v>40893</c:v>
                </c:pt>
                <c:pt idx="386">
                  <c:v>40886</c:v>
                </c:pt>
                <c:pt idx="387">
                  <c:v>40879</c:v>
                </c:pt>
                <c:pt idx="388">
                  <c:v>40872</c:v>
                </c:pt>
                <c:pt idx="389">
                  <c:v>40865</c:v>
                </c:pt>
                <c:pt idx="390">
                  <c:v>40858</c:v>
                </c:pt>
                <c:pt idx="391">
                  <c:v>40851</c:v>
                </c:pt>
                <c:pt idx="392">
                  <c:v>40844</c:v>
                </c:pt>
                <c:pt idx="393">
                  <c:v>40837</c:v>
                </c:pt>
                <c:pt idx="394">
                  <c:v>40830</c:v>
                </c:pt>
                <c:pt idx="395">
                  <c:v>40823</c:v>
                </c:pt>
                <c:pt idx="396">
                  <c:v>40816</c:v>
                </c:pt>
                <c:pt idx="397">
                  <c:v>40809</c:v>
                </c:pt>
                <c:pt idx="398">
                  <c:v>40802</c:v>
                </c:pt>
                <c:pt idx="399">
                  <c:v>40795</c:v>
                </c:pt>
                <c:pt idx="400">
                  <c:v>40788</c:v>
                </c:pt>
                <c:pt idx="401">
                  <c:v>40781</c:v>
                </c:pt>
                <c:pt idx="402">
                  <c:v>40774</c:v>
                </c:pt>
                <c:pt idx="403">
                  <c:v>40767</c:v>
                </c:pt>
                <c:pt idx="404">
                  <c:v>40760</c:v>
                </c:pt>
                <c:pt idx="405">
                  <c:v>40753</c:v>
                </c:pt>
                <c:pt idx="406">
                  <c:v>40746</c:v>
                </c:pt>
                <c:pt idx="407">
                  <c:v>40739</c:v>
                </c:pt>
                <c:pt idx="408">
                  <c:v>40732</c:v>
                </c:pt>
                <c:pt idx="409">
                  <c:v>40725</c:v>
                </c:pt>
                <c:pt idx="410">
                  <c:v>40718</c:v>
                </c:pt>
                <c:pt idx="411">
                  <c:v>40711</c:v>
                </c:pt>
                <c:pt idx="412">
                  <c:v>40704</c:v>
                </c:pt>
                <c:pt idx="413">
                  <c:v>40697</c:v>
                </c:pt>
                <c:pt idx="414">
                  <c:v>40690</c:v>
                </c:pt>
                <c:pt idx="415">
                  <c:v>40683</c:v>
                </c:pt>
                <c:pt idx="416">
                  <c:v>40676</c:v>
                </c:pt>
                <c:pt idx="417">
                  <c:v>40669</c:v>
                </c:pt>
                <c:pt idx="418">
                  <c:v>40662</c:v>
                </c:pt>
                <c:pt idx="419">
                  <c:v>40655</c:v>
                </c:pt>
                <c:pt idx="420">
                  <c:v>40648</c:v>
                </c:pt>
                <c:pt idx="421">
                  <c:v>40641</c:v>
                </c:pt>
                <c:pt idx="422">
                  <c:v>40634</c:v>
                </c:pt>
                <c:pt idx="423">
                  <c:v>40627</c:v>
                </c:pt>
                <c:pt idx="424">
                  <c:v>40620</c:v>
                </c:pt>
                <c:pt idx="425">
                  <c:v>40613</c:v>
                </c:pt>
                <c:pt idx="426">
                  <c:v>40606</c:v>
                </c:pt>
                <c:pt idx="427">
                  <c:v>40599</c:v>
                </c:pt>
                <c:pt idx="428">
                  <c:v>40592</c:v>
                </c:pt>
                <c:pt idx="429">
                  <c:v>40585</c:v>
                </c:pt>
                <c:pt idx="430">
                  <c:v>40578</c:v>
                </c:pt>
                <c:pt idx="431">
                  <c:v>40571</c:v>
                </c:pt>
                <c:pt idx="432">
                  <c:v>40564</c:v>
                </c:pt>
                <c:pt idx="433">
                  <c:v>40557</c:v>
                </c:pt>
                <c:pt idx="434">
                  <c:v>40550</c:v>
                </c:pt>
                <c:pt idx="435">
                  <c:v>40543</c:v>
                </c:pt>
                <c:pt idx="436">
                  <c:v>40536</c:v>
                </c:pt>
                <c:pt idx="437">
                  <c:v>40529</c:v>
                </c:pt>
                <c:pt idx="438">
                  <c:v>40522</c:v>
                </c:pt>
                <c:pt idx="439">
                  <c:v>40515</c:v>
                </c:pt>
                <c:pt idx="440">
                  <c:v>40508</c:v>
                </c:pt>
                <c:pt idx="441">
                  <c:v>40501</c:v>
                </c:pt>
                <c:pt idx="442">
                  <c:v>40494</c:v>
                </c:pt>
                <c:pt idx="443">
                  <c:v>40487</c:v>
                </c:pt>
                <c:pt idx="444">
                  <c:v>40480</c:v>
                </c:pt>
                <c:pt idx="445">
                  <c:v>40473</c:v>
                </c:pt>
                <c:pt idx="446">
                  <c:v>40466</c:v>
                </c:pt>
                <c:pt idx="447">
                  <c:v>40459</c:v>
                </c:pt>
                <c:pt idx="448">
                  <c:v>40452</c:v>
                </c:pt>
                <c:pt idx="449">
                  <c:v>40445</c:v>
                </c:pt>
                <c:pt idx="450">
                  <c:v>40438</c:v>
                </c:pt>
                <c:pt idx="451">
                  <c:v>40431</c:v>
                </c:pt>
                <c:pt idx="452">
                  <c:v>40424</c:v>
                </c:pt>
                <c:pt idx="453">
                  <c:v>40417</c:v>
                </c:pt>
                <c:pt idx="454">
                  <c:v>40410</c:v>
                </c:pt>
                <c:pt idx="455">
                  <c:v>40403</c:v>
                </c:pt>
                <c:pt idx="456">
                  <c:v>40396</c:v>
                </c:pt>
                <c:pt idx="457">
                  <c:v>40389</c:v>
                </c:pt>
                <c:pt idx="458">
                  <c:v>40382</c:v>
                </c:pt>
                <c:pt idx="459">
                  <c:v>40375</c:v>
                </c:pt>
                <c:pt idx="460">
                  <c:v>40368</c:v>
                </c:pt>
                <c:pt idx="461">
                  <c:v>40361</c:v>
                </c:pt>
                <c:pt idx="462">
                  <c:v>40354</c:v>
                </c:pt>
                <c:pt idx="463">
                  <c:v>40347</c:v>
                </c:pt>
                <c:pt idx="464">
                  <c:v>40340</c:v>
                </c:pt>
                <c:pt idx="465">
                  <c:v>40333</c:v>
                </c:pt>
                <c:pt idx="466">
                  <c:v>40326</c:v>
                </c:pt>
                <c:pt idx="467">
                  <c:v>40319</c:v>
                </c:pt>
                <c:pt idx="468">
                  <c:v>40312</c:v>
                </c:pt>
                <c:pt idx="469">
                  <c:v>40305</c:v>
                </c:pt>
                <c:pt idx="470">
                  <c:v>40298</c:v>
                </c:pt>
                <c:pt idx="471">
                  <c:v>40291</c:v>
                </c:pt>
                <c:pt idx="472">
                  <c:v>40284</c:v>
                </c:pt>
                <c:pt idx="473">
                  <c:v>40277</c:v>
                </c:pt>
                <c:pt idx="474">
                  <c:v>40270</c:v>
                </c:pt>
                <c:pt idx="475">
                  <c:v>40263</c:v>
                </c:pt>
                <c:pt idx="476">
                  <c:v>40256</c:v>
                </c:pt>
                <c:pt idx="477">
                  <c:v>40249</c:v>
                </c:pt>
                <c:pt idx="478">
                  <c:v>40242</c:v>
                </c:pt>
                <c:pt idx="479">
                  <c:v>40235</c:v>
                </c:pt>
                <c:pt idx="480">
                  <c:v>40228</c:v>
                </c:pt>
                <c:pt idx="481">
                  <c:v>40221</c:v>
                </c:pt>
                <c:pt idx="482">
                  <c:v>40214</c:v>
                </c:pt>
                <c:pt idx="483">
                  <c:v>40207</c:v>
                </c:pt>
                <c:pt idx="484">
                  <c:v>40200</c:v>
                </c:pt>
                <c:pt idx="485">
                  <c:v>40193</c:v>
                </c:pt>
                <c:pt idx="486">
                  <c:v>40186</c:v>
                </c:pt>
                <c:pt idx="487">
                  <c:v>40179</c:v>
                </c:pt>
                <c:pt idx="488">
                  <c:v>40172</c:v>
                </c:pt>
                <c:pt idx="489">
                  <c:v>40165</c:v>
                </c:pt>
                <c:pt idx="490">
                  <c:v>40158</c:v>
                </c:pt>
                <c:pt idx="491">
                  <c:v>40151</c:v>
                </c:pt>
                <c:pt idx="492">
                  <c:v>40144</c:v>
                </c:pt>
                <c:pt idx="493">
                  <c:v>40137</c:v>
                </c:pt>
                <c:pt idx="494">
                  <c:v>40130</c:v>
                </c:pt>
                <c:pt idx="495">
                  <c:v>40123</c:v>
                </c:pt>
                <c:pt idx="496">
                  <c:v>40116</c:v>
                </c:pt>
                <c:pt idx="497">
                  <c:v>40109</c:v>
                </c:pt>
                <c:pt idx="498">
                  <c:v>40102</c:v>
                </c:pt>
                <c:pt idx="499">
                  <c:v>40095</c:v>
                </c:pt>
                <c:pt idx="500">
                  <c:v>40088</c:v>
                </c:pt>
                <c:pt idx="501">
                  <c:v>40081</c:v>
                </c:pt>
                <c:pt idx="502">
                  <c:v>40074</c:v>
                </c:pt>
                <c:pt idx="503">
                  <c:v>40067</c:v>
                </c:pt>
                <c:pt idx="504">
                  <c:v>40060</c:v>
                </c:pt>
                <c:pt idx="505">
                  <c:v>40053</c:v>
                </c:pt>
                <c:pt idx="506">
                  <c:v>40046</c:v>
                </c:pt>
                <c:pt idx="507">
                  <c:v>40039</c:v>
                </c:pt>
                <c:pt idx="508">
                  <c:v>40032</c:v>
                </c:pt>
                <c:pt idx="509">
                  <c:v>40025</c:v>
                </c:pt>
                <c:pt idx="510">
                  <c:v>40018</c:v>
                </c:pt>
                <c:pt idx="511">
                  <c:v>40011</c:v>
                </c:pt>
                <c:pt idx="512">
                  <c:v>40004</c:v>
                </c:pt>
                <c:pt idx="513">
                  <c:v>39997</c:v>
                </c:pt>
                <c:pt idx="514">
                  <c:v>39990</c:v>
                </c:pt>
                <c:pt idx="515">
                  <c:v>39983</c:v>
                </c:pt>
                <c:pt idx="516">
                  <c:v>39976</c:v>
                </c:pt>
                <c:pt idx="517">
                  <c:v>39969</c:v>
                </c:pt>
                <c:pt idx="518">
                  <c:v>39962</c:v>
                </c:pt>
                <c:pt idx="519">
                  <c:v>39955</c:v>
                </c:pt>
                <c:pt idx="520">
                  <c:v>39948</c:v>
                </c:pt>
                <c:pt idx="521">
                  <c:v>39941</c:v>
                </c:pt>
                <c:pt idx="522">
                  <c:v>39934</c:v>
                </c:pt>
                <c:pt idx="523">
                  <c:v>39927</c:v>
                </c:pt>
                <c:pt idx="524">
                  <c:v>39920</c:v>
                </c:pt>
                <c:pt idx="525">
                  <c:v>39913</c:v>
                </c:pt>
                <c:pt idx="526">
                  <c:v>39906</c:v>
                </c:pt>
                <c:pt idx="527">
                  <c:v>39899</c:v>
                </c:pt>
                <c:pt idx="528">
                  <c:v>39892</c:v>
                </c:pt>
                <c:pt idx="529">
                  <c:v>39885</c:v>
                </c:pt>
                <c:pt idx="530">
                  <c:v>39878</c:v>
                </c:pt>
                <c:pt idx="531">
                  <c:v>39871</c:v>
                </c:pt>
                <c:pt idx="532">
                  <c:v>39864</c:v>
                </c:pt>
                <c:pt idx="533">
                  <c:v>39857</c:v>
                </c:pt>
                <c:pt idx="534">
                  <c:v>39850</c:v>
                </c:pt>
                <c:pt idx="535">
                  <c:v>39843</c:v>
                </c:pt>
                <c:pt idx="536">
                  <c:v>39836</c:v>
                </c:pt>
                <c:pt idx="537">
                  <c:v>39829</c:v>
                </c:pt>
                <c:pt idx="538">
                  <c:v>39822</c:v>
                </c:pt>
              </c:numCache>
            </c:numRef>
          </c:cat>
          <c:val>
            <c:numRef>
              <c:f>'mediana wykres'!$D$2:$D$540</c:f>
              <c:numCache>
                <c:formatCode>General</c:formatCode>
                <c:ptCount val="539"/>
                <c:pt idx="0">
                  <c:v>0.36208175534391307</c:v>
                </c:pt>
                <c:pt idx="1">
                  <c:v>0.36245090670753244</c:v>
                </c:pt>
                <c:pt idx="2">
                  <c:v>0.36241877096616093</c:v>
                </c:pt>
                <c:pt idx="3">
                  <c:v>0.36109062932375385</c:v>
                </c:pt>
                <c:pt idx="4">
                  <c:v>0.36032602364563793</c:v>
                </c:pt>
                <c:pt idx="5">
                  <c:v>0.35971878713285332</c:v>
                </c:pt>
                <c:pt idx="6">
                  <c:v>0.35975806905923896</c:v>
                </c:pt>
                <c:pt idx="7">
                  <c:v>0.35923491721299833</c:v>
                </c:pt>
                <c:pt idx="8">
                  <c:v>0.35904166199579579</c:v>
                </c:pt>
                <c:pt idx="9">
                  <c:v>0.35789392949019239</c:v>
                </c:pt>
                <c:pt idx="10">
                  <c:v>0.36020135056570746</c:v>
                </c:pt>
                <c:pt idx="11">
                  <c:v>0.35955060107945008</c:v>
                </c:pt>
                <c:pt idx="12">
                  <c:v>0.35921044256240398</c:v>
                </c:pt>
                <c:pt idx="13">
                  <c:v>0.35877247537484203</c:v>
                </c:pt>
                <c:pt idx="14">
                  <c:v>0.35780801411929969</c:v>
                </c:pt>
                <c:pt idx="15">
                  <c:v>0.3564255871374335</c:v>
                </c:pt>
                <c:pt idx="16">
                  <c:v>0.3564255871374335</c:v>
                </c:pt>
                <c:pt idx="17">
                  <c:v>0.35550661659317284</c:v>
                </c:pt>
                <c:pt idx="18">
                  <c:v>0.35577493498547452</c:v>
                </c:pt>
                <c:pt idx="19">
                  <c:v>0.35566129539344066</c:v>
                </c:pt>
                <c:pt idx="20">
                  <c:v>0.35335755044107131</c:v>
                </c:pt>
                <c:pt idx="21">
                  <c:v>0.3506914917192675</c:v>
                </c:pt>
                <c:pt idx="22">
                  <c:v>0.3506914917192675</c:v>
                </c:pt>
                <c:pt idx="23">
                  <c:v>0.34947447124447117</c:v>
                </c:pt>
                <c:pt idx="24">
                  <c:v>0.34884528322445735</c:v>
                </c:pt>
                <c:pt idx="25">
                  <c:v>0.35110268547578494</c:v>
                </c:pt>
                <c:pt idx="26">
                  <c:v>0.35095325666003296</c:v>
                </c:pt>
                <c:pt idx="27">
                  <c:v>0.35116280794667598</c:v>
                </c:pt>
                <c:pt idx="28">
                  <c:v>0.35030180805632849</c:v>
                </c:pt>
                <c:pt idx="29">
                  <c:v>0.35001941113829582</c:v>
                </c:pt>
                <c:pt idx="30">
                  <c:v>0.34948238417410327</c:v>
                </c:pt>
                <c:pt idx="31">
                  <c:v>0.35005709126585766</c:v>
                </c:pt>
                <c:pt idx="32">
                  <c:v>0.34945529582882118</c:v>
                </c:pt>
                <c:pt idx="33">
                  <c:v>0.34845739523929042</c:v>
                </c:pt>
                <c:pt idx="34">
                  <c:v>0.34769829984964784</c:v>
                </c:pt>
                <c:pt idx="35">
                  <c:v>0.34864423444477172</c:v>
                </c:pt>
                <c:pt idx="36">
                  <c:v>0.34913327101229819</c:v>
                </c:pt>
                <c:pt idx="37">
                  <c:v>0.34945393367099326</c:v>
                </c:pt>
                <c:pt idx="38">
                  <c:v>0.35001408314458426</c:v>
                </c:pt>
                <c:pt idx="39">
                  <c:v>0.35070447689299961</c:v>
                </c:pt>
                <c:pt idx="40">
                  <c:v>0.35033236192327299</c:v>
                </c:pt>
                <c:pt idx="41">
                  <c:v>0.35000408047566345</c:v>
                </c:pt>
                <c:pt idx="42">
                  <c:v>0.3494532932926766</c:v>
                </c:pt>
                <c:pt idx="43">
                  <c:v>0.34905282085335609</c:v>
                </c:pt>
                <c:pt idx="44">
                  <c:v>0.34820568065947138</c:v>
                </c:pt>
                <c:pt idx="45">
                  <c:v>0.34820568065947138</c:v>
                </c:pt>
                <c:pt idx="46">
                  <c:v>0.3472423347948097</c:v>
                </c:pt>
                <c:pt idx="47">
                  <c:v>0.34684828308722432</c:v>
                </c:pt>
                <c:pt idx="48">
                  <c:v>0.34803420647065691</c:v>
                </c:pt>
                <c:pt idx="49">
                  <c:v>0.34817656934825264</c:v>
                </c:pt>
                <c:pt idx="50">
                  <c:v>0.34740223463805753</c:v>
                </c:pt>
                <c:pt idx="51">
                  <c:v>0.34932454826842263</c:v>
                </c:pt>
                <c:pt idx="52">
                  <c:v>0.3503291665505896</c:v>
                </c:pt>
                <c:pt idx="53">
                  <c:v>0.35188548632343808</c:v>
                </c:pt>
                <c:pt idx="54">
                  <c:v>0.35134634901195577</c:v>
                </c:pt>
                <c:pt idx="55">
                  <c:v>0.35175659056306874</c:v>
                </c:pt>
                <c:pt idx="56">
                  <c:v>0.35111452631363216</c:v>
                </c:pt>
                <c:pt idx="57">
                  <c:v>0.34976331926271337</c:v>
                </c:pt>
                <c:pt idx="58">
                  <c:v>0.34881206235589812</c:v>
                </c:pt>
                <c:pt idx="59">
                  <c:v>0.34832948151527593</c:v>
                </c:pt>
                <c:pt idx="60">
                  <c:v>0.34748533088360994</c:v>
                </c:pt>
                <c:pt idx="61">
                  <c:v>0.34796538771356522</c:v>
                </c:pt>
                <c:pt idx="62">
                  <c:v>0.34501825423683485</c:v>
                </c:pt>
                <c:pt idx="63">
                  <c:v>0.34405520591669048</c:v>
                </c:pt>
                <c:pt idx="64">
                  <c:v>0.34279770384051084</c:v>
                </c:pt>
                <c:pt idx="65">
                  <c:v>0.34287827517253827</c:v>
                </c:pt>
                <c:pt idx="66">
                  <c:v>0.34244218795622877</c:v>
                </c:pt>
                <c:pt idx="67">
                  <c:v>0.34244218795622877</c:v>
                </c:pt>
                <c:pt idx="68">
                  <c:v>0.3419064903242986</c:v>
                </c:pt>
                <c:pt idx="69">
                  <c:v>0.3426835093733655</c:v>
                </c:pt>
                <c:pt idx="70">
                  <c:v>0.34130019789056587</c:v>
                </c:pt>
                <c:pt idx="71">
                  <c:v>0.34061163770182129</c:v>
                </c:pt>
                <c:pt idx="72">
                  <c:v>0.34104237721777492</c:v>
                </c:pt>
                <c:pt idx="73">
                  <c:v>0.34037384600753295</c:v>
                </c:pt>
                <c:pt idx="74">
                  <c:v>0.33898451842979727</c:v>
                </c:pt>
                <c:pt idx="75">
                  <c:v>0.33898451842979727</c:v>
                </c:pt>
                <c:pt idx="76">
                  <c:v>0.3372491765086561</c:v>
                </c:pt>
                <c:pt idx="77">
                  <c:v>0.3374267371572684</c:v>
                </c:pt>
                <c:pt idx="78">
                  <c:v>0.33622172528267197</c:v>
                </c:pt>
                <c:pt idx="79">
                  <c:v>0.33651392156041693</c:v>
                </c:pt>
                <c:pt idx="80">
                  <c:v>0.33592944242144179</c:v>
                </c:pt>
                <c:pt idx="81">
                  <c:v>0.33530781682335625</c:v>
                </c:pt>
                <c:pt idx="82">
                  <c:v>0.33444792106640542</c:v>
                </c:pt>
                <c:pt idx="83">
                  <c:v>0.33512031624646327</c:v>
                </c:pt>
                <c:pt idx="84">
                  <c:v>0.33434666744591129</c:v>
                </c:pt>
                <c:pt idx="85">
                  <c:v>0.33461164697599399</c:v>
                </c:pt>
                <c:pt idx="86">
                  <c:v>0.33467966945983191</c:v>
                </c:pt>
                <c:pt idx="87">
                  <c:v>0.3331251239543726</c:v>
                </c:pt>
                <c:pt idx="88">
                  <c:v>0.3326526236295495</c:v>
                </c:pt>
                <c:pt idx="89">
                  <c:v>0.33197679813251119</c:v>
                </c:pt>
                <c:pt idx="90">
                  <c:v>0.3302983727479436</c:v>
                </c:pt>
                <c:pt idx="91">
                  <c:v>0.33099749058955086</c:v>
                </c:pt>
                <c:pt idx="92">
                  <c:v>0.33137972748525513</c:v>
                </c:pt>
                <c:pt idx="93">
                  <c:v>0.33074819342551076</c:v>
                </c:pt>
                <c:pt idx="94">
                  <c:v>0.33068288517054739</c:v>
                </c:pt>
                <c:pt idx="95">
                  <c:v>0.32890485680896203</c:v>
                </c:pt>
                <c:pt idx="96">
                  <c:v>0.32890485680896203</c:v>
                </c:pt>
                <c:pt idx="97">
                  <c:v>0.32917846893171671</c:v>
                </c:pt>
                <c:pt idx="98">
                  <c:v>0.3292438925496427</c:v>
                </c:pt>
                <c:pt idx="99">
                  <c:v>0.32830314296369822</c:v>
                </c:pt>
                <c:pt idx="100">
                  <c:v>0.32762468568533376</c:v>
                </c:pt>
                <c:pt idx="101">
                  <c:v>0.32654864665343714</c:v>
                </c:pt>
                <c:pt idx="102">
                  <c:v>0.32553397278493007</c:v>
                </c:pt>
                <c:pt idx="103">
                  <c:v>0.32503378707472969</c:v>
                </c:pt>
                <c:pt idx="104">
                  <c:v>0.32361884175987854</c:v>
                </c:pt>
                <c:pt idx="105">
                  <c:v>0.32334425488114915</c:v>
                </c:pt>
                <c:pt idx="106">
                  <c:v>0.32277880142704035</c:v>
                </c:pt>
                <c:pt idx="107">
                  <c:v>0.32214864230731582</c:v>
                </c:pt>
                <c:pt idx="108">
                  <c:v>0.32142691110833133</c:v>
                </c:pt>
                <c:pt idx="109">
                  <c:v>0.3208250412688135</c:v>
                </c:pt>
                <c:pt idx="110">
                  <c:v>0.31986261970854252</c:v>
                </c:pt>
                <c:pt idx="111">
                  <c:v>0.31878900246021447</c:v>
                </c:pt>
                <c:pt idx="112">
                  <c:v>0.31878900246021447</c:v>
                </c:pt>
                <c:pt idx="113">
                  <c:v>0.31832989372718329</c:v>
                </c:pt>
                <c:pt idx="114">
                  <c:v>0.31687641760724861</c:v>
                </c:pt>
                <c:pt idx="115">
                  <c:v>0.31669479192021899</c:v>
                </c:pt>
                <c:pt idx="116">
                  <c:v>0.31614069024404501</c:v>
                </c:pt>
                <c:pt idx="117">
                  <c:v>0.31572352900984491</c:v>
                </c:pt>
                <c:pt idx="118">
                  <c:v>0.31364008628893209</c:v>
                </c:pt>
                <c:pt idx="119">
                  <c:v>0.31386284596306646</c:v>
                </c:pt>
                <c:pt idx="120">
                  <c:v>0.31406104974359195</c:v>
                </c:pt>
                <c:pt idx="121">
                  <c:v>0.31337878780912576</c:v>
                </c:pt>
                <c:pt idx="122">
                  <c:v>0.31391442635047884</c:v>
                </c:pt>
                <c:pt idx="123">
                  <c:v>0.31381489745392255</c:v>
                </c:pt>
                <c:pt idx="124">
                  <c:v>0.31291423804086316</c:v>
                </c:pt>
                <c:pt idx="125">
                  <c:v>0.31106177540565194</c:v>
                </c:pt>
                <c:pt idx="126">
                  <c:v>0.30872457978535778</c:v>
                </c:pt>
                <c:pt idx="127">
                  <c:v>0.30989056628143991</c:v>
                </c:pt>
                <c:pt idx="128">
                  <c:v>0.30989056628143991</c:v>
                </c:pt>
                <c:pt idx="129">
                  <c:v>0.31210241693551449</c:v>
                </c:pt>
                <c:pt idx="130">
                  <c:v>0.31370958183722364</c:v>
                </c:pt>
                <c:pt idx="131">
                  <c:v>0.31402796976079522</c:v>
                </c:pt>
                <c:pt idx="132">
                  <c:v>0.31644474207614481</c:v>
                </c:pt>
                <c:pt idx="133">
                  <c:v>0.31509137087387451</c:v>
                </c:pt>
                <c:pt idx="134">
                  <c:v>0.31465495359655349</c:v>
                </c:pt>
                <c:pt idx="135">
                  <c:v>0.31537886974513457</c:v>
                </c:pt>
                <c:pt idx="136">
                  <c:v>0.31610280360542642</c:v>
                </c:pt>
                <c:pt idx="137">
                  <c:v>0.31529473687861986</c:v>
                </c:pt>
                <c:pt idx="138">
                  <c:v>0.31566428567600791</c:v>
                </c:pt>
                <c:pt idx="139">
                  <c:v>0.31566428567600791</c:v>
                </c:pt>
                <c:pt idx="140">
                  <c:v>0.31600128441265479</c:v>
                </c:pt>
                <c:pt idx="141">
                  <c:v>0.31588491428075499</c:v>
                </c:pt>
                <c:pt idx="142">
                  <c:v>0.31507660716599228</c:v>
                </c:pt>
                <c:pt idx="143">
                  <c:v>0.31286568762576239</c:v>
                </c:pt>
                <c:pt idx="144">
                  <c:v>0.31194465683006511</c:v>
                </c:pt>
                <c:pt idx="145">
                  <c:v>0.31182302484732471</c:v>
                </c:pt>
                <c:pt idx="146">
                  <c:v>0.31127311990941503</c:v>
                </c:pt>
                <c:pt idx="147">
                  <c:v>0.31095273043944377</c:v>
                </c:pt>
                <c:pt idx="148">
                  <c:v>0.31077198938121797</c:v>
                </c:pt>
                <c:pt idx="149">
                  <c:v>0.30778369279947237</c:v>
                </c:pt>
                <c:pt idx="150">
                  <c:v>0.30720523049444404</c:v>
                </c:pt>
                <c:pt idx="151">
                  <c:v>0.30784096919659476</c:v>
                </c:pt>
                <c:pt idx="152">
                  <c:v>0.30728635069512389</c:v>
                </c:pt>
                <c:pt idx="153">
                  <c:v>0.30821889548889275</c:v>
                </c:pt>
                <c:pt idx="154">
                  <c:v>0.30796774011135325</c:v>
                </c:pt>
                <c:pt idx="155">
                  <c:v>0.30796774011135325</c:v>
                </c:pt>
                <c:pt idx="156">
                  <c:v>0.30760300273614455</c:v>
                </c:pt>
                <c:pt idx="157">
                  <c:v>0.30760300273614455</c:v>
                </c:pt>
                <c:pt idx="158">
                  <c:v>0.30704165066939976</c:v>
                </c:pt>
                <c:pt idx="159">
                  <c:v>0.30704165066939976</c:v>
                </c:pt>
                <c:pt idx="160">
                  <c:v>0.30656598036708899</c:v>
                </c:pt>
                <c:pt idx="161">
                  <c:v>0.3070526153984568</c:v>
                </c:pt>
                <c:pt idx="162">
                  <c:v>0.30617297547782368</c:v>
                </c:pt>
                <c:pt idx="163">
                  <c:v>0.30627041247555881</c:v>
                </c:pt>
                <c:pt idx="164">
                  <c:v>0.30561152944999864</c:v>
                </c:pt>
                <c:pt idx="165">
                  <c:v>0.30404730518971845</c:v>
                </c:pt>
                <c:pt idx="166">
                  <c:v>0.30396023408693912</c:v>
                </c:pt>
                <c:pt idx="167">
                  <c:v>0.30323749252147669</c:v>
                </c:pt>
                <c:pt idx="168">
                  <c:v>0.30118574534348597</c:v>
                </c:pt>
                <c:pt idx="169">
                  <c:v>0.30158106223589587</c:v>
                </c:pt>
                <c:pt idx="170">
                  <c:v>0.30135248968906336</c:v>
                </c:pt>
                <c:pt idx="171">
                  <c:v>0.30040825531377213</c:v>
                </c:pt>
                <c:pt idx="172">
                  <c:v>0.30231971821554537</c:v>
                </c:pt>
                <c:pt idx="173">
                  <c:v>0.30236365880786459</c:v>
                </c:pt>
                <c:pt idx="174">
                  <c:v>0.30030988306415751</c:v>
                </c:pt>
                <c:pt idx="175">
                  <c:v>0.29746525772073318</c:v>
                </c:pt>
                <c:pt idx="176">
                  <c:v>0.29746525772073318</c:v>
                </c:pt>
                <c:pt idx="177">
                  <c:v>0.29797848902052398</c:v>
                </c:pt>
                <c:pt idx="178">
                  <c:v>0.30012910435525175</c:v>
                </c:pt>
                <c:pt idx="179">
                  <c:v>0.30205384389860179</c:v>
                </c:pt>
                <c:pt idx="180">
                  <c:v>0.30125403661848993</c:v>
                </c:pt>
                <c:pt idx="181">
                  <c:v>0.30125403661848993</c:v>
                </c:pt>
                <c:pt idx="182">
                  <c:v>0.30015989082691957</c:v>
                </c:pt>
                <c:pt idx="183">
                  <c:v>0.30080017379232538</c:v>
                </c:pt>
                <c:pt idx="184">
                  <c:v>0.30016298046004303</c:v>
                </c:pt>
                <c:pt idx="185">
                  <c:v>0.29871907455586866</c:v>
                </c:pt>
                <c:pt idx="186">
                  <c:v>0.29823914833712001</c:v>
                </c:pt>
                <c:pt idx="187">
                  <c:v>0.29761520309065087</c:v>
                </c:pt>
                <c:pt idx="188">
                  <c:v>0.2960546795085795</c:v>
                </c:pt>
                <c:pt idx="189">
                  <c:v>0.29547005802621723</c:v>
                </c:pt>
                <c:pt idx="190">
                  <c:v>0.29411056113925382</c:v>
                </c:pt>
                <c:pt idx="191">
                  <c:v>0.2960370904369018</c:v>
                </c:pt>
                <c:pt idx="192">
                  <c:v>0.29641589161558407</c:v>
                </c:pt>
                <c:pt idx="193">
                  <c:v>0.29708708453117627</c:v>
                </c:pt>
                <c:pt idx="194">
                  <c:v>0.29643724128149906</c:v>
                </c:pt>
                <c:pt idx="195">
                  <c:v>0.29601753206145304</c:v>
                </c:pt>
                <c:pt idx="196">
                  <c:v>0.29620076566761089</c:v>
                </c:pt>
                <c:pt idx="197">
                  <c:v>0.29609537889816706</c:v>
                </c:pt>
                <c:pt idx="198">
                  <c:v>0.29577383565508136</c:v>
                </c:pt>
                <c:pt idx="199">
                  <c:v>0.29491258327433445</c:v>
                </c:pt>
                <c:pt idx="200">
                  <c:v>0.29402594133486926</c:v>
                </c:pt>
                <c:pt idx="201">
                  <c:v>0.29379616605537889</c:v>
                </c:pt>
                <c:pt idx="202">
                  <c:v>0.29240454568064222</c:v>
                </c:pt>
                <c:pt idx="203">
                  <c:v>0.29357290556832372</c:v>
                </c:pt>
                <c:pt idx="204">
                  <c:v>0.29391344637779354</c:v>
                </c:pt>
                <c:pt idx="205">
                  <c:v>0.29637731658180494</c:v>
                </c:pt>
                <c:pt idx="206">
                  <c:v>0.29682027655849363</c:v>
                </c:pt>
                <c:pt idx="207">
                  <c:v>0.29607784871010923</c:v>
                </c:pt>
                <c:pt idx="208">
                  <c:v>0.29661989761340357</c:v>
                </c:pt>
                <c:pt idx="209">
                  <c:v>0.29686009104615491</c:v>
                </c:pt>
                <c:pt idx="210">
                  <c:v>0.29827910937245206</c:v>
                </c:pt>
                <c:pt idx="211">
                  <c:v>0.30142531650156001</c:v>
                </c:pt>
                <c:pt idx="212">
                  <c:v>0.30142531650156001</c:v>
                </c:pt>
                <c:pt idx="213">
                  <c:v>0.30082052707065754</c:v>
                </c:pt>
                <c:pt idx="214">
                  <c:v>0.30032478698668219</c:v>
                </c:pt>
                <c:pt idx="215">
                  <c:v>0.30071597842427894</c:v>
                </c:pt>
                <c:pt idx="216">
                  <c:v>0.29957117094054941</c:v>
                </c:pt>
                <c:pt idx="217">
                  <c:v>0.29900549191997078</c:v>
                </c:pt>
                <c:pt idx="218">
                  <c:v>0.29998742414716117</c:v>
                </c:pt>
                <c:pt idx="219">
                  <c:v>0.29896032244709458</c:v>
                </c:pt>
                <c:pt idx="220">
                  <c:v>0.2988923322376848</c:v>
                </c:pt>
                <c:pt idx="221">
                  <c:v>0.29851454660929772</c:v>
                </c:pt>
                <c:pt idx="222">
                  <c:v>0.30002761191478122</c:v>
                </c:pt>
                <c:pt idx="223">
                  <c:v>0.29848287181871419</c:v>
                </c:pt>
                <c:pt idx="224">
                  <c:v>0.29643175459957788</c:v>
                </c:pt>
                <c:pt idx="225">
                  <c:v>0.29430088176110475</c:v>
                </c:pt>
                <c:pt idx="226">
                  <c:v>0.29277906002889797</c:v>
                </c:pt>
                <c:pt idx="227">
                  <c:v>0.29152577253195794</c:v>
                </c:pt>
                <c:pt idx="228">
                  <c:v>0.29052514864713175</c:v>
                </c:pt>
                <c:pt idx="229">
                  <c:v>0.29070100819317313</c:v>
                </c:pt>
                <c:pt idx="230">
                  <c:v>0.29070100819317313</c:v>
                </c:pt>
                <c:pt idx="231">
                  <c:v>0.29365589162995986</c:v>
                </c:pt>
                <c:pt idx="232">
                  <c:v>0.29241394933939824</c:v>
                </c:pt>
                <c:pt idx="233">
                  <c:v>0.29166713251559234</c:v>
                </c:pt>
                <c:pt idx="234">
                  <c:v>0.29031777652330359</c:v>
                </c:pt>
                <c:pt idx="235">
                  <c:v>0.2911234817178181</c:v>
                </c:pt>
                <c:pt idx="236">
                  <c:v>0.28984352926706602</c:v>
                </c:pt>
                <c:pt idx="237">
                  <c:v>0.28908604884909672</c:v>
                </c:pt>
                <c:pt idx="238">
                  <c:v>0.28842172810480993</c:v>
                </c:pt>
                <c:pt idx="239">
                  <c:v>0.28674787700649423</c:v>
                </c:pt>
                <c:pt idx="240">
                  <c:v>0.28723101434328963</c:v>
                </c:pt>
                <c:pt idx="241">
                  <c:v>0.28600287311515765</c:v>
                </c:pt>
                <c:pt idx="242">
                  <c:v>0.28519002870355592</c:v>
                </c:pt>
                <c:pt idx="243">
                  <c:v>0.28606801205648275</c:v>
                </c:pt>
                <c:pt idx="244">
                  <c:v>0.28396556436871212</c:v>
                </c:pt>
                <c:pt idx="245">
                  <c:v>0.28216406783448833</c:v>
                </c:pt>
                <c:pt idx="246">
                  <c:v>0.28012220078804939</c:v>
                </c:pt>
                <c:pt idx="247">
                  <c:v>0.27835639598308026</c:v>
                </c:pt>
                <c:pt idx="248">
                  <c:v>0.27789461238121105</c:v>
                </c:pt>
                <c:pt idx="249">
                  <c:v>0.27909973089832185</c:v>
                </c:pt>
                <c:pt idx="250">
                  <c:v>0.27759399866134665</c:v>
                </c:pt>
                <c:pt idx="251">
                  <c:v>0.27675016127750923</c:v>
                </c:pt>
                <c:pt idx="252">
                  <c:v>0.27601655593754043</c:v>
                </c:pt>
                <c:pt idx="253">
                  <c:v>0.27533340529199685</c:v>
                </c:pt>
                <c:pt idx="254">
                  <c:v>0.27386117262317039</c:v>
                </c:pt>
                <c:pt idx="255">
                  <c:v>0.27423915789400671</c:v>
                </c:pt>
                <c:pt idx="256">
                  <c:v>0.27383740591627598</c:v>
                </c:pt>
                <c:pt idx="257">
                  <c:v>0.27131289621815202</c:v>
                </c:pt>
                <c:pt idx="258">
                  <c:v>0.27034303025665885</c:v>
                </c:pt>
                <c:pt idx="259">
                  <c:v>0.26954076678571071</c:v>
                </c:pt>
                <c:pt idx="260">
                  <c:v>0.26793800673528229</c:v>
                </c:pt>
                <c:pt idx="261">
                  <c:v>0.26586002493335009</c:v>
                </c:pt>
                <c:pt idx="262">
                  <c:v>0.2649015773213162</c:v>
                </c:pt>
                <c:pt idx="263">
                  <c:v>0.26392517568599239</c:v>
                </c:pt>
                <c:pt idx="264">
                  <c:v>0.26381868503155648</c:v>
                </c:pt>
                <c:pt idx="265">
                  <c:v>0.26270486051880809</c:v>
                </c:pt>
                <c:pt idx="266">
                  <c:v>0.26118440841713042</c:v>
                </c:pt>
                <c:pt idx="267">
                  <c:v>0.2597502525423579</c:v>
                </c:pt>
                <c:pt idx="268">
                  <c:v>0.2591828231348921</c:v>
                </c:pt>
                <c:pt idx="269">
                  <c:v>0.2591828231348921</c:v>
                </c:pt>
                <c:pt idx="270">
                  <c:v>0.25793695365481933</c:v>
                </c:pt>
                <c:pt idx="271">
                  <c:v>0.25697592380829176</c:v>
                </c:pt>
                <c:pt idx="272">
                  <c:v>0.25589724773919437</c:v>
                </c:pt>
                <c:pt idx="273">
                  <c:v>0.25554404144336518</c:v>
                </c:pt>
                <c:pt idx="274">
                  <c:v>0.25325129747186431</c:v>
                </c:pt>
                <c:pt idx="275">
                  <c:v>0.25555874283674174</c:v>
                </c:pt>
                <c:pt idx="276">
                  <c:v>0.25555874283674174</c:v>
                </c:pt>
                <c:pt idx="277">
                  <c:v>0.2546940818695792</c:v>
                </c:pt>
                <c:pt idx="278">
                  <c:v>0.25249724926676964</c:v>
                </c:pt>
                <c:pt idx="279">
                  <c:v>0.25220886371796736</c:v>
                </c:pt>
                <c:pt idx="280">
                  <c:v>0.25184153298657086</c:v>
                </c:pt>
                <c:pt idx="281">
                  <c:v>0.2502992560251141</c:v>
                </c:pt>
                <c:pt idx="282">
                  <c:v>0.24948306253337579</c:v>
                </c:pt>
                <c:pt idx="283">
                  <c:v>0.25025757008817573</c:v>
                </c:pt>
                <c:pt idx="284">
                  <c:v>0.25059548561938677</c:v>
                </c:pt>
                <c:pt idx="285">
                  <c:v>0.25086827333154316</c:v>
                </c:pt>
                <c:pt idx="286">
                  <c:v>0.25039532463798364</c:v>
                </c:pt>
                <c:pt idx="287">
                  <c:v>0.25070626127940904</c:v>
                </c:pt>
                <c:pt idx="288">
                  <c:v>0.25077678314118623</c:v>
                </c:pt>
                <c:pt idx="289">
                  <c:v>0.24919065952165464</c:v>
                </c:pt>
                <c:pt idx="290">
                  <c:v>0.24748224805305694</c:v>
                </c:pt>
                <c:pt idx="291">
                  <c:v>0.24592046781383431</c:v>
                </c:pt>
                <c:pt idx="292">
                  <c:v>0.245239262513305</c:v>
                </c:pt>
                <c:pt idx="293">
                  <c:v>0.2451504441430527</c:v>
                </c:pt>
                <c:pt idx="294">
                  <c:v>0.24247755494829012</c:v>
                </c:pt>
                <c:pt idx="295">
                  <c:v>0.24001925390489964</c:v>
                </c:pt>
                <c:pt idx="296">
                  <c:v>0.24297724229818521</c:v>
                </c:pt>
                <c:pt idx="297">
                  <c:v>0.24216814958334187</c:v>
                </c:pt>
                <c:pt idx="298">
                  <c:v>0.24378773735643058</c:v>
                </c:pt>
                <c:pt idx="299">
                  <c:v>0.24393761745235382</c:v>
                </c:pt>
                <c:pt idx="300">
                  <c:v>0.24294742120550547</c:v>
                </c:pt>
                <c:pt idx="301">
                  <c:v>0.24279798011518325</c:v>
                </c:pt>
                <c:pt idx="302">
                  <c:v>0.24328390414220147</c:v>
                </c:pt>
                <c:pt idx="303">
                  <c:v>0.2427417559733045</c:v>
                </c:pt>
                <c:pt idx="304">
                  <c:v>0.23981361189715031</c:v>
                </c:pt>
                <c:pt idx="305">
                  <c:v>0.23676308807015273</c:v>
                </c:pt>
                <c:pt idx="306">
                  <c:v>0.23639771046757332</c:v>
                </c:pt>
                <c:pt idx="307">
                  <c:v>0.24291390330394602</c:v>
                </c:pt>
                <c:pt idx="308">
                  <c:v>0.24313550243952059</c:v>
                </c:pt>
                <c:pt idx="309">
                  <c:v>0.24628292814031788</c:v>
                </c:pt>
                <c:pt idx="310">
                  <c:v>0.24731497142522693</c:v>
                </c:pt>
                <c:pt idx="311">
                  <c:v>0.25154107055610436</c:v>
                </c:pt>
                <c:pt idx="312">
                  <c:v>0.25114678817780822</c:v>
                </c:pt>
                <c:pt idx="313">
                  <c:v>0.25034452467150881</c:v>
                </c:pt>
                <c:pt idx="314">
                  <c:v>0.24675027736034674</c:v>
                </c:pt>
                <c:pt idx="315">
                  <c:v>0.24419219335695133</c:v>
                </c:pt>
                <c:pt idx="316">
                  <c:v>0.24260824459111091</c:v>
                </c:pt>
                <c:pt idx="317">
                  <c:v>0.24094244453619296</c:v>
                </c:pt>
                <c:pt idx="318">
                  <c:v>0.23640274958239643</c:v>
                </c:pt>
                <c:pt idx="319">
                  <c:v>0.23619191231814241</c:v>
                </c:pt>
                <c:pt idx="320">
                  <c:v>0.23644262748713482</c:v>
                </c:pt>
                <c:pt idx="321">
                  <c:v>0.23437188355680832</c:v>
                </c:pt>
                <c:pt idx="322">
                  <c:v>0.23329390098306924</c:v>
                </c:pt>
                <c:pt idx="323">
                  <c:v>0.23263542416138591</c:v>
                </c:pt>
                <c:pt idx="324">
                  <c:v>0.23173851793933856</c:v>
                </c:pt>
                <c:pt idx="325">
                  <c:v>0.23173851793933856</c:v>
                </c:pt>
                <c:pt idx="326">
                  <c:v>0.23415708492517653</c:v>
                </c:pt>
                <c:pt idx="327">
                  <c:v>0.23415708492517653</c:v>
                </c:pt>
                <c:pt idx="328">
                  <c:v>0.23134055669382916</c:v>
                </c:pt>
                <c:pt idx="329">
                  <c:v>0.23010615183248509</c:v>
                </c:pt>
                <c:pt idx="330">
                  <c:v>0.23136583193102994</c:v>
                </c:pt>
                <c:pt idx="331">
                  <c:v>0.23188059691486412</c:v>
                </c:pt>
                <c:pt idx="332">
                  <c:v>0.23088727164672918</c:v>
                </c:pt>
                <c:pt idx="333">
                  <c:v>0.22869348982572088</c:v>
                </c:pt>
                <c:pt idx="334">
                  <c:v>0.2279322787761032</c:v>
                </c:pt>
                <c:pt idx="335">
                  <c:v>0.22489168428138312</c:v>
                </c:pt>
                <c:pt idx="336">
                  <c:v>0.22220045787425158</c:v>
                </c:pt>
                <c:pt idx="337">
                  <c:v>0.22104131115163139</c:v>
                </c:pt>
                <c:pt idx="338">
                  <c:v>0.22022458919568955</c:v>
                </c:pt>
                <c:pt idx="339">
                  <c:v>0.21464034586402192</c:v>
                </c:pt>
                <c:pt idx="340">
                  <c:v>0.21324345488921054</c:v>
                </c:pt>
                <c:pt idx="341">
                  <c:v>0.21258540590219691</c:v>
                </c:pt>
                <c:pt idx="342">
                  <c:v>0.20999836486216894</c:v>
                </c:pt>
                <c:pt idx="343">
                  <c:v>0.2063631251193857</c:v>
                </c:pt>
                <c:pt idx="344">
                  <c:v>0.2047968187945319</c:v>
                </c:pt>
                <c:pt idx="345">
                  <c:v>0.20320197337988818</c:v>
                </c:pt>
                <c:pt idx="346">
                  <c:v>0.20229477091080281</c:v>
                </c:pt>
                <c:pt idx="347">
                  <c:v>0.2040641467838655</c:v>
                </c:pt>
                <c:pt idx="348">
                  <c:v>0.20270237786912604</c:v>
                </c:pt>
                <c:pt idx="349">
                  <c:v>0.20123836724495606</c:v>
                </c:pt>
                <c:pt idx="350">
                  <c:v>0.19993486064527202</c:v>
                </c:pt>
                <c:pt idx="351">
                  <c:v>0.19846430641984933</c:v>
                </c:pt>
                <c:pt idx="352">
                  <c:v>0.20178703792854874</c:v>
                </c:pt>
                <c:pt idx="353">
                  <c:v>0.19851313257766121</c:v>
                </c:pt>
                <c:pt idx="354">
                  <c:v>0.19905461411477784</c:v>
                </c:pt>
                <c:pt idx="355">
                  <c:v>0.19695240250405929</c:v>
                </c:pt>
                <c:pt idx="356">
                  <c:v>0.19260882847435579</c:v>
                </c:pt>
                <c:pt idx="357">
                  <c:v>0.19106137520556571</c:v>
                </c:pt>
                <c:pt idx="358">
                  <c:v>0.19013273983663914</c:v>
                </c:pt>
                <c:pt idx="359">
                  <c:v>0.18793985580950673</c:v>
                </c:pt>
                <c:pt idx="360">
                  <c:v>0.18685043499047677</c:v>
                </c:pt>
                <c:pt idx="361">
                  <c:v>0.18603714147735168</c:v>
                </c:pt>
                <c:pt idx="362">
                  <c:v>0.18520794838341184</c:v>
                </c:pt>
                <c:pt idx="363">
                  <c:v>0.18366921323410759</c:v>
                </c:pt>
                <c:pt idx="364">
                  <c:v>0.18469487740753218</c:v>
                </c:pt>
                <c:pt idx="365">
                  <c:v>0.18457757788625137</c:v>
                </c:pt>
                <c:pt idx="366">
                  <c:v>0.1819182671354552</c:v>
                </c:pt>
                <c:pt idx="367">
                  <c:v>0.17972212604433513</c:v>
                </c:pt>
                <c:pt idx="368">
                  <c:v>0.17792235926667788</c:v>
                </c:pt>
                <c:pt idx="369">
                  <c:v>0.17687409652174138</c:v>
                </c:pt>
                <c:pt idx="370">
                  <c:v>0.17674889306612604</c:v>
                </c:pt>
                <c:pt idx="371">
                  <c:v>0.17637062501250034</c:v>
                </c:pt>
                <c:pt idx="372">
                  <c:v>0.1757256043383163</c:v>
                </c:pt>
                <c:pt idx="373">
                  <c:v>0.17480646182136256</c:v>
                </c:pt>
                <c:pt idx="374">
                  <c:v>0.17353743485417131</c:v>
                </c:pt>
                <c:pt idx="375">
                  <c:v>0.17217162205238548</c:v>
                </c:pt>
                <c:pt idx="376">
                  <c:v>0.17162462030092776</c:v>
                </c:pt>
                <c:pt idx="377">
                  <c:v>0.16983582955865628</c:v>
                </c:pt>
                <c:pt idx="378">
                  <c:v>0.16934217364671181</c:v>
                </c:pt>
                <c:pt idx="379">
                  <c:v>0.16715074317182008</c:v>
                </c:pt>
                <c:pt idx="380">
                  <c:v>0.16497771295023589</c:v>
                </c:pt>
                <c:pt idx="381">
                  <c:v>0.16259290049921865</c:v>
                </c:pt>
                <c:pt idx="382">
                  <c:v>0.16063536841648515</c:v>
                </c:pt>
                <c:pt idx="383">
                  <c:v>0.1599216216435719</c:v>
                </c:pt>
                <c:pt idx="384">
                  <c:v>0.1593237448574997</c:v>
                </c:pt>
                <c:pt idx="385">
                  <c:v>0.15799094438738243</c:v>
                </c:pt>
                <c:pt idx="386">
                  <c:v>0.15705138676904654</c:v>
                </c:pt>
                <c:pt idx="387">
                  <c:v>0.15609146561272585</c:v>
                </c:pt>
                <c:pt idx="388">
                  <c:v>0.1531683197259113</c:v>
                </c:pt>
                <c:pt idx="389">
                  <c:v>0.15603448208420623</c:v>
                </c:pt>
                <c:pt idx="390">
                  <c:v>0.15524956288145125</c:v>
                </c:pt>
                <c:pt idx="391">
                  <c:v>0.1549640257107259</c:v>
                </c:pt>
                <c:pt idx="392">
                  <c:v>0.15386134750770639</c:v>
                </c:pt>
                <c:pt idx="393">
                  <c:v>0.1525448850258127</c:v>
                </c:pt>
                <c:pt idx="394">
                  <c:v>0.15175749321276596</c:v>
                </c:pt>
                <c:pt idx="395">
                  <c:v>0.15067713303830521</c:v>
                </c:pt>
                <c:pt idx="396">
                  <c:v>0.14930484246336251</c:v>
                </c:pt>
                <c:pt idx="397">
                  <c:v>0.14791248971012352</c:v>
                </c:pt>
                <c:pt idx="398">
                  <c:v>0.14983227833776733</c:v>
                </c:pt>
                <c:pt idx="399">
                  <c:v>0.14925914787315231</c:v>
                </c:pt>
                <c:pt idx="400">
                  <c:v>0.14785476821593407</c:v>
                </c:pt>
                <c:pt idx="401">
                  <c:v>0.14579538104299614</c:v>
                </c:pt>
                <c:pt idx="402">
                  <c:v>0.14475890354054938</c:v>
                </c:pt>
                <c:pt idx="403">
                  <c:v>0.14289424905050019</c:v>
                </c:pt>
                <c:pt idx="404">
                  <c:v>0.14539810084746638</c:v>
                </c:pt>
                <c:pt idx="405">
                  <c:v>0.14388943277230024</c:v>
                </c:pt>
                <c:pt idx="406">
                  <c:v>0.1427906732542254</c:v>
                </c:pt>
                <c:pt idx="407">
                  <c:v>0.14175643016057529</c:v>
                </c:pt>
                <c:pt idx="408">
                  <c:v>0.14120500022520108</c:v>
                </c:pt>
                <c:pt idx="409">
                  <c:v>0.14060831581108929</c:v>
                </c:pt>
                <c:pt idx="410">
                  <c:v>0.13917673328614533</c:v>
                </c:pt>
                <c:pt idx="411">
                  <c:v>0.13778308929021552</c:v>
                </c:pt>
                <c:pt idx="412">
                  <c:v>0.13683562973812033</c:v>
                </c:pt>
                <c:pt idx="413">
                  <c:v>0.13527553918422833</c:v>
                </c:pt>
                <c:pt idx="414">
                  <c:v>0.13410179728803537</c:v>
                </c:pt>
                <c:pt idx="415">
                  <c:v>0.13345593551745366</c:v>
                </c:pt>
                <c:pt idx="416">
                  <c:v>0.13184112802885395</c:v>
                </c:pt>
                <c:pt idx="417">
                  <c:v>0.13140771758576333</c:v>
                </c:pt>
                <c:pt idx="418">
                  <c:v>0.12846737988365087</c:v>
                </c:pt>
                <c:pt idx="419">
                  <c:v>0.12785960793756179</c:v>
                </c:pt>
                <c:pt idx="420">
                  <c:v>0.12616841769632281</c:v>
                </c:pt>
                <c:pt idx="421">
                  <c:v>0.12584958390995588</c:v>
                </c:pt>
                <c:pt idx="422">
                  <c:v>0.12445804826525753</c:v>
                </c:pt>
                <c:pt idx="423">
                  <c:v>0.123597239948218</c:v>
                </c:pt>
                <c:pt idx="424">
                  <c:v>0.12273506399118451</c:v>
                </c:pt>
                <c:pt idx="425">
                  <c:v>0.12217362044498091</c:v>
                </c:pt>
                <c:pt idx="426">
                  <c:v>0.12167845492411965</c:v>
                </c:pt>
                <c:pt idx="427">
                  <c:v>0.1209887527295387</c:v>
                </c:pt>
                <c:pt idx="428">
                  <c:v>0.12017716144750115</c:v>
                </c:pt>
                <c:pt idx="429">
                  <c:v>0.11986220955927045</c:v>
                </c:pt>
                <c:pt idx="430">
                  <c:v>0.11890295661727</c:v>
                </c:pt>
                <c:pt idx="431">
                  <c:v>0.11720831801123813</c:v>
                </c:pt>
                <c:pt idx="432">
                  <c:v>0.11678084320022361</c:v>
                </c:pt>
                <c:pt idx="433">
                  <c:v>0.11593307544296783</c:v>
                </c:pt>
                <c:pt idx="434">
                  <c:v>0.11773051361037069</c:v>
                </c:pt>
                <c:pt idx="435">
                  <c:v>0.12004658111404991</c:v>
                </c:pt>
                <c:pt idx="436">
                  <c:v>0.11971673652605309</c:v>
                </c:pt>
                <c:pt idx="437">
                  <c:v>0.11946743459217947</c:v>
                </c:pt>
                <c:pt idx="438">
                  <c:v>0.11853438505291955</c:v>
                </c:pt>
                <c:pt idx="439">
                  <c:v>0.1177202190279982</c:v>
                </c:pt>
                <c:pt idx="440">
                  <c:v>0.11655558919752766</c:v>
                </c:pt>
                <c:pt idx="441">
                  <c:v>0.11646487802191091</c:v>
                </c:pt>
                <c:pt idx="442">
                  <c:v>0.11741418506120467</c:v>
                </c:pt>
                <c:pt idx="443">
                  <c:v>0.1167072625082281</c:v>
                </c:pt>
                <c:pt idx="444">
                  <c:v>0.11737538744232059</c:v>
                </c:pt>
                <c:pt idx="445">
                  <c:v>0.1165462873198934</c:v>
                </c:pt>
                <c:pt idx="446">
                  <c:v>0.11583586442879074</c:v>
                </c:pt>
                <c:pt idx="447">
                  <c:v>0.11661104901883379</c:v>
                </c:pt>
                <c:pt idx="448">
                  <c:v>0.11469926344734865</c:v>
                </c:pt>
                <c:pt idx="449">
                  <c:v>0.11362392579112142</c:v>
                </c:pt>
                <c:pt idx="450">
                  <c:v>0.11299288539055442</c:v>
                </c:pt>
                <c:pt idx="451">
                  <c:v>0.11169647072228835</c:v>
                </c:pt>
                <c:pt idx="452">
                  <c:v>0.11069808344472458</c:v>
                </c:pt>
                <c:pt idx="453">
                  <c:v>0.11132437149314993</c:v>
                </c:pt>
                <c:pt idx="454">
                  <c:v>0.11125951223773418</c:v>
                </c:pt>
                <c:pt idx="455">
                  <c:v>0.10751362767145049</c:v>
                </c:pt>
                <c:pt idx="456">
                  <c:v>0.10559732792583038</c:v>
                </c:pt>
                <c:pt idx="457">
                  <c:v>0.10511985374608626</c:v>
                </c:pt>
                <c:pt idx="458">
                  <c:v>0.10440620465330108</c:v>
                </c:pt>
                <c:pt idx="459">
                  <c:v>0.10342869213200094</c:v>
                </c:pt>
                <c:pt idx="460">
                  <c:v>0.10312984459580637</c:v>
                </c:pt>
                <c:pt idx="461">
                  <c:v>0.10116966601672174</c:v>
                </c:pt>
                <c:pt idx="462">
                  <c:v>9.8886987041187618E-2</c:v>
                </c:pt>
                <c:pt idx="463">
                  <c:v>9.9636096125970061E-2</c:v>
                </c:pt>
                <c:pt idx="464">
                  <c:v>9.9533314160778888E-2</c:v>
                </c:pt>
                <c:pt idx="465">
                  <c:v>9.8627082304107355E-2</c:v>
                </c:pt>
                <c:pt idx="466">
                  <c:v>9.82952125675218E-2</c:v>
                </c:pt>
                <c:pt idx="467">
                  <c:v>9.7911973256628107E-2</c:v>
                </c:pt>
                <c:pt idx="468">
                  <c:v>9.828386541324384E-2</c:v>
                </c:pt>
                <c:pt idx="469">
                  <c:v>9.4129163781756939E-2</c:v>
                </c:pt>
                <c:pt idx="470">
                  <c:v>9.6685513287597225E-2</c:v>
                </c:pt>
                <c:pt idx="471">
                  <c:v>9.670671589975903E-2</c:v>
                </c:pt>
                <c:pt idx="472">
                  <c:v>9.5973916175777968E-2</c:v>
                </c:pt>
                <c:pt idx="473">
                  <c:v>9.1875725293335306E-2</c:v>
                </c:pt>
                <c:pt idx="474">
                  <c:v>9.2019713774256801E-2</c:v>
                </c:pt>
                <c:pt idx="475">
                  <c:v>9.0336915536529797E-2</c:v>
                </c:pt>
                <c:pt idx="476">
                  <c:v>8.8188672752661124E-2</c:v>
                </c:pt>
                <c:pt idx="477">
                  <c:v>8.3836479833603983E-2</c:v>
                </c:pt>
                <c:pt idx="478">
                  <c:v>8.0722474562097621E-2</c:v>
                </c:pt>
                <c:pt idx="479">
                  <c:v>8.0007297278118408E-2</c:v>
                </c:pt>
                <c:pt idx="480">
                  <c:v>7.8832292914570473E-2</c:v>
                </c:pt>
                <c:pt idx="481">
                  <c:v>7.7106571564535084E-2</c:v>
                </c:pt>
                <c:pt idx="482">
                  <c:v>7.5693535048539345E-2</c:v>
                </c:pt>
                <c:pt idx="483">
                  <c:v>7.5158472331783993E-2</c:v>
                </c:pt>
                <c:pt idx="484">
                  <c:v>7.3924574158698561E-2</c:v>
                </c:pt>
                <c:pt idx="485">
                  <c:v>7.2221299288275101E-2</c:v>
                </c:pt>
                <c:pt idx="486">
                  <c:v>6.9858446003323291E-2</c:v>
                </c:pt>
                <c:pt idx="487">
                  <c:v>6.613396625054907E-2</c:v>
                </c:pt>
                <c:pt idx="488">
                  <c:v>6.5887911029824539E-2</c:v>
                </c:pt>
                <c:pt idx="489">
                  <c:v>6.5239781273194797E-2</c:v>
                </c:pt>
                <c:pt idx="490">
                  <c:v>6.4421858113384287E-2</c:v>
                </c:pt>
                <c:pt idx="491">
                  <c:v>6.3993794822105404E-2</c:v>
                </c:pt>
                <c:pt idx="492">
                  <c:v>6.2944302560560217E-2</c:v>
                </c:pt>
                <c:pt idx="493">
                  <c:v>6.2189964525681624E-2</c:v>
                </c:pt>
                <c:pt idx="494">
                  <c:v>6.1652162123679091E-2</c:v>
                </c:pt>
                <c:pt idx="495">
                  <c:v>6.0807378267025772E-2</c:v>
                </c:pt>
                <c:pt idx="496">
                  <c:v>6.0104945688625913E-2</c:v>
                </c:pt>
                <c:pt idx="497">
                  <c:v>5.9405893299588439E-2</c:v>
                </c:pt>
                <c:pt idx="498">
                  <c:v>5.859695546729371E-2</c:v>
                </c:pt>
                <c:pt idx="499">
                  <c:v>5.7196751557123872E-2</c:v>
                </c:pt>
                <c:pt idx="500">
                  <c:v>5.5666707067652095E-2</c:v>
                </c:pt>
                <c:pt idx="501">
                  <c:v>5.5008024546858651E-2</c:v>
                </c:pt>
                <c:pt idx="502">
                  <c:v>5.3097990405466089E-2</c:v>
                </c:pt>
                <c:pt idx="503">
                  <c:v>5.0738074527556257E-2</c:v>
                </c:pt>
                <c:pt idx="504">
                  <c:v>5.0140302388655314E-2</c:v>
                </c:pt>
                <c:pt idx="505">
                  <c:v>4.8529464480362924E-2</c:v>
                </c:pt>
                <c:pt idx="506">
                  <c:v>4.8602329534283069E-2</c:v>
                </c:pt>
                <c:pt idx="507">
                  <c:v>4.7275063689968422E-2</c:v>
                </c:pt>
                <c:pt idx="508">
                  <c:v>4.782511869546896E-2</c:v>
                </c:pt>
                <c:pt idx="509">
                  <c:v>4.5487257640281498E-2</c:v>
                </c:pt>
                <c:pt idx="510">
                  <c:v>4.292906305679163E-2</c:v>
                </c:pt>
                <c:pt idx="511">
                  <c:v>4.0373579666536728E-2</c:v>
                </c:pt>
                <c:pt idx="512">
                  <c:v>3.8281546345495777E-2</c:v>
                </c:pt>
                <c:pt idx="513">
                  <c:v>3.6234622898189559E-2</c:v>
                </c:pt>
                <c:pt idx="514">
                  <c:v>3.5272263143406195E-2</c:v>
                </c:pt>
                <c:pt idx="515">
                  <c:v>3.2079456200376666E-2</c:v>
                </c:pt>
                <c:pt idx="516">
                  <c:v>3.2186790726315848E-2</c:v>
                </c:pt>
                <c:pt idx="517">
                  <c:v>3.0474867062299842E-2</c:v>
                </c:pt>
                <c:pt idx="518">
                  <c:v>2.9394839078095009E-2</c:v>
                </c:pt>
                <c:pt idx="519">
                  <c:v>2.6755868140085355E-2</c:v>
                </c:pt>
                <c:pt idx="520">
                  <c:v>2.4888685374377884E-2</c:v>
                </c:pt>
                <c:pt idx="521">
                  <c:v>2.5033253998794691E-2</c:v>
                </c:pt>
                <c:pt idx="522">
                  <c:v>2.3393555752372275E-2</c:v>
                </c:pt>
                <c:pt idx="523">
                  <c:v>2.2175160958428957E-2</c:v>
                </c:pt>
                <c:pt idx="524">
                  <c:v>2.037111487677995E-2</c:v>
                </c:pt>
                <c:pt idx="525">
                  <c:v>1.9508579903288584E-2</c:v>
                </c:pt>
                <c:pt idx="526">
                  <c:v>1.4457030963974354E-2</c:v>
                </c:pt>
                <c:pt idx="527">
                  <c:v>1.3732244539346492E-2</c:v>
                </c:pt>
                <c:pt idx="528">
                  <c:v>1.2609876853466231E-2</c:v>
                </c:pt>
                <c:pt idx="529">
                  <c:v>1.2388212896025702E-2</c:v>
                </c:pt>
                <c:pt idx="530">
                  <c:v>1.0157653248699329E-2</c:v>
                </c:pt>
                <c:pt idx="531">
                  <c:v>1.2501151959862514E-2</c:v>
                </c:pt>
                <c:pt idx="532">
                  <c:v>1.1150933223144581E-2</c:v>
                </c:pt>
                <c:pt idx="533">
                  <c:v>1.4836425768755046E-2</c:v>
                </c:pt>
                <c:pt idx="534">
                  <c:v>1.2173555479677561E-2</c:v>
                </c:pt>
                <c:pt idx="535">
                  <c:v>1.1457989135906918E-2</c:v>
                </c:pt>
                <c:pt idx="536">
                  <c:v>9.7158748305301058E-3</c:v>
                </c:pt>
                <c:pt idx="537">
                  <c:v>1.0510571464966484E-2</c:v>
                </c:pt>
                <c:pt idx="538">
                  <c:v>1.9103396881295725E-3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883-4B3C-9D63-09E829A36B14}"/>
            </c:ext>
          </c:extLst>
        </c:ser>
        <c:ser>
          <c:idx val="3"/>
          <c:order val="3"/>
          <c:tx>
            <c:strRef>
              <c:f>'mediana wykres'!$E$1</c:f>
              <c:strCache>
                <c:ptCount val="1"/>
                <c:pt idx="0">
                  <c:v>OFE</c:v>
                </c:pt>
              </c:strCache>
            </c:strRef>
          </c:tx>
          <c:marker>
            <c:symbol val="none"/>
          </c:marker>
          <c:cat>
            <c:numRef>
              <c:f>'mediana wykres'!$A$2:$A$540</c:f>
              <c:numCache>
                <c:formatCode>yyyy/mm/dd</c:formatCode>
                <c:ptCount val="539"/>
                <c:pt idx="0">
                  <c:v>43588</c:v>
                </c:pt>
                <c:pt idx="1">
                  <c:v>43581</c:v>
                </c:pt>
                <c:pt idx="2">
                  <c:v>43574</c:v>
                </c:pt>
                <c:pt idx="3">
                  <c:v>43567</c:v>
                </c:pt>
                <c:pt idx="4">
                  <c:v>43560</c:v>
                </c:pt>
                <c:pt idx="5">
                  <c:v>43553</c:v>
                </c:pt>
                <c:pt idx="6">
                  <c:v>43546</c:v>
                </c:pt>
                <c:pt idx="7">
                  <c:v>43539</c:v>
                </c:pt>
                <c:pt idx="8">
                  <c:v>43532</c:v>
                </c:pt>
                <c:pt idx="9">
                  <c:v>43525</c:v>
                </c:pt>
                <c:pt idx="10">
                  <c:v>43518</c:v>
                </c:pt>
                <c:pt idx="11">
                  <c:v>43511</c:v>
                </c:pt>
                <c:pt idx="12">
                  <c:v>43504</c:v>
                </c:pt>
                <c:pt idx="13">
                  <c:v>43497</c:v>
                </c:pt>
                <c:pt idx="14">
                  <c:v>43490</c:v>
                </c:pt>
                <c:pt idx="15">
                  <c:v>43483</c:v>
                </c:pt>
                <c:pt idx="16">
                  <c:v>43476</c:v>
                </c:pt>
                <c:pt idx="17">
                  <c:v>43469</c:v>
                </c:pt>
                <c:pt idx="18">
                  <c:v>43462</c:v>
                </c:pt>
                <c:pt idx="19">
                  <c:v>43455</c:v>
                </c:pt>
                <c:pt idx="20">
                  <c:v>43448</c:v>
                </c:pt>
                <c:pt idx="21">
                  <c:v>43441</c:v>
                </c:pt>
                <c:pt idx="22">
                  <c:v>43434</c:v>
                </c:pt>
                <c:pt idx="23">
                  <c:v>43427</c:v>
                </c:pt>
                <c:pt idx="24">
                  <c:v>43420</c:v>
                </c:pt>
                <c:pt idx="25">
                  <c:v>43413</c:v>
                </c:pt>
                <c:pt idx="26">
                  <c:v>43406</c:v>
                </c:pt>
                <c:pt idx="27">
                  <c:v>43399</c:v>
                </c:pt>
                <c:pt idx="28">
                  <c:v>43392</c:v>
                </c:pt>
                <c:pt idx="29">
                  <c:v>43385</c:v>
                </c:pt>
                <c:pt idx="30">
                  <c:v>43378</c:v>
                </c:pt>
                <c:pt idx="31">
                  <c:v>43371</c:v>
                </c:pt>
                <c:pt idx="32">
                  <c:v>43364</c:v>
                </c:pt>
                <c:pt idx="33">
                  <c:v>43357</c:v>
                </c:pt>
                <c:pt idx="34">
                  <c:v>43350</c:v>
                </c:pt>
                <c:pt idx="35">
                  <c:v>43343</c:v>
                </c:pt>
                <c:pt idx="36">
                  <c:v>43336</c:v>
                </c:pt>
                <c:pt idx="37">
                  <c:v>43329</c:v>
                </c:pt>
                <c:pt idx="38">
                  <c:v>43322</c:v>
                </c:pt>
                <c:pt idx="39">
                  <c:v>43315</c:v>
                </c:pt>
                <c:pt idx="40">
                  <c:v>43308</c:v>
                </c:pt>
                <c:pt idx="41">
                  <c:v>43301</c:v>
                </c:pt>
                <c:pt idx="42">
                  <c:v>43294</c:v>
                </c:pt>
                <c:pt idx="43">
                  <c:v>43287</c:v>
                </c:pt>
                <c:pt idx="44">
                  <c:v>43280</c:v>
                </c:pt>
                <c:pt idx="45">
                  <c:v>43273</c:v>
                </c:pt>
                <c:pt idx="46">
                  <c:v>43266</c:v>
                </c:pt>
                <c:pt idx="47">
                  <c:v>43259</c:v>
                </c:pt>
                <c:pt idx="48">
                  <c:v>43252</c:v>
                </c:pt>
                <c:pt idx="49">
                  <c:v>43245</c:v>
                </c:pt>
                <c:pt idx="50">
                  <c:v>43238</c:v>
                </c:pt>
                <c:pt idx="51">
                  <c:v>43231</c:v>
                </c:pt>
                <c:pt idx="52">
                  <c:v>43224</c:v>
                </c:pt>
                <c:pt idx="53">
                  <c:v>43217</c:v>
                </c:pt>
                <c:pt idx="54">
                  <c:v>43210</c:v>
                </c:pt>
                <c:pt idx="55">
                  <c:v>43203</c:v>
                </c:pt>
                <c:pt idx="56">
                  <c:v>43196</c:v>
                </c:pt>
                <c:pt idx="57">
                  <c:v>43189</c:v>
                </c:pt>
                <c:pt idx="58">
                  <c:v>43182</c:v>
                </c:pt>
                <c:pt idx="59">
                  <c:v>43175</c:v>
                </c:pt>
                <c:pt idx="60">
                  <c:v>43168</c:v>
                </c:pt>
                <c:pt idx="61">
                  <c:v>43161</c:v>
                </c:pt>
                <c:pt idx="62">
                  <c:v>43154</c:v>
                </c:pt>
                <c:pt idx="63">
                  <c:v>43147</c:v>
                </c:pt>
                <c:pt idx="64">
                  <c:v>43140</c:v>
                </c:pt>
                <c:pt idx="65">
                  <c:v>43133</c:v>
                </c:pt>
                <c:pt idx="66">
                  <c:v>43126</c:v>
                </c:pt>
                <c:pt idx="67">
                  <c:v>43119</c:v>
                </c:pt>
                <c:pt idx="68">
                  <c:v>43112</c:v>
                </c:pt>
                <c:pt idx="69">
                  <c:v>43105</c:v>
                </c:pt>
                <c:pt idx="70">
                  <c:v>43098</c:v>
                </c:pt>
                <c:pt idx="71">
                  <c:v>43091</c:v>
                </c:pt>
                <c:pt idx="72">
                  <c:v>43084</c:v>
                </c:pt>
                <c:pt idx="73">
                  <c:v>43077</c:v>
                </c:pt>
                <c:pt idx="74">
                  <c:v>43070</c:v>
                </c:pt>
                <c:pt idx="75">
                  <c:v>43063</c:v>
                </c:pt>
                <c:pt idx="76">
                  <c:v>43056</c:v>
                </c:pt>
                <c:pt idx="77">
                  <c:v>43049</c:v>
                </c:pt>
                <c:pt idx="78">
                  <c:v>43042</c:v>
                </c:pt>
                <c:pt idx="79">
                  <c:v>43035</c:v>
                </c:pt>
                <c:pt idx="80">
                  <c:v>43028</c:v>
                </c:pt>
                <c:pt idx="81">
                  <c:v>43021</c:v>
                </c:pt>
                <c:pt idx="82">
                  <c:v>43014</c:v>
                </c:pt>
                <c:pt idx="83">
                  <c:v>43007</c:v>
                </c:pt>
                <c:pt idx="84">
                  <c:v>43000</c:v>
                </c:pt>
                <c:pt idx="85">
                  <c:v>42993</c:v>
                </c:pt>
                <c:pt idx="86">
                  <c:v>42986</c:v>
                </c:pt>
                <c:pt idx="87">
                  <c:v>42979</c:v>
                </c:pt>
                <c:pt idx="88">
                  <c:v>42972</c:v>
                </c:pt>
                <c:pt idx="89">
                  <c:v>42965</c:v>
                </c:pt>
                <c:pt idx="90">
                  <c:v>42958</c:v>
                </c:pt>
                <c:pt idx="91">
                  <c:v>42951</c:v>
                </c:pt>
                <c:pt idx="92">
                  <c:v>42944</c:v>
                </c:pt>
                <c:pt idx="93">
                  <c:v>42937</c:v>
                </c:pt>
                <c:pt idx="94">
                  <c:v>42930</c:v>
                </c:pt>
                <c:pt idx="95">
                  <c:v>42923</c:v>
                </c:pt>
                <c:pt idx="96">
                  <c:v>42916</c:v>
                </c:pt>
                <c:pt idx="97">
                  <c:v>42909</c:v>
                </c:pt>
                <c:pt idx="98">
                  <c:v>42902</c:v>
                </c:pt>
                <c:pt idx="99">
                  <c:v>42895</c:v>
                </c:pt>
                <c:pt idx="100">
                  <c:v>42888</c:v>
                </c:pt>
                <c:pt idx="101">
                  <c:v>42881</c:v>
                </c:pt>
                <c:pt idx="102">
                  <c:v>42874</c:v>
                </c:pt>
                <c:pt idx="103">
                  <c:v>42867</c:v>
                </c:pt>
                <c:pt idx="104">
                  <c:v>42860</c:v>
                </c:pt>
                <c:pt idx="105">
                  <c:v>42853</c:v>
                </c:pt>
                <c:pt idx="106">
                  <c:v>42846</c:v>
                </c:pt>
                <c:pt idx="107">
                  <c:v>42839</c:v>
                </c:pt>
                <c:pt idx="108">
                  <c:v>42832</c:v>
                </c:pt>
                <c:pt idx="109">
                  <c:v>42825</c:v>
                </c:pt>
                <c:pt idx="110">
                  <c:v>42818</c:v>
                </c:pt>
                <c:pt idx="111">
                  <c:v>42811</c:v>
                </c:pt>
                <c:pt idx="112">
                  <c:v>42804</c:v>
                </c:pt>
                <c:pt idx="113">
                  <c:v>42797</c:v>
                </c:pt>
                <c:pt idx="114">
                  <c:v>42790</c:v>
                </c:pt>
                <c:pt idx="115">
                  <c:v>42783</c:v>
                </c:pt>
                <c:pt idx="116">
                  <c:v>42776</c:v>
                </c:pt>
                <c:pt idx="117">
                  <c:v>42769</c:v>
                </c:pt>
                <c:pt idx="118">
                  <c:v>42762</c:v>
                </c:pt>
                <c:pt idx="119">
                  <c:v>42755</c:v>
                </c:pt>
                <c:pt idx="120">
                  <c:v>42748</c:v>
                </c:pt>
                <c:pt idx="121">
                  <c:v>42741</c:v>
                </c:pt>
                <c:pt idx="122">
                  <c:v>42734</c:v>
                </c:pt>
                <c:pt idx="123">
                  <c:v>42727</c:v>
                </c:pt>
                <c:pt idx="124">
                  <c:v>42720</c:v>
                </c:pt>
                <c:pt idx="125">
                  <c:v>42713</c:v>
                </c:pt>
                <c:pt idx="126">
                  <c:v>42706</c:v>
                </c:pt>
                <c:pt idx="127">
                  <c:v>42699</c:v>
                </c:pt>
                <c:pt idx="128">
                  <c:v>42692</c:v>
                </c:pt>
                <c:pt idx="129">
                  <c:v>42685</c:v>
                </c:pt>
                <c:pt idx="130">
                  <c:v>42678</c:v>
                </c:pt>
                <c:pt idx="131">
                  <c:v>42671</c:v>
                </c:pt>
                <c:pt idx="132">
                  <c:v>42664</c:v>
                </c:pt>
                <c:pt idx="133">
                  <c:v>42657</c:v>
                </c:pt>
                <c:pt idx="134">
                  <c:v>42650</c:v>
                </c:pt>
                <c:pt idx="135">
                  <c:v>42643</c:v>
                </c:pt>
                <c:pt idx="136">
                  <c:v>42636</c:v>
                </c:pt>
                <c:pt idx="137">
                  <c:v>42629</c:v>
                </c:pt>
                <c:pt idx="138">
                  <c:v>42622</c:v>
                </c:pt>
                <c:pt idx="139">
                  <c:v>42615</c:v>
                </c:pt>
                <c:pt idx="140">
                  <c:v>42608</c:v>
                </c:pt>
                <c:pt idx="141">
                  <c:v>42601</c:v>
                </c:pt>
                <c:pt idx="142">
                  <c:v>42594</c:v>
                </c:pt>
                <c:pt idx="143">
                  <c:v>42587</c:v>
                </c:pt>
                <c:pt idx="144">
                  <c:v>42580</c:v>
                </c:pt>
                <c:pt idx="145">
                  <c:v>42573</c:v>
                </c:pt>
                <c:pt idx="146">
                  <c:v>42566</c:v>
                </c:pt>
                <c:pt idx="147">
                  <c:v>42559</c:v>
                </c:pt>
                <c:pt idx="148">
                  <c:v>42552</c:v>
                </c:pt>
                <c:pt idx="149">
                  <c:v>42545</c:v>
                </c:pt>
                <c:pt idx="150">
                  <c:v>42538</c:v>
                </c:pt>
                <c:pt idx="151">
                  <c:v>42531</c:v>
                </c:pt>
                <c:pt idx="152">
                  <c:v>42524</c:v>
                </c:pt>
                <c:pt idx="153">
                  <c:v>42517</c:v>
                </c:pt>
                <c:pt idx="154">
                  <c:v>42510</c:v>
                </c:pt>
                <c:pt idx="155">
                  <c:v>42503</c:v>
                </c:pt>
                <c:pt idx="156">
                  <c:v>42496</c:v>
                </c:pt>
                <c:pt idx="157">
                  <c:v>42489</c:v>
                </c:pt>
                <c:pt idx="158">
                  <c:v>42482</c:v>
                </c:pt>
                <c:pt idx="159">
                  <c:v>42475</c:v>
                </c:pt>
                <c:pt idx="160">
                  <c:v>42468</c:v>
                </c:pt>
                <c:pt idx="161">
                  <c:v>42461</c:v>
                </c:pt>
                <c:pt idx="162">
                  <c:v>42454</c:v>
                </c:pt>
                <c:pt idx="163">
                  <c:v>42447</c:v>
                </c:pt>
                <c:pt idx="164">
                  <c:v>42440</c:v>
                </c:pt>
                <c:pt idx="165">
                  <c:v>42433</c:v>
                </c:pt>
                <c:pt idx="166">
                  <c:v>42426</c:v>
                </c:pt>
                <c:pt idx="167">
                  <c:v>42419</c:v>
                </c:pt>
                <c:pt idx="168">
                  <c:v>42412</c:v>
                </c:pt>
                <c:pt idx="169">
                  <c:v>42405</c:v>
                </c:pt>
                <c:pt idx="170">
                  <c:v>42398</c:v>
                </c:pt>
                <c:pt idx="171">
                  <c:v>42391</c:v>
                </c:pt>
                <c:pt idx="172">
                  <c:v>42384</c:v>
                </c:pt>
                <c:pt idx="173">
                  <c:v>42377</c:v>
                </c:pt>
                <c:pt idx="174">
                  <c:v>42370</c:v>
                </c:pt>
                <c:pt idx="175">
                  <c:v>42363</c:v>
                </c:pt>
                <c:pt idx="176">
                  <c:v>42356</c:v>
                </c:pt>
                <c:pt idx="177">
                  <c:v>42349</c:v>
                </c:pt>
                <c:pt idx="178">
                  <c:v>42342</c:v>
                </c:pt>
                <c:pt idx="179">
                  <c:v>42335</c:v>
                </c:pt>
                <c:pt idx="180">
                  <c:v>42328</c:v>
                </c:pt>
                <c:pt idx="181">
                  <c:v>42321</c:v>
                </c:pt>
                <c:pt idx="182">
                  <c:v>42314</c:v>
                </c:pt>
                <c:pt idx="183">
                  <c:v>42307</c:v>
                </c:pt>
                <c:pt idx="184">
                  <c:v>42300</c:v>
                </c:pt>
                <c:pt idx="185">
                  <c:v>42293</c:v>
                </c:pt>
                <c:pt idx="186">
                  <c:v>42286</c:v>
                </c:pt>
                <c:pt idx="187">
                  <c:v>42279</c:v>
                </c:pt>
                <c:pt idx="188">
                  <c:v>42272</c:v>
                </c:pt>
                <c:pt idx="189">
                  <c:v>42265</c:v>
                </c:pt>
                <c:pt idx="190">
                  <c:v>42258</c:v>
                </c:pt>
                <c:pt idx="191">
                  <c:v>42251</c:v>
                </c:pt>
                <c:pt idx="192">
                  <c:v>42244</c:v>
                </c:pt>
                <c:pt idx="193">
                  <c:v>42237</c:v>
                </c:pt>
                <c:pt idx="194">
                  <c:v>42230</c:v>
                </c:pt>
                <c:pt idx="195">
                  <c:v>42223</c:v>
                </c:pt>
                <c:pt idx="196">
                  <c:v>42216</c:v>
                </c:pt>
                <c:pt idx="197">
                  <c:v>42209</c:v>
                </c:pt>
                <c:pt idx="198">
                  <c:v>42202</c:v>
                </c:pt>
                <c:pt idx="199">
                  <c:v>42195</c:v>
                </c:pt>
                <c:pt idx="200">
                  <c:v>42188</c:v>
                </c:pt>
                <c:pt idx="201">
                  <c:v>42181</c:v>
                </c:pt>
                <c:pt idx="202">
                  <c:v>42174</c:v>
                </c:pt>
                <c:pt idx="203">
                  <c:v>42167</c:v>
                </c:pt>
                <c:pt idx="204">
                  <c:v>42160</c:v>
                </c:pt>
                <c:pt idx="205">
                  <c:v>42153</c:v>
                </c:pt>
                <c:pt idx="206">
                  <c:v>42146</c:v>
                </c:pt>
                <c:pt idx="207">
                  <c:v>42139</c:v>
                </c:pt>
                <c:pt idx="208">
                  <c:v>42132</c:v>
                </c:pt>
                <c:pt idx="209">
                  <c:v>42125</c:v>
                </c:pt>
                <c:pt idx="210">
                  <c:v>42118</c:v>
                </c:pt>
                <c:pt idx="211">
                  <c:v>42111</c:v>
                </c:pt>
                <c:pt idx="212">
                  <c:v>42104</c:v>
                </c:pt>
                <c:pt idx="213">
                  <c:v>42097</c:v>
                </c:pt>
                <c:pt idx="214">
                  <c:v>42090</c:v>
                </c:pt>
                <c:pt idx="215">
                  <c:v>42083</c:v>
                </c:pt>
                <c:pt idx="216">
                  <c:v>42076</c:v>
                </c:pt>
                <c:pt idx="217">
                  <c:v>42069</c:v>
                </c:pt>
                <c:pt idx="218">
                  <c:v>42062</c:v>
                </c:pt>
                <c:pt idx="219">
                  <c:v>42055</c:v>
                </c:pt>
                <c:pt idx="220">
                  <c:v>42048</c:v>
                </c:pt>
                <c:pt idx="221">
                  <c:v>42041</c:v>
                </c:pt>
                <c:pt idx="222">
                  <c:v>42034</c:v>
                </c:pt>
                <c:pt idx="223">
                  <c:v>42027</c:v>
                </c:pt>
                <c:pt idx="224">
                  <c:v>42020</c:v>
                </c:pt>
                <c:pt idx="225">
                  <c:v>42013</c:v>
                </c:pt>
                <c:pt idx="226">
                  <c:v>42006</c:v>
                </c:pt>
                <c:pt idx="227">
                  <c:v>41999</c:v>
                </c:pt>
                <c:pt idx="228">
                  <c:v>41992</c:v>
                </c:pt>
                <c:pt idx="229">
                  <c:v>41985</c:v>
                </c:pt>
                <c:pt idx="230">
                  <c:v>41978</c:v>
                </c:pt>
                <c:pt idx="231">
                  <c:v>41971</c:v>
                </c:pt>
                <c:pt idx="232">
                  <c:v>41964</c:v>
                </c:pt>
                <c:pt idx="233">
                  <c:v>41957</c:v>
                </c:pt>
                <c:pt idx="234">
                  <c:v>41950</c:v>
                </c:pt>
                <c:pt idx="235">
                  <c:v>41943</c:v>
                </c:pt>
                <c:pt idx="236">
                  <c:v>41936</c:v>
                </c:pt>
                <c:pt idx="237">
                  <c:v>41929</c:v>
                </c:pt>
                <c:pt idx="238">
                  <c:v>41922</c:v>
                </c:pt>
                <c:pt idx="239">
                  <c:v>41915</c:v>
                </c:pt>
                <c:pt idx="240">
                  <c:v>41908</c:v>
                </c:pt>
                <c:pt idx="241">
                  <c:v>41901</c:v>
                </c:pt>
                <c:pt idx="242">
                  <c:v>41894</c:v>
                </c:pt>
                <c:pt idx="243">
                  <c:v>41887</c:v>
                </c:pt>
                <c:pt idx="244">
                  <c:v>41880</c:v>
                </c:pt>
                <c:pt idx="245">
                  <c:v>41873</c:v>
                </c:pt>
                <c:pt idx="246">
                  <c:v>41866</c:v>
                </c:pt>
                <c:pt idx="247">
                  <c:v>41859</c:v>
                </c:pt>
                <c:pt idx="248">
                  <c:v>41852</c:v>
                </c:pt>
                <c:pt idx="249">
                  <c:v>41845</c:v>
                </c:pt>
                <c:pt idx="250">
                  <c:v>41838</c:v>
                </c:pt>
                <c:pt idx="251">
                  <c:v>41831</c:v>
                </c:pt>
                <c:pt idx="252">
                  <c:v>41824</c:v>
                </c:pt>
                <c:pt idx="253">
                  <c:v>41817</c:v>
                </c:pt>
                <c:pt idx="254">
                  <c:v>41810</c:v>
                </c:pt>
                <c:pt idx="255">
                  <c:v>41803</c:v>
                </c:pt>
                <c:pt idx="256">
                  <c:v>41796</c:v>
                </c:pt>
                <c:pt idx="257">
                  <c:v>41789</c:v>
                </c:pt>
                <c:pt idx="258">
                  <c:v>41782</c:v>
                </c:pt>
                <c:pt idx="259">
                  <c:v>41775</c:v>
                </c:pt>
                <c:pt idx="260">
                  <c:v>41768</c:v>
                </c:pt>
                <c:pt idx="261">
                  <c:v>41761</c:v>
                </c:pt>
                <c:pt idx="262">
                  <c:v>41754</c:v>
                </c:pt>
                <c:pt idx="263">
                  <c:v>41747</c:v>
                </c:pt>
                <c:pt idx="264">
                  <c:v>41740</c:v>
                </c:pt>
                <c:pt idx="265">
                  <c:v>41733</c:v>
                </c:pt>
                <c:pt idx="266">
                  <c:v>41726</c:v>
                </c:pt>
                <c:pt idx="267">
                  <c:v>41719</c:v>
                </c:pt>
                <c:pt idx="268">
                  <c:v>41712</c:v>
                </c:pt>
                <c:pt idx="269">
                  <c:v>41705</c:v>
                </c:pt>
                <c:pt idx="270">
                  <c:v>41698</c:v>
                </c:pt>
                <c:pt idx="271">
                  <c:v>41691</c:v>
                </c:pt>
                <c:pt idx="272">
                  <c:v>41684</c:v>
                </c:pt>
                <c:pt idx="273">
                  <c:v>41677</c:v>
                </c:pt>
                <c:pt idx="274">
                  <c:v>41670</c:v>
                </c:pt>
                <c:pt idx="275">
                  <c:v>41663</c:v>
                </c:pt>
                <c:pt idx="276">
                  <c:v>41656</c:v>
                </c:pt>
                <c:pt idx="277">
                  <c:v>41649</c:v>
                </c:pt>
                <c:pt idx="278">
                  <c:v>41642</c:v>
                </c:pt>
                <c:pt idx="279">
                  <c:v>41635</c:v>
                </c:pt>
                <c:pt idx="280">
                  <c:v>41628</c:v>
                </c:pt>
                <c:pt idx="281">
                  <c:v>41621</c:v>
                </c:pt>
                <c:pt idx="282">
                  <c:v>41614</c:v>
                </c:pt>
                <c:pt idx="283">
                  <c:v>41607</c:v>
                </c:pt>
                <c:pt idx="284">
                  <c:v>41600</c:v>
                </c:pt>
                <c:pt idx="285">
                  <c:v>41593</c:v>
                </c:pt>
                <c:pt idx="286">
                  <c:v>41586</c:v>
                </c:pt>
                <c:pt idx="287">
                  <c:v>41579</c:v>
                </c:pt>
                <c:pt idx="288">
                  <c:v>41572</c:v>
                </c:pt>
                <c:pt idx="289">
                  <c:v>41565</c:v>
                </c:pt>
                <c:pt idx="290">
                  <c:v>41558</c:v>
                </c:pt>
                <c:pt idx="291">
                  <c:v>41551</c:v>
                </c:pt>
                <c:pt idx="292">
                  <c:v>41544</c:v>
                </c:pt>
                <c:pt idx="293">
                  <c:v>41537</c:v>
                </c:pt>
                <c:pt idx="294">
                  <c:v>41530</c:v>
                </c:pt>
                <c:pt idx="295">
                  <c:v>41523</c:v>
                </c:pt>
                <c:pt idx="296">
                  <c:v>41516</c:v>
                </c:pt>
                <c:pt idx="297">
                  <c:v>41509</c:v>
                </c:pt>
                <c:pt idx="298">
                  <c:v>41502</c:v>
                </c:pt>
                <c:pt idx="299">
                  <c:v>41495</c:v>
                </c:pt>
                <c:pt idx="300">
                  <c:v>41488</c:v>
                </c:pt>
                <c:pt idx="301">
                  <c:v>41481</c:v>
                </c:pt>
                <c:pt idx="302">
                  <c:v>41474</c:v>
                </c:pt>
                <c:pt idx="303">
                  <c:v>41467</c:v>
                </c:pt>
                <c:pt idx="304">
                  <c:v>41460</c:v>
                </c:pt>
                <c:pt idx="305">
                  <c:v>41453</c:v>
                </c:pt>
                <c:pt idx="306">
                  <c:v>41446</c:v>
                </c:pt>
                <c:pt idx="307">
                  <c:v>41439</c:v>
                </c:pt>
                <c:pt idx="308">
                  <c:v>41432</c:v>
                </c:pt>
                <c:pt idx="309">
                  <c:v>41425</c:v>
                </c:pt>
                <c:pt idx="310">
                  <c:v>41418</c:v>
                </c:pt>
                <c:pt idx="311">
                  <c:v>41411</c:v>
                </c:pt>
                <c:pt idx="312">
                  <c:v>41404</c:v>
                </c:pt>
                <c:pt idx="313">
                  <c:v>41397</c:v>
                </c:pt>
                <c:pt idx="314">
                  <c:v>41390</c:v>
                </c:pt>
                <c:pt idx="315">
                  <c:v>41383</c:v>
                </c:pt>
                <c:pt idx="316">
                  <c:v>41376</c:v>
                </c:pt>
                <c:pt idx="317">
                  <c:v>41369</c:v>
                </c:pt>
                <c:pt idx="318">
                  <c:v>41362</c:v>
                </c:pt>
                <c:pt idx="319">
                  <c:v>41355</c:v>
                </c:pt>
                <c:pt idx="320">
                  <c:v>41348</c:v>
                </c:pt>
                <c:pt idx="321">
                  <c:v>41341</c:v>
                </c:pt>
                <c:pt idx="322">
                  <c:v>41334</c:v>
                </c:pt>
                <c:pt idx="323">
                  <c:v>41327</c:v>
                </c:pt>
                <c:pt idx="324">
                  <c:v>41320</c:v>
                </c:pt>
                <c:pt idx="325">
                  <c:v>41313</c:v>
                </c:pt>
                <c:pt idx="326">
                  <c:v>41306</c:v>
                </c:pt>
                <c:pt idx="327">
                  <c:v>41299</c:v>
                </c:pt>
                <c:pt idx="328">
                  <c:v>41292</c:v>
                </c:pt>
                <c:pt idx="329">
                  <c:v>41285</c:v>
                </c:pt>
                <c:pt idx="330">
                  <c:v>41278</c:v>
                </c:pt>
                <c:pt idx="331">
                  <c:v>41271</c:v>
                </c:pt>
                <c:pt idx="332">
                  <c:v>41264</c:v>
                </c:pt>
                <c:pt idx="333">
                  <c:v>41257</c:v>
                </c:pt>
                <c:pt idx="334">
                  <c:v>41250</c:v>
                </c:pt>
                <c:pt idx="335">
                  <c:v>41243</c:v>
                </c:pt>
                <c:pt idx="336">
                  <c:v>41236</c:v>
                </c:pt>
                <c:pt idx="337">
                  <c:v>41229</c:v>
                </c:pt>
                <c:pt idx="338">
                  <c:v>41222</c:v>
                </c:pt>
                <c:pt idx="339">
                  <c:v>41215</c:v>
                </c:pt>
                <c:pt idx="340">
                  <c:v>41208</c:v>
                </c:pt>
                <c:pt idx="341">
                  <c:v>41201</c:v>
                </c:pt>
                <c:pt idx="342">
                  <c:v>41194</c:v>
                </c:pt>
                <c:pt idx="343">
                  <c:v>41187</c:v>
                </c:pt>
                <c:pt idx="344">
                  <c:v>41180</c:v>
                </c:pt>
                <c:pt idx="345">
                  <c:v>41173</c:v>
                </c:pt>
                <c:pt idx="346">
                  <c:v>41166</c:v>
                </c:pt>
                <c:pt idx="347">
                  <c:v>41159</c:v>
                </c:pt>
                <c:pt idx="348">
                  <c:v>41152</c:v>
                </c:pt>
                <c:pt idx="349">
                  <c:v>41145</c:v>
                </c:pt>
                <c:pt idx="350">
                  <c:v>41138</c:v>
                </c:pt>
                <c:pt idx="351">
                  <c:v>41131</c:v>
                </c:pt>
                <c:pt idx="352">
                  <c:v>41124</c:v>
                </c:pt>
                <c:pt idx="353">
                  <c:v>41117</c:v>
                </c:pt>
                <c:pt idx="354">
                  <c:v>41110</c:v>
                </c:pt>
                <c:pt idx="355">
                  <c:v>41103</c:v>
                </c:pt>
                <c:pt idx="356">
                  <c:v>41096</c:v>
                </c:pt>
                <c:pt idx="357">
                  <c:v>41089</c:v>
                </c:pt>
                <c:pt idx="358">
                  <c:v>41082</c:v>
                </c:pt>
                <c:pt idx="359">
                  <c:v>41075</c:v>
                </c:pt>
                <c:pt idx="360">
                  <c:v>41068</c:v>
                </c:pt>
                <c:pt idx="361">
                  <c:v>41061</c:v>
                </c:pt>
                <c:pt idx="362">
                  <c:v>41054</c:v>
                </c:pt>
                <c:pt idx="363">
                  <c:v>41047</c:v>
                </c:pt>
                <c:pt idx="364">
                  <c:v>41040</c:v>
                </c:pt>
                <c:pt idx="365">
                  <c:v>41033</c:v>
                </c:pt>
                <c:pt idx="366">
                  <c:v>41026</c:v>
                </c:pt>
                <c:pt idx="367">
                  <c:v>41019</c:v>
                </c:pt>
                <c:pt idx="368">
                  <c:v>41012</c:v>
                </c:pt>
                <c:pt idx="369">
                  <c:v>41005</c:v>
                </c:pt>
                <c:pt idx="370">
                  <c:v>40998</c:v>
                </c:pt>
                <c:pt idx="371">
                  <c:v>40991</c:v>
                </c:pt>
                <c:pt idx="372">
                  <c:v>40984</c:v>
                </c:pt>
                <c:pt idx="373">
                  <c:v>40977</c:v>
                </c:pt>
                <c:pt idx="374">
                  <c:v>40970</c:v>
                </c:pt>
                <c:pt idx="375">
                  <c:v>40963</c:v>
                </c:pt>
                <c:pt idx="376">
                  <c:v>40956</c:v>
                </c:pt>
                <c:pt idx="377">
                  <c:v>40949</c:v>
                </c:pt>
                <c:pt idx="378">
                  <c:v>40942</c:v>
                </c:pt>
                <c:pt idx="379">
                  <c:v>40935</c:v>
                </c:pt>
                <c:pt idx="380">
                  <c:v>40928</c:v>
                </c:pt>
                <c:pt idx="381">
                  <c:v>40921</c:v>
                </c:pt>
                <c:pt idx="382">
                  <c:v>40914</c:v>
                </c:pt>
                <c:pt idx="383">
                  <c:v>40907</c:v>
                </c:pt>
                <c:pt idx="384">
                  <c:v>40900</c:v>
                </c:pt>
                <c:pt idx="385">
                  <c:v>40893</c:v>
                </c:pt>
                <c:pt idx="386">
                  <c:v>40886</c:v>
                </c:pt>
                <c:pt idx="387">
                  <c:v>40879</c:v>
                </c:pt>
                <c:pt idx="388">
                  <c:v>40872</c:v>
                </c:pt>
                <c:pt idx="389">
                  <c:v>40865</c:v>
                </c:pt>
                <c:pt idx="390">
                  <c:v>40858</c:v>
                </c:pt>
                <c:pt idx="391">
                  <c:v>40851</c:v>
                </c:pt>
                <c:pt idx="392">
                  <c:v>40844</c:v>
                </c:pt>
                <c:pt idx="393">
                  <c:v>40837</c:v>
                </c:pt>
                <c:pt idx="394">
                  <c:v>40830</c:v>
                </c:pt>
                <c:pt idx="395">
                  <c:v>40823</c:v>
                </c:pt>
                <c:pt idx="396">
                  <c:v>40816</c:v>
                </c:pt>
                <c:pt idx="397">
                  <c:v>40809</c:v>
                </c:pt>
                <c:pt idx="398">
                  <c:v>40802</c:v>
                </c:pt>
                <c:pt idx="399">
                  <c:v>40795</c:v>
                </c:pt>
                <c:pt idx="400">
                  <c:v>40788</c:v>
                </c:pt>
                <c:pt idx="401">
                  <c:v>40781</c:v>
                </c:pt>
                <c:pt idx="402">
                  <c:v>40774</c:v>
                </c:pt>
                <c:pt idx="403">
                  <c:v>40767</c:v>
                </c:pt>
                <c:pt idx="404">
                  <c:v>40760</c:v>
                </c:pt>
                <c:pt idx="405">
                  <c:v>40753</c:v>
                </c:pt>
                <c:pt idx="406">
                  <c:v>40746</c:v>
                </c:pt>
                <c:pt idx="407">
                  <c:v>40739</c:v>
                </c:pt>
                <c:pt idx="408">
                  <c:v>40732</c:v>
                </c:pt>
                <c:pt idx="409">
                  <c:v>40725</c:v>
                </c:pt>
                <c:pt idx="410">
                  <c:v>40718</c:v>
                </c:pt>
                <c:pt idx="411">
                  <c:v>40711</c:v>
                </c:pt>
                <c:pt idx="412">
                  <c:v>40704</c:v>
                </c:pt>
                <c:pt idx="413">
                  <c:v>40697</c:v>
                </c:pt>
                <c:pt idx="414">
                  <c:v>40690</c:v>
                </c:pt>
                <c:pt idx="415">
                  <c:v>40683</c:v>
                </c:pt>
                <c:pt idx="416">
                  <c:v>40676</c:v>
                </c:pt>
                <c:pt idx="417">
                  <c:v>40669</c:v>
                </c:pt>
                <c:pt idx="418">
                  <c:v>40662</c:v>
                </c:pt>
                <c:pt idx="419">
                  <c:v>40655</c:v>
                </c:pt>
                <c:pt idx="420">
                  <c:v>40648</c:v>
                </c:pt>
                <c:pt idx="421">
                  <c:v>40641</c:v>
                </c:pt>
                <c:pt idx="422">
                  <c:v>40634</c:v>
                </c:pt>
                <c:pt idx="423">
                  <c:v>40627</c:v>
                </c:pt>
                <c:pt idx="424">
                  <c:v>40620</c:v>
                </c:pt>
                <c:pt idx="425">
                  <c:v>40613</c:v>
                </c:pt>
                <c:pt idx="426">
                  <c:v>40606</c:v>
                </c:pt>
                <c:pt idx="427">
                  <c:v>40599</c:v>
                </c:pt>
                <c:pt idx="428">
                  <c:v>40592</c:v>
                </c:pt>
                <c:pt idx="429">
                  <c:v>40585</c:v>
                </c:pt>
                <c:pt idx="430">
                  <c:v>40578</c:v>
                </c:pt>
                <c:pt idx="431">
                  <c:v>40571</c:v>
                </c:pt>
                <c:pt idx="432">
                  <c:v>40564</c:v>
                </c:pt>
                <c:pt idx="433">
                  <c:v>40557</c:v>
                </c:pt>
                <c:pt idx="434">
                  <c:v>40550</c:v>
                </c:pt>
                <c:pt idx="435">
                  <c:v>40543</c:v>
                </c:pt>
                <c:pt idx="436">
                  <c:v>40536</c:v>
                </c:pt>
                <c:pt idx="437">
                  <c:v>40529</c:v>
                </c:pt>
                <c:pt idx="438">
                  <c:v>40522</c:v>
                </c:pt>
                <c:pt idx="439">
                  <c:v>40515</c:v>
                </c:pt>
                <c:pt idx="440">
                  <c:v>40508</c:v>
                </c:pt>
                <c:pt idx="441">
                  <c:v>40501</c:v>
                </c:pt>
                <c:pt idx="442">
                  <c:v>40494</c:v>
                </c:pt>
                <c:pt idx="443">
                  <c:v>40487</c:v>
                </c:pt>
                <c:pt idx="444">
                  <c:v>40480</c:v>
                </c:pt>
                <c:pt idx="445">
                  <c:v>40473</c:v>
                </c:pt>
                <c:pt idx="446">
                  <c:v>40466</c:v>
                </c:pt>
                <c:pt idx="447">
                  <c:v>40459</c:v>
                </c:pt>
                <c:pt idx="448">
                  <c:v>40452</c:v>
                </c:pt>
                <c:pt idx="449">
                  <c:v>40445</c:v>
                </c:pt>
                <c:pt idx="450">
                  <c:v>40438</c:v>
                </c:pt>
                <c:pt idx="451">
                  <c:v>40431</c:v>
                </c:pt>
                <c:pt idx="452">
                  <c:v>40424</c:v>
                </c:pt>
                <c:pt idx="453">
                  <c:v>40417</c:v>
                </c:pt>
                <c:pt idx="454">
                  <c:v>40410</c:v>
                </c:pt>
                <c:pt idx="455">
                  <c:v>40403</c:v>
                </c:pt>
                <c:pt idx="456">
                  <c:v>40396</c:v>
                </c:pt>
                <c:pt idx="457">
                  <c:v>40389</c:v>
                </c:pt>
                <c:pt idx="458">
                  <c:v>40382</c:v>
                </c:pt>
                <c:pt idx="459">
                  <c:v>40375</c:v>
                </c:pt>
                <c:pt idx="460">
                  <c:v>40368</c:v>
                </c:pt>
                <c:pt idx="461">
                  <c:v>40361</c:v>
                </c:pt>
                <c:pt idx="462">
                  <c:v>40354</c:v>
                </c:pt>
                <c:pt idx="463">
                  <c:v>40347</c:v>
                </c:pt>
                <c:pt idx="464">
                  <c:v>40340</c:v>
                </c:pt>
                <c:pt idx="465">
                  <c:v>40333</c:v>
                </c:pt>
                <c:pt idx="466">
                  <c:v>40326</c:v>
                </c:pt>
                <c:pt idx="467">
                  <c:v>40319</c:v>
                </c:pt>
                <c:pt idx="468">
                  <c:v>40312</c:v>
                </c:pt>
                <c:pt idx="469">
                  <c:v>40305</c:v>
                </c:pt>
                <c:pt idx="470">
                  <c:v>40298</c:v>
                </c:pt>
                <c:pt idx="471">
                  <c:v>40291</c:v>
                </c:pt>
                <c:pt idx="472">
                  <c:v>40284</c:v>
                </c:pt>
                <c:pt idx="473">
                  <c:v>40277</c:v>
                </c:pt>
                <c:pt idx="474">
                  <c:v>40270</c:v>
                </c:pt>
                <c:pt idx="475">
                  <c:v>40263</c:v>
                </c:pt>
                <c:pt idx="476">
                  <c:v>40256</c:v>
                </c:pt>
                <c:pt idx="477">
                  <c:v>40249</c:v>
                </c:pt>
                <c:pt idx="478">
                  <c:v>40242</c:v>
                </c:pt>
                <c:pt idx="479">
                  <c:v>40235</c:v>
                </c:pt>
                <c:pt idx="480">
                  <c:v>40228</c:v>
                </c:pt>
                <c:pt idx="481">
                  <c:v>40221</c:v>
                </c:pt>
                <c:pt idx="482">
                  <c:v>40214</c:v>
                </c:pt>
                <c:pt idx="483">
                  <c:v>40207</c:v>
                </c:pt>
                <c:pt idx="484">
                  <c:v>40200</c:v>
                </c:pt>
                <c:pt idx="485">
                  <c:v>40193</c:v>
                </c:pt>
                <c:pt idx="486">
                  <c:v>40186</c:v>
                </c:pt>
                <c:pt idx="487">
                  <c:v>40179</c:v>
                </c:pt>
                <c:pt idx="488">
                  <c:v>40172</c:v>
                </c:pt>
                <c:pt idx="489">
                  <c:v>40165</c:v>
                </c:pt>
                <c:pt idx="490">
                  <c:v>40158</c:v>
                </c:pt>
                <c:pt idx="491">
                  <c:v>40151</c:v>
                </c:pt>
                <c:pt idx="492">
                  <c:v>40144</c:v>
                </c:pt>
                <c:pt idx="493">
                  <c:v>40137</c:v>
                </c:pt>
                <c:pt idx="494">
                  <c:v>40130</c:v>
                </c:pt>
                <c:pt idx="495">
                  <c:v>40123</c:v>
                </c:pt>
                <c:pt idx="496">
                  <c:v>40116</c:v>
                </c:pt>
                <c:pt idx="497">
                  <c:v>40109</c:v>
                </c:pt>
                <c:pt idx="498">
                  <c:v>40102</c:v>
                </c:pt>
                <c:pt idx="499">
                  <c:v>40095</c:v>
                </c:pt>
                <c:pt idx="500">
                  <c:v>40088</c:v>
                </c:pt>
                <c:pt idx="501">
                  <c:v>40081</c:v>
                </c:pt>
                <c:pt idx="502">
                  <c:v>40074</c:v>
                </c:pt>
                <c:pt idx="503">
                  <c:v>40067</c:v>
                </c:pt>
                <c:pt idx="504">
                  <c:v>40060</c:v>
                </c:pt>
                <c:pt idx="505">
                  <c:v>40053</c:v>
                </c:pt>
                <c:pt idx="506">
                  <c:v>40046</c:v>
                </c:pt>
                <c:pt idx="507">
                  <c:v>40039</c:v>
                </c:pt>
                <c:pt idx="508">
                  <c:v>40032</c:v>
                </c:pt>
                <c:pt idx="509">
                  <c:v>40025</c:v>
                </c:pt>
                <c:pt idx="510">
                  <c:v>40018</c:v>
                </c:pt>
                <c:pt idx="511">
                  <c:v>40011</c:v>
                </c:pt>
                <c:pt idx="512">
                  <c:v>40004</c:v>
                </c:pt>
                <c:pt idx="513">
                  <c:v>39997</c:v>
                </c:pt>
                <c:pt idx="514">
                  <c:v>39990</c:v>
                </c:pt>
                <c:pt idx="515">
                  <c:v>39983</c:v>
                </c:pt>
                <c:pt idx="516">
                  <c:v>39976</c:v>
                </c:pt>
                <c:pt idx="517">
                  <c:v>39969</c:v>
                </c:pt>
                <c:pt idx="518">
                  <c:v>39962</c:v>
                </c:pt>
                <c:pt idx="519">
                  <c:v>39955</c:v>
                </c:pt>
                <c:pt idx="520">
                  <c:v>39948</c:v>
                </c:pt>
                <c:pt idx="521">
                  <c:v>39941</c:v>
                </c:pt>
                <c:pt idx="522">
                  <c:v>39934</c:v>
                </c:pt>
                <c:pt idx="523">
                  <c:v>39927</c:v>
                </c:pt>
                <c:pt idx="524">
                  <c:v>39920</c:v>
                </c:pt>
                <c:pt idx="525">
                  <c:v>39913</c:v>
                </c:pt>
                <c:pt idx="526">
                  <c:v>39906</c:v>
                </c:pt>
                <c:pt idx="527">
                  <c:v>39899</c:v>
                </c:pt>
                <c:pt idx="528">
                  <c:v>39892</c:v>
                </c:pt>
                <c:pt idx="529">
                  <c:v>39885</c:v>
                </c:pt>
                <c:pt idx="530">
                  <c:v>39878</c:v>
                </c:pt>
                <c:pt idx="531">
                  <c:v>39871</c:v>
                </c:pt>
                <c:pt idx="532">
                  <c:v>39864</c:v>
                </c:pt>
                <c:pt idx="533">
                  <c:v>39857</c:v>
                </c:pt>
                <c:pt idx="534">
                  <c:v>39850</c:v>
                </c:pt>
                <c:pt idx="535">
                  <c:v>39843</c:v>
                </c:pt>
                <c:pt idx="536">
                  <c:v>39836</c:v>
                </c:pt>
                <c:pt idx="537">
                  <c:v>39829</c:v>
                </c:pt>
                <c:pt idx="538">
                  <c:v>39822</c:v>
                </c:pt>
              </c:numCache>
            </c:numRef>
          </c:cat>
          <c:val>
            <c:numRef>
              <c:f>'mediana wykres'!$E$2:$E$540</c:f>
              <c:numCache>
                <c:formatCode>General</c:formatCode>
                <c:ptCount val="539"/>
                <c:pt idx="0">
                  <c:v>0.61476808897387547</c:v>
                </c:pt>
                <c:pt idx="1">
                  <c:v>0.62229374461811715</c:v>
                </c:pt>
                <c:pt idx="2">
                  <c:v>0.62341677623815706</c:v>
                </c:pt>
                <c:pt idx="3">
                  <c:v>0.625317677446941</c:v>
                </c:pt>
                <c:pt idx="4">
                  <c:v>0.62429639735235354</c:v>
                </c:pt>
                <c:pt idx="5">
                  <c:v>0.60393179035913647</c:v>
                </c:pt>
                <c:pt idx="6">
                  <c:v>0.61355993995973546</c:v>
                </c:pt>
                <c:pt idx="7">
                  <c:v>0.61834995114397062</c:v>
                </c:pt>
                <c:pt idx="8">
                  <c:v>0.59906837487961595</c:v>
                </c:pt>
                <c:pt idx="9">
                  <c:v>0.60885231414968144</c:v>
                </c:pt>
                <c:pt idx="10">
                  <c:v>0.6120650156304559</c:v>
                </c:pt>
                <c:pt idx="11">
                  <c:v>0.60397041614067959</c:v>
                </c:pt>
                <c:pt idx="12">
                  <c:v>0.60688177613152861</c:v>
                </c:pt>
                <c:pt idx="13">
                  <c:v>0.60746299504939472</c:v>
                </c:pt>
                <c:pt idx="14">
                  <c:v>0.61143520499286075</c:v>
                </c:pt>
                <c:pt idx="15">
                  <c:v>0.60553364423988021</c:v>
                </c:pt>
                <c:pt idx="16">
                  <c:v>0.59583533143391187</c:v>
                </c:pt>
                <c:pt idx="17">
                  <c:v>0.5733484531791041</c:v>
                </c:pt>
                <c:pt idx="18">
                  <c:v>0.57178128346692803</c:v>
                </c:pt>
                <c:pt idx="19">
                  <c:v>0.56735616073119077</c:v>
                </c:pt>
                <c:pt idx="20">
                  <c:v>0.59018471014533092</c:v>
                </c:pt>
                <c:pt idx="21">
                  <c:v>0.5866527850675135</c:v>
                </c:pt>
                <c:pt idx="22">
                  <c:v>0.58418535972214214</c:v>
                </c:pt>
                <c:pt idx="23">
                  <c:v>0.56457808423814304</c:v>
                </c:pt>
                <c:pt idx="24">
                  <c:v>0.55054045251232109</c:v>
                </c:pt>
                <c:pt idx="25">
                  <c:v>0.57374547742484061</c:v>
                </c:pt>
                <c:pt idx="26">
                  <c:v>0.56203011232337707</c:v>
                </c:pt>
                <c:pt idx="27">
                  <c:v>0.536468540359198</c:v>
                </c:pt>
                <c:pt idx="28">
                  <c:v>0.56654463165894009</c:v>
                </c:pt>
                <c:pt idx="29">
                  <c:v>0.56765516212449552</c:v>
                </c:pt>
                <c:pt idx="30">
                  <c:v>0.59640089540920349</c:v>
                </c:pt>
                <c:pt idx="31">
                  <c:v>0.60473839912984317</c:v>
                </c:pt>
                <c:pt idx="32">
                  <c:v>0.59585685229377794</c:v>
                </c:pt>
                <c:pt idx="33">
                  <c:v>0.58308914502884801</c:v>
                </c:pt>
                <c:pt idx="34">
                  <c:v>0.58627221671408192</c:v>
                </c:pt>
                <c:pt idx="35">
                  <c:v>0.61401609341203378</c:v>
                </c:pt>
                <c:pt idx="36">
                  <c:v>0.61073423385300485</c:v>
                </c:pt>
                <c:pt idx="37">
                  <c:v>0.58794750042481714</c:v>
                </c:pt>
                <c:pt idx="38">
                  <c:v>0.60158253850432697</c:v>
                </c:pt>
                <c:pt idx="39">
                  <c:v>0.60726287250035182</c:v>
                </c:pt>
                <c:pt idx="40">
                  <c:v>0.60977084222890243</c:v>
                </c:pt>
                <c:pt idx="41">
                  <c:v>0.57175694038213365</c:v>
                </c:pt>
                <c:pt idx="42">
                  <c:v>0.56729306720162576</c:v>
                </c:pt>
                <c:pt idx="43">
                  <c:v>0.56746641652713004</c:v>
                </c:pt>
                <c:pt idx="44">
                  <c:v>0.55794701425126769</c:v>
                </c:pt>
                <c:pt idx="45">
                  <c:v>0.56885280213467304</c:v>
                </c:pt>
                <c:pt idx="46">
                  <c:v>0.58650631451550006</c:v>
                </c:pt>
                <c:pt idx="47">
                  <c:v>0.6020332641756363</c:v>
                </c:pt>
                <c:pt idx="48">
                  <c:v>0.58283090148872063</c:v>
                </c:pt>
                <c:pt idx="49">
                  <c:v>0.59418771437552087</c:v>
                </c:pt>
                <c:pt idx="50">
                  <c:v>0.60474274774849623</c:v>
                </c:pt>
                <c:pt idx="51">
                  <c:v>0.62412310054734665</c:v>
                </c:pt>
                <c:pt idx="52">
                  <c:v>0.60830535557831877</c:v>
                </c:pt>
                <c:pt idx="53">
                  <c:v>0.61447120355766194</c:v>
                </c:pt>
                <c:pt idx="54">
                  <c:v>0.62282428645646293</c:v>
                </c:pt>
                <c:pt idx="55">
                  <c:v>0.62158465768077931</c:v>
                </c:pt>
                <c:pt idx="56">
                  <c:v>0.60637903223268885</c:v>
                </c:pt>
                <c:pt idx="57">
                  <c:v>0.59608593168616841</c:v>
                </c:pt>
                <c:pt idx="58">
                  <c:v>0.6059978918376896</c:v>
                </c:pt>
                <c:pt idx="59">
                  <c:v>0.62432856454162311</c:v>
                </c:pt>
                <c:pt idx="60">
                  <c:v>0.6285916348784456</c:v>
                </c:pt>
                <c:pt idx="61">
                  <c:v>0.62551209021400189</c:v>
                </c:pt>
                <c:pt idx="62">
                  <c:v>0.6516585184566952</c:v>
                </c:pt>
                <c:pt idx="63">
                  <c:v>0.65223879075545654</c:v>
                </c:pt>
                <c:pt idx="64">
                  <c:v>0.64235972017986354</c:v>
                </c:pt>
                <c:pt idx="65">
                  <c:v>0.68085915593132473</c:v>
                </c:pt>
                <c:pt idx="66">
                  <c:v>0.70097778817138068</c:v>
                </c:pt>
                <c:pt idx="67">
                  <c:v>0.70234805295627944</c:v>
                </c:pt>
                <c:pt idx="68">
                  <c:v>0.68425921611083018</c:v>
                </c:pt>
                <c:pt idx="69">
                  <c:v>0.68104048305019171</c:v>
                </c:pt>
                <c:pt idx="70">
                  <c:v>0.66553343966779865</c:v>
                </c:pt>
                <c:pt idx="71">
                  <c:v>0.65977243120482243</c:v>
                </c:pt>
                <c:pt idx="72">
                  <c:v>0.64720855321535398</c:v>
                </c:pt>
                <c:pt idx="73">
                  <c:v>0.64516405770668461</c:v>
                </c:pt>
                <c:pt idx="74">
                  <c:v>0.63978328009930996</c:v>
                </c:pt>
                <c:pt idx="75">
                  <c:v>0.66083784920017419</c:v>
                </c:pt>
                <c:pt idx="76">
                  <c:v>0.64674230422518397</c:v>
                </c:pt>
                <c:pt idx="77">
                  <c:v>0.65496404629375693</c:v>
                </c:pt>
                <c:pt idx="78">
                  <c:v>0.66197512829570371</c:v>
                </c:pt>
                <c:pt idx="79">
                  <c:v>0.65709119513984626</c:v>
                </c:pt>
                <c:pt idx="80">
                  <c:v>0.6546269060024692</c:v>
                </c:pt>
                <c:pt idx="81">
                  <c:v>0.67529924809900777</c:v>
                </c:pt>
                <c:pt idx="82">
                  <c:v>0.66374134201475499</c:v>
                </c:pt>
                <c:pt idx="83">
                  <c:v>0.65996353737258873</c:v>
                </c:pt>
                <c:pt idx="84">
                  <c:v>0.65865644987655125</c:v>
                </c:pt>
                <c:pt idx="85">
                  <c:v>0.65981520347499034</c:v>
                </c:pt>
                <c:pt idx="86">
                  <c:v>0.6564777915983605</c:v>
                </c:pt>
                <c:pt idx="87">
                  <c:v>0.66511613435243722</c:v>
                </c:pt>
                <c:pt idx="88">
                  <c:v>0.65440014799881496</c:v>
                </c:pt>
                <c:pt idx="89">
                  <c:v>0.62921234453252584</c:v>
                </c:pt>
                <c:pt idx="90">
                  <c:v>0.63205527685075047</c:v>
                </c:pt>
                <c:pt idx="91">
                  <c:v>0.63572876698397596</c:v>
                </c:pt>
                <c:pt idx="92">
                  <c:v>0.63265319359158168</c:v>
                </c:pt>
                <c:pt idx="93">
                  <c:v>0.63276821544573392</c:v>
                </c:pt>
                <c:pt idx="94">
                  <c:v>0.63300403256022275</c:v>
                </c:pt>
                <c:pt idx="95">
                  <c:v>0.61882751159058946</c:v>
                </c:pt>
                <c:pt idx="96">
                  <c:v>0.62232769727357073</c:v>
                </c:pt>
                <c:pt idx="97">
                  <c:v>0.62189215802176623</c:v>
                </c:pt>
                <c:pt idx="98">
                  <c:v>0.61452928343398083</c:v>
                </c:pt>
                <c:pt idx="99">
                  <c:v>0.62504186166706754</c:v>
                </c:pt>
                <c:pt idx="100">
                  <c:v>0.61653914259448295</c:v>
                </c:pt>
                <c:pt idx="101">
                  <c:v>0.62073309540159749</c:v>
                </c:pt>
                <c:pt idx="102">
                  <c:v>0.6130318097591354</c:v>
                </c:pt>
                <c:pt idx="103">
                  <c:v>0.62807361636505044</c:v>
                </c:pt>
                <c:pt idx="104">
                  <c:v>0.62773849365661338</c:v>
                </c:pt>
                <c:pt idx="105">
                  <c:v>0.62750521330053144</c:v>
                </c:pt>
                <c:pt idx="106">
                  <c:v>0.5976717294192927</c:v>
                </c:pt>
                <c:pt idx="107">
                  <c:v>0.58459033198035337</c:v>
                </c:pt>
                <c:pt idx="108">
                  <c:v>0.59195722272362739</c:v>
                </c:pt>
                <c:pt idx="109">
                  <c:v>0.57781848359603538</c:v>
                </c:pt>
                <c:pt idx="110">
                  <c:v>0.58776598018512916</c:v>
                </c:pt>
                <c:pt idx="111">
                  <c:v>0.60826400734535901</c:v>
                </c:pt>
                <c:pt idx="112">
                  <c:v>0.58221819574500866</c:v>
                </c:pt>
                <c:pt idx="113">
                  <c:v>0.59290979575330849</c:v>
                </c:pt>
                <c:pt idx="114">
                  <c:v>0.583166831183348</c:v>
                </c:pt>
                <c:pt idx="115">
                  <c:v>0.57606166082379184</c:v>
                </c:pt>
                <c:pt idx="116">
                  <c:v>0.5645236520913296</c:v>
                </c:pt>
                <c:pt idx="117">
                  <c:v>0.5355685461807691</c:v>
                </c:pt>
                <c:pt idx="118">
                  <c:v>0.53962657059649843</c:v>
                </c:pt>
                <c:pt idx="119">
                  <c:v>0.51439723245977109</c:v>
                </c:pt>
                <c:pt idx="120">
                  <c:v>0.51299641715400235</c:v>
                </c:pt>
                <c:pt idx="121">
                  <c:v>0.50209846610339948</c:v>
                </c:pt>
                <c:pt idx="122">
                  <c:v>0.48864838586001746</c:v>
                </c:pt>
                <c:pt idx="123">
                  <c:v>0.48095295393208781</c:v>
                </c:pt>
                <c:pt idx="124">
                  <c:v>0.48162619181794075</c:v>
                </c:pt>
                <c:pt idx="125">
                  <c:v>0.47483437815829521</c:v>
                </c:pt>
                <c:pt idx="126">
                  <c:v>0.43582297949723442</c:v>
                </c:pt>
                <c:pt idx="127">
                  <c:v>0.43347905403221054</c:v>
                </c:pt>
                <c:pt idx="128">
                  <c:v>0.4101741206294276</c:v>
                </c:pt>
                <c:pt idx="129">
                  <c:v>0.4386654803383862</c:v>
                </c:pt>
                <c:pt idx="130">
                  <c:v>0.4188532660815093</c:v>
                </c:pt>
                <c:pt idx="131">
                  <c:v>0.43962992301486364</c:v>
                </c:pt>
                <c:pt idx="132">
                  <c:v>0.42865511402462386</c:v>
                </c:pt>
                <c:pt idx="133">
                  <c:v>0.41799925668846349</c:v>
                </c:pt>
                <c:pt idx="134">
                  <c:v>0.42423166384136657</c:v>
                </c:pt>
                <c:pt idx="135">
                  <c:v>0.41652294118231609</c:v>
                </c:pt>
                <c:pt idx="136">
                  <c:v>0.42329682805968916</c:v>
                </c:pt>
                <c:pt idx="137">
                  <c:v>0.41149995819511154</c:v>
                </c:pt>
                <c:pt idx="138">
                  <c:v>0.41903162251381892</c:v>
                </c:pt>
                <c:pt idx="139">
                  <c:v>0.4170775627153181</c:v>
                </c:pt>
                <c:pt idx="140">
                  <c:v>0.41681454325187783</c:v>
                </c:pt>
                <c:pt idx="141">
                  <c:v>0.41461181173766709</c:v>
                </c:pt>
                <c:pt idx="142">
                  <c:v>0.4286581854005535</c:v>
                </c:pt>
                <c:pt idx="143">
                  <c:v>0.40807501255968132</c:v>
                </c:pt>
                <c:pt idx="144">
                  <c:v>0.38798995783121865</c:v>
                </c:pt>
                <c:pt idx="145">
                  <c:v>0.38942898301415929</c:v>
                </c:pt>
                <c:pt idx="146">
                  <c:v>0.3750667877736592</c:v>
                </c:pt>
                <c:pt idx="147">
                  <c:v>0.35007432614202122</c:v>
                </c:pt>
                <c:pt idx="148">
                  <c:v>0.35786936534688202</c:v>
                </c:pt>
                <c:pt idx="149">
                  <c:v>0.34486078881661064</c:v>
                </c:pt>
                <c:pt idx="150">
                  <c:v>0.35817752916114426</c:v>
                </c:pt>
                <c:pt idx="151">
                  <c:v>0.37004818885564811</c:v>
                </c:pt>
                <c:pt idx="152">
                  <c:v>0.37137000859642022</c:v>
                </c:pt>
                <c:pt idx="153">
                  <c:v>0.39267540873732953</c:v>
                </c:pt>
                <c:pt idx="154">
                  <c:v>0.37476892190813588</c:v>
                </c:pt>
                <c:pt idx="155">
                  <c:v>0.37895967057668506</c:v>
                </c:pt>
                <c:pt idx="156">
                  <c:v>0.38233824895500712</c:v>
                </c:pt>
                <c:pt idx="157">
                  <c:v>0.39987310715920232</c:v>
                </c:pt>
                <c:pt idx="158">
                  <c:v>0.41101943662143642</c:v>
                </c:pt>
                <c:pt idx="159">
                  <c:v>0.40578575937936989</c:v>
                </c:pt>
                <c:pt idx="160">
                  <c:v>0.39164726719065535</c:v>
                </c:pt>
                <c:pt idx="161">
                  <c:v>0.40619181884759897</c:v>
                </c:pt>
                <c:pt idx="162">
                  <c:v>0.39390292033116792</c:v>
                </c:pt>
                <c:pt idx="163">
                  <c:v>0.40359968153300335</c:v>
                </c:pt>
                <c:pt idx="164">
                  <c:v>0.39004766916012346</c:v>
                </c:pt>
                <c:pt idx="165">
                  <c:v>0.37809143283106256</c:v>
                </c:pt>
                <c:pt idx="166">
                  <c:v>0.36751482192367474</c:v>
                </c:pt>
                <c:pt idx="167">
                  <c:v>0.36013817769361189</c:v>
                </c:pt>
                <c:pt idx="168">
                  <c:v>0.32948566528744611</c:v>
                </c:pt>
                <c:pt idx="169">
                  <c:v>0.34678769699959755</c:v>
                </c:pt>
                <c:pt idx="170">
                  <c:v>0.34082241182809908</c:v>
                </c:pt>
                <c:pt idx="171">
                  <c:v>0.32225080603592321</c:v>
                </c:pt>
                <c:pt idx="172">
                  <c:v>0.34211719140863761</c:v>
                </c:pt>
                <c:pt idx="173">
                  <c:v>0.34394573856796978</c:v>
                </c:pt>
                <c:pt idx="174">
                  <c:v>0.39004156641425886</c:v>
                </c:pt>
                <c:pt idx="175">
                  <c:v>0.38574892887624407</c:v>
                </c:pt>
                <c:pt idx="176">
                  <c:v>0.37372262498055181</c:v>
                </c:pt>
                <c:pt idx="177">
                  <c:v>0.3585136836132557</c:v>
                </c:pt>
                <c:pt idx="178">
                  <c:v>0.37660796046765127</c:v>
                </c:pt>
                <c:pt idx="179">
                  <c:v>0.40912353269550172</c:v>
                </c:pt>
                <c:pt idx="180">
                  <c:v>0.42264890184098169</c:v>
                </c:pt>
                <c:pt idx="181">
                  <c:v>0.41471951657040712</c:v>
                </c:pt>
                <c:pt idx="182">
                  <c:v>0.42940500566726203</c:v>
                </c:pt>
                <c:pt idx="183">
                  <c:v>0.43354573236866262</c:v>
                </c:pt>
                <c:pt idx="184">
                  <c:v>0.4468979888480108</c:v>
                </c:pt>
                <c:pt idx="185">
                  <c:v>0.45003627092524506</c:v>
                </c:pt>
                <c:pt idx="186">
                  <c:v>0.44918751480093178</c:v>
                </c:pt>
                <c:pt idx="187">
                  <c:v>0.41705540678162301</c:v>
                </c:pt>
                <c:pt idx="188">
                  <c:v>0.42397037185622011</c:v>
                </c:pt>
                <c:pt idx="189">
                  <c:v>0.44452130293487685</c:v>
                </c:pt>
                <c:pt idx="190">
                  <c:v>0.44855750178318959</c:v>
                </c:pt>
                <c:pt idx="191">
                  <c:v>0.4379847082165787</c:v>
                </c:pt>
                <c:pt idx="192">
                  <c:v>0.43811944278947007</c:v>
                </c:pt>
                <c:pt idx="193">
                  <c:v>0.45844238646707991</c:v>
                </c:pt>
                <c:pt idx="194">
                  <c:v>0.47170691445877833</c:v>
                </c:pt>
                <c:pt idx="195">
                  <c:v>0.46865645956298413</c:v>
                </c:pt>
                <c:pt idx="196">
                  <c:v>0.46730762991660668</c:v>
                </c:pt>
                <c:pt idx="197">
                  <c:v>0.45796074471023618</c:v>
                </c:pt>
                <c:pt idx="198">
                  <c:v>0.47783956452056281</c:v>
                </c:pt>
                <c:pt idx="199">
                  <c:v>0.46201344169871394</c:v>
                </c:pt>
                <c:pt idx="200">
                  <c:v>0.46684423677042147</c:v>
                </c:pt>
                <c:pt idx="201">
                  <c:v>0.48365851574681301</c:v>
                </c:pt>
                <c:pt idx="202">
                  <c:v>0.47185074275049327</c:v>
                </c:pt>
                <c:pt idx="203">
                  <c:v>0.48560552004738161</c:v>
                </c:pt>
                <c:pt idx="204">
                  <c:v>0.49165763624620795</c:v>
                </c:pt>
                <c:pt idx="205">
                  <c:v>0.50806098649564801</c:v>
                </c:pt>
                <c:pt idx="206">
                  <c:v>0.52419505349964579</c:v>
                </c:pt>
                <c:pt idx="207">
                  <c:v>0.52496322695169706</c:v>
                </c:pt>
                <c:pt idx="208">
                  <c:v>0.530345840318038</c:v>
                </c:pt>
                <c:pt idx="209">
                  <c:v>0.51733767328618308</c:v>
                </c:pt>
                <c:pt idx="210">
                  <c:v>0.51518794840532089</c:v>
                </c:pt>
                <c:pt idx="211">
                  <c:v>0.50372337274799794</c:v>
                </c:pt>
                <c:pt idx="212">
                  <c:v>0.49268393723000903</c:v>
                </c:pt>
                <c:pt idx="213">
                  <c:v>0.47524043421183754</c:v>
                </c:pt>
                <c:pt idx="214">
                  <c:v>0.46875166181135935</c:v>
                </c:pt>
                <c:pt idx="215">
                  <c:v>0.48025047720785835</c:v>
                </c:pt>
                <c:pt idx="216">
                  <c:v>0.45980508354283095</c:v>
                </c:pt>
                <c:pt idx="217">
                  <c:v>0.4684901953860317</c:v>
                </c:pt>
                <c:pt idx="218">
                  <c:v>0.46077707343015101</c:v>
                </c:pt>
                <c:pt idx="219">
                  <c:v>0.45106937498517469</c:v>
                </c:pt>
                <c:pt idx="220">
                  <c:v>0.44675267071659436</c:v>
                </c:pt>
                <c:pt idx="221">
                  <c:v>0.44617455660580146</c:v>
                </c:pt>
                <c:pt idx="222">
                  <c:v>0.44443378992831734</c:v>
                </c:pt>
                <c:pt idx="223">
                  <c:v>0.43760963199184244</c:v>
                </c:pt>
                <c:pt idx="224">
                  <c:v>0.4165529663741081</c:v>
                </c:pt>
                <c:pt idx="225">
                  <c:v>0.44677459797798635</c:v>
                </c:pt>
                <c:pt idx="226">
                  <c:v>0.43401379967144965</c:v>
                </c:pt>
                <c:pt idx="227">
                  <c:v>0.43623183677623506</c:v>
                </c:pt>
                <c:pt idx="228">
                  <c:v>0.43217721683489801</c:v>
                </c:pt>
                <c:pt idx="229">
                  <c:v>0.44522765477133525</c:v>
                </c:pt>
                <c:pt idx="230">
                  <c:v>0.46530582335931076</c:v>
                </c:pt>
                <c:pt idx="231">
                  <c:v>0.45874068259769407</c:v>
                </c:pt>
                <c:pt idx="232">
                  <c:v>0.45478203677241968</c:v>
                </c:pt>
                <c:pt idx="233">
                  <c:v>0.45048150527446534</c:v>
                </c:pt>
                <c:pt idx="234">
                  <c:v>0.45513503139022238</c:v>
                </c:pt>
                <c:pt idx="235">
                  <c:v>0.46042808659208662</c:v>
                </c:pt>
                <c:pt idx="236">
                  <c:v>0.45314451824930507</c:v>
                </c:pt>
                <c:pt idx="237">
                  <c:v>0.44081087687438147</c:v>
                </c:pt>
                <c:pt idx="238">
                  <c:v>0.44483497458422616</c:v>
                </c:pt>
                <c:pt idx="239">
                  <c:v>0.4602481479208439</c:v>
                </c:pt>
                <c:pt idx="240">
                  <c:v>0.46957542829863469</c:v>
                </c:pt>
                <c:pt idx="241">
                  <c:v>0.4880377023412833</c:v>
                </c:pt>
                <c:pt idx="242">
                  <c:v>0.46415606818982535</c:v>
                </c:pt>
                <c:pt idx="243">
                  <c:v>0.46650874426875266</c:v>
                </c:pt>
                <c:pt idx="244">
                  <c:v>0.42674455751282581</c:v>
                </c:pt>
                <c:pt idx="245">
                  <c:v>0.42673379393553712</c:v>
                </c:pt>
                <c:pt idx="246">
                  <c:v>0.4122468264938427</c:v>
                </c:pt>
                <c:pt idx="247">
                  <c:v>0.38382241244957099</c:v>
                </c:pt>
                <c:pt idx="248">
                  <c:v>0.3927635617743549</c:v>
                </c:pt>
                <c:pt idx="249">
                  <c:v>0.41833450927008764</c:v>
                </c:pt>
                <c:pt idx="250">
                  <c:v>0.41491906828839248</c:v>
                </c:pt>
                <c:pt idx="251">
                  <c:v>0.41203630138932196</c:v>
                </c:pt>
                <c:pt idx="252">
                  <c:v>0.41486186687677723</c:v>
                </c:pt>
                <c:pt idx="253">
                  <c:v>0.42740831026238146</c:v>
                </c:pt>
                <c:pt idx="254">
                  <c:v>0.44451976596948578</c:v>
                </c:pt>
                <c:pt idx="255">
                  <c:v>0.44360709030867351</c:v>
                </c:pt>
                <c:pt idx="256">
                  <c:v>0.45140510428506181</c:v>
                </c:pt>
                <c:pt idx="257">
                  <c:v>0.43831384507546622</c:v>
                </c:pt>
                <c:pt idx="258">
                  <c:v>0.4406066693236308</c:v>
                </c:pt>
                <c:pt idx="259">
                  <c:v>0.41168397083669844</c:v>
                </c:pt>
                <c:pt idx="260">
                  <c:v>0.41346754613889225</c:v>
                </c:pt>
                <c:pt idx="261">
                  <c:v>0.4336180591333989</c:v>
                </c:pt>
                <c:pt idx="262">
                  <c:v>0.42858328465263978</c:v>
                </c:pt>
                <c:pt idx="263">
                  <c:v>0.42378824028075351</c:v>
                </c:pt>
                <c:pt idx="264">
                  <c:v>0.44187399523148829</c:v>
                </c:pt>
                <c:pt idx="265">
                  <c:v>0.45011333599066267</c:v>
                </c:pt>
                <c:pt idx="266">
                  <c:v>0.43826637113699213</c:v>
                </c:pt>
                <c:pt idx="267">
                  <c:v>0.41977678782348932</c:v>
                </c:pt>
                <c:pt idx="268">
                  <c:v>0.3886123868930928</c:v>
                </c:pt>
                <c:pt idx="269">
                  <c:v>0.43882705578026121</c:v>
                </c:pt>
                <c:pt idx="270">
                  <c:v>0.46275262939194578</c:v>
                </c:pt>
                <c:pt idx="271">
                  <c:v>0.4591982055271765</c:v>
                </c:pt>
                <c:pt idx="272">
                  <c:v>0.45804113332627527</c:v>
                </c:pt>
                <c:pt idx="273">
                  <c:v>0.43921191863642001</c:v>
                </c:pt>
                <c:pt idx="274">
                  <c:v>0.41373909472665155</c:v>
                </c:pt>
                <c:pt idx="275">
                  <c:v>0.42107054056673859</c:v>
                </c:pt>
                <c:pt idx="276">
                  <c:v>0.42163593720920628</c:v>
                </c:pt>
                <c:pt idx="277">
                  <c:v>0.40621870312189556</c:v>
                </c:pt>
                <c:pt idx="278">
                  <c:v>0.42187183043921056</c:v>
                </c:pt>
                <c:pt idx="279">
                  <c:v>0.41943370602867386</c:v>
                </c:pt>
                <c:pt idx="280">
                  <c:v>0.41520430058326646</c:v>
                </c:pt>
                <c:pt idx="281">
                  <c:v>0.42083082250402976</c:v>
                </c:pt>
                <c:pt idx="282">
                  <c:v>0.42781184823201351</c:v>
                </c:pt>
                <c:pt idx="283">
                  <c:v>0.44232311019741205</c:v>
                </c:pt>
                <c:pt idx="284">
                  <c:v>0.44394135369621612</c:v>
                </c:pt>
                <c:pt idx="285">
                  <c:v>0.43569772295109283</c:v>
                </c:pt>
                <c:pt idx="286">
                  <c:v>0.43111092273552176</c:v>
                </c:pt>
                <c:pt idx="287">
                  <c:v>0.4360856024272044</c:v>
                </c:pt>
                <c:pt idx="288">
                  <c:v>0.43745116362642489</c:v>
                </c:pt>
                <c:pt idx="289">
                  <c:v>0.42365165482831513</c:v>
                </c:pt>
                <c:pt idx="290">
                  <c:v>0.41832051330658065</c:v>
                </c:pt>
                <c:pt idx="291">
                  <c:v>0.40390758088811196</c:v>
                </c:pt>
                <c:pt idx="292">
                  <c:v>0.40404850535259895</c:v>
                </c:pt>
                <c:pt idx="293">
                  <c:v>0.39660467687119927</c:v>
                </c:pt>
                <c:pt idx="294">
                  <c:v>0.38902611338817028</c:v>
                </c:pt>
                <c:pt idx="295">
                  <c:v>0.36000908668400255</c:v>
                </c:pt>
                <c:pt idx="296">
                  <c:v>0.38297089301465942</c:v>
                </c:pt>
                <c:pt idx="297">
                  <c:v>0.39295097552995323</c:v>
                </c:pt>
                <c:pt idx="298">
                  <c:v>0.39633657273575451</c:v>
                </c:pt>
                <c:pt idx="299">
                  <c:v>0.38789779779630745</c:v>
                </c:pt>
                <c:pt idx="300">
                  <c:v>0.37894767862107076</c:v>
                </c:pt>
                <c:pt idx="301">
                  <c:v>0.36529049668419633</c:v>
                </c:pt>
                <c:pt idx="302">
                  <c:v>0.36558302370347556</c:v>
                </c:pt>
                <c:pt idx="303">
                  <c:v>0.36250279001527536</c:v>
                </c:pt>
                <c:pt idx="304">
                  <c:v>0.35385875287723306</c:v>
                </c:pt>
                <c:pt idx="305">
                  <c:v>0.34143163555985739</c:v>
                </c:pt>
                <c:pt idx="306">
                  <c:v>0.34904181604075762</c:v>
                </c:pt>
                <c:pt idx="307">
                  <c:v>0.37776665046993418</c:v>
                </c:pt>
                <c:pt idx="308">
                  <c:v>0.37464462838882318</c:v>
                </c:pt>
                <c:pt idx="309">
                  <c:v>0.37337198215195322</c:v>
                </c:pt>
                <c:pt idx="310">
                  <c:v>0.36414701554054907</c:v>
                </c:pt>
                <c:pt idx="311">
                  <c:v>0.36665198945686189</c:v>
                </c:pt>
                <c:pt idx="312">
                  <c:v>0.35519193318620279</c:v>
                </c:pt>
                <c:pt idx="313">
                  <c:v>0.34646979976705888</c:v>
                </c:pt>
                <c:pt idx="314">
                  <c:v>0.33958957013221275</c:v>
                </c:pt>
                <c:pt idx="315">
                  <c:v>0.33547572938010783</c:v>
                </c:pt>
                <c:pt idx="316">
                  <c:v>0.34766101273681183</c:v>
                </c:pt>
                <c:pt idx="317">
                  <c:v>0.33865479849822833</c:v>
                </c:pt>
                <c:pt idx="318">
                  <c:v>0.33821627949803246</c:v>
                </c:pt>
                <c:pt idx="319">
                  <c:v>0.33705452333323777</c:v>
                </c:pt>
                <c:pt idx="320">
                  <c:v>0.35257441570302439</c:v>
                </c:pt>
                <c:pt idx="321">
                  <c:v>0.3473020231345284</c:v>
                </c:pt>
                <c:pt idx="322">
                  <c:v>0.33892004420104543</c:v>
                </c:pt>
                <c:pt idx="323">
                  <c:v>0.3355409396276644</c:v>
                </c:pt>
                <c:pt idx="324">
                  <c:v>0.33692202897615564</c:v>
                </c:pt>
                <c:pt idx="325">
                  <c:v>0.3381036623598872</c:v>
                </c:pt>
                <c:pt idx="326">
                  <c:v>0.34187656524926591</c:v>
                </c:pt>
                <c:pt idx="327">
                  <c:v>0.34808813444389969</c:v>
                </c:pt>
                <c:pt idx="328">
                  <c:v>0.3451012521038202</c:v>
                </c:pt>
                <c:pt idx="329">
                  <c:v>0.34005806064110278</c:v>
                </c:pt>
                <c:pt idx="330">
                  <c:v>0.34436626018713717</c:v>
                </c:pt>
                <c:pt idx="331">
                  <c:v>0.34526536461230989</c:v>
                </c:pt>
                <c:pt idx="332">
                  <c:v>0.34395931616869385</c:v>
                </c:pt>
                <c:pt idx="333">
                  <c:v>0.33501687594280283</c:v>
                </c:pt>
                <c:pt idx="334">
                  <c:v>0.3259407127712749</c:v>
                </c:pt>
                <c:pt idx="335">
                  <c:v>0.31752027063326238</c:v>
                </c:pt>
                <c:pt idx="336">
                  <c:v>0.30648442143484467</c:v>
                </c:pt>
                <c:pt idx="337">
                  <c:v>0.30297491740019628</c:v>
                </c:pt>
                <c:pt idx="338">
                  <c:v>0.29653033695589859</c:v>
                </c:pt>
                <c:pt idx="339">
                  <c:v>0.29468126789400861</c:v>
                </c:pt>
                <c:pt idx="340">
                  <c:v>0.29197848622032929</c:v>
                </c:pt>
                <c:pt idx="341">
                  <c:v>0.29912024283126182</c:v>
                </c:pt>
                <c:pt idx="342">
                  <c:v>0.29464881152746836</c:v>
                </c:pt>
                <c:pt idx="343">
                  <c:v>0.29338513235509445</c:v>
                </c:pt>
                <c:pt idx="344">
                  <c:v>0.28702307982783198</c:v>
                </c:pt>
                <c:pt idx="345">
                  <c:v>0.28420087407063443</c:v>
                </c:pt>
                <c:pt idx="346">
                  <c:v>0.28485028633145365</c:v>
                </c:pt>
                <c:pt idx="347">
                  <c:v>0.27517695372707179</c:v>
                </c:pt>
                <c:pt idx="348">
                  <c:v>0.26631819847043153</c:v>
                </c:pt>
                <c:pt idx="349">
                  <c:v>0.26663820112466158</c:v>
                </c:pt>
                <c:pt idx="350">
                  <c:v>0.26867110215889362</c:v>
                </c:pt>
                <c:pt idx="351">
                  <c:v>0.26550884455827639</c:v>
                </c:pt>
                <c:pt idx="352">
                  <c:v>0.25627058141582837</c:v>
                </c:pt>
                <c:pt idx="353">
                  <c:v>0.24903986188546545</c:v>
                </c:pt>
                <c:pt idx="354">
                  <c:v>0.25426542705264188</c:v>
                </c:pt>
                <c:pt idx="355">
                  <c:v>0.25014964951726643</c:v>
                </c:pt>
                <c:pt idx="356">
                  <c:v>0.25186925525679554</c:v>
                </c:pt>
                <c:pt idx="357">
                  <c:v>0.24844633204441202</c:v>
                </c:pt>
                <c:pt idx="358">
                  <c:v>0.24274715232986546</c:v>
                </c:pt>
                <c:pt idx="359">
                  <c:v>0.23748648646603482</c:v>
                </c:pt>
                <c:pt idx="360">
                  <c:v>0.22231127451886226</c:v>
                </c:pt>
                <c:pt idx="361">
                  <c:v>0.21735504856754481</c:v>
                </c:pt>
                <c:pt idx="362">
                  <c:v>0.21367971207154365</c:v>
                </c:pt>
                <c:pt idx="363">
                  <c:v>0.21367971207154365</c:v>
                </c:pt>
                <c:pt idx="364">
                  <c:v>0.230030742103598</c:v>
                </c:pt>
                <c:pt idx="365">
                  <c:v>0.2377592484175452</c:v>
                </c:pt>
                <c:pt idx="366">
                  <c:v>0.23569589698846954</c:v>
                </c:pt>
                <c:pt idx="367">
                  <c:v>0.23518697895777485</c:v>
                </c:pt>
                <c:pt idx="368">
                  <c:v>0.23869683117452367</c:v>
                </c:pt>
                <c:pt idx="369">
                  <c:v>0.23679583504355001</c:v>
                </c:pt>
                <c:pt idx="370">
                  <c:v>0.24121758261760295</c:v>
                </c:pt>
                <c:pt idx="371">
                  <c:v>0.2385803562129985</c:v>
                </c:pt>
                <c:pt idx="372">
                  <c:v>0.24813126082033096</c:v>
                </c:pt>
                <c:pt idx="373">
                  <c:v>0.24059748341961162</c:v>
                </c:pt>
                <c:pt idx="374">
                  <c:v>0.24011647522903468</c:v>
                </c:pt>
                <c:pt idx="375">
                  <c:v>0.23836006022780099</c:v>
                </c:pt>
                <c:pt idx="376">
                  <c:v>0.24133645413017427</c:v>
                </c:pt>
                <c:pt idx="377">
                  <c:v>0.23316204350176992</c:v>
                </c:pt>
                <c:pt idx="378">
                  <c:v>0.23600998339431736</c:v>
                </c:pt>
                <c:pt idx="379">
                  <c:v>0.22514210412418587</c:v>
                </c:pt>
                <c:pt idx="380">
                  <c:v>0.21130357405633052</c:v>
                </c:pt>
                <c:pt idx="381">
                  <c:v>0.19758058421473265</c:v>
                </c:pt>
                <c:pt idx="382">
                  <c:v>0.19208158498261746</c:v>
                </c:pt>
                <c:pt idx="383">
                  <c:v>0.19350993313158799</c:v>
                </c:pt>
                <c:pt idx="384">
                  <c:v>0.19240858216262552</c:v>
                </c:pt>
                <c:pt idx="385">
                  <c:v>0.1881430111380118</c:v>
                </c:pt>
                <c:pt idx="386">
                  <c:v>0.19681151839021671</c:v>
                </c:pt>
                <c:pt idx="387">
                  <c:v>0.20323329889341782</c:v>
                </c:pt>
                <c:pt idx="388">
                  <c:v>0.18147744238153621</c:v>
                </c:pt>
                <c:pt idx="389">
                  <c:v>0.20247115455171893</c:v>
                </c:pt>
                <c:pt idx="390">
                  <c:v>0.20626731011955077</c:v>
                </c:pt>
                <c:pt idx="391">
                  <c:v>0.21680467508337861</c:v>
                </c:pt>
                <c:pt idx="392">
                  <c:v>0.220635348214686</c:v>
                </c:pt>
                <c:pt idx="393">
                  <c:v>0.20262502866930515</c:v>
                </c:pt>
                <c:pt idx="394">
                  <c:v>0.20508003095165545</c:v>
                </c:pt>
                <c:pt idx="395">
                  <c:v>0.1899368202138319</c:v>
                </c:pt>
                <c:pt idx="396">
                  <c:v>0.18770303748829162</c:v>
                </c:pt>
                <c:pt idx="397">
                  <c:v>0.16748860292364981</c:v>
                </c:pt>
                <c:pt idx="398">
                  <c:v>0.19379374873662358</c:v>
                </c:pt>
                <c:pt idx="399">
                  <c:v>0.1951642425735004</c:v>
                </c:pt>
                <c:pt idx="400">
                  <c:v>0.20600337286760853</c:v>
                </c:pt>
                <c:pt idx="401">
                  <c:v>0.19398527817130184</c:v>
                </c:pt>
                <c:pt idx="402">
                  <c:v>0.18303591999437124</c:v>
                </c:pt>
                <c:pt idx="403">
                  <c:v>0.19043769427447726</c:v>
                </c:pt>
                <c:pt idx="404">
                  <c:v>0.2113801895907263</c:v>
                </c:pt>
                <c:pt idx="405">
                  <c:v>0.24817312392709986</c:v>
                </c:pt>
                <c:pt idx="406">
                  <c:v>0.25251380015923486</c:v>
                </c:pt>
                <c:pt idx="407">
                  <c:v>0.25480019170498502</c:v>
                </c:pt>
                <c:pt idx="408">
                  <c:v>0.26327566181106027</c:v>
                </c:pt>
                <c:pt idx="409">
                  <c:v>0.26006296331974388</c:v>
                </c:pt>
                <c:pt idx="410">
                  <c:v>0.25809596707966587</c:v>
                </c:pt>
                <c:pt idx="411">
                  <c:v>0.26206176239535811</c:v>
                </c:pt>
                <c:pt idx="412">
                  <c:v>0.26221504259155676</c:v>
                </c:pt>
                <c:pt idx="413">
                  <c:v>0.26252342948082774</c:v>
                </c:pt>
                <c:pt idx="414">
                  <c:v>0.2584359117360005</c:v>
                </c:pt>
                <c:pt idx="415">
                  <c:v>0.25543740091811806</c:v>
                </c:pt>
                <c:pt idx="416">
                  <c:v>0.25245158268803625</c:v>
                </c:pt>
                <c:pt idx="417">
                  <c:v>0.25759931720468066</c:v>
                </c:pt>
                <c:pt idx="418">
                  <c:v>0.2614848378688529</c:v>
                </c:pt>
                <c:pt idx="419">
                  <c:v>0.26164226859933154</c:v>
                </c:pt>
                <c:pt idx="420">
                  <c:v>0.25934814656221905</c:v>
                </c:pt>
                <c:pt idx="421">
                  <c:v>0.26164374115848199</c:v>
                </c:pt>
                <c:pt idx="422">
                  <c:v>0.2520397171765254</c:v>
                </c:pt>
                <c:pt idx="423">
                  <c:v>0.24497375723013137</c:v>
                </c:pt>
                <c:pt idx="424">
                  <c:v>0.24126226892212482</c:v>
                </c:pt>
                <c:pt idx="425">
                  <c:v>0.23729909039944946</c:v>
                </c:pt>
                <c:pt idx="426">
                  <c:v>0.24191968128610189</c:v>
                </c:pt>
                <c:pt idx="427">
                  <c:v>0.23107386030274044</c:v>
                </c:pt>
                <c:pt idx="428">
                  <c:v>0.22837241318850415</c:v>
                </c:pt>
                <c:pt idx="429">
                  <c:v>0.23358259994138492</c:v>
                </c:pt>
                <c:pt idx="430">
                  <c:v>0.23738478741879951</c:v>
                </c:pt>
                <c:pt idx="431">
                  <c:v>0.2331046339683108</c:v>
                </c:pt>
                <c:pt idx="432">
                  <c:v>0.23446773665363937</c:v>
                </c:pt>
                <c:pt idx="433">
                  <c:v>0.23168378319540414</c:v>
                </c:pt>
                <c:pt idx="434">
                  <c:v>0.23122436512496003</c:v>
                </c:pt>
                <c:pt idx="435">
                  <c:v>0.23748879046799407</c:v>
                </c:pt>
                <c:pt idx="436">
                  <c:v>0.23918365882566006</c:v>
                </c:pt>
                <c:pt idx="437">
                  <c:v>0.2378098873193556</c:v>
                </c:pt>
                <c:pt idx="438">
                  <c:v>0.2351039812778587</c:v>
                </c:pt>
                <c:pt idx="439">
                  <c:v>0.22892189955801243</c:v>
                </c:pt>
                <c:pt idx="440">
                  <c:v>0.21580624374270205</c:v>
                </c:pt>
                <c:pt idx="441">
                  <c:v>0.22418991422351053</c:v>
                </c:pt>
                <c:pt idx="442">
                  <c:v>0.23169206611336948</c:v>
                </c:pt>
                <c:pt idx="443">
                  <c:v>0.23169206611336948</c:v>
                </c:pt>
                <c:pt idx="444">
                  <c:v>0.22377263913088533</c:v>
                </c:pt>
                <c:pt idx="445">
                  <c:v>0.21960550346361213</c:v>
                </c:pt>
                <c:pt idx="446">
                  <c:v>0.22178233393529159</c:v>
                </c:pt>
                <c:pt idx="447">
                  <c:v>0.21868850405873658</c:v>
                </c:pt>
                <c:pt idx="448">
                  <c:v>0.2152975049593234</c:v>
                </c:pt>
                <c:pt idx="449">
                  <c:v>0.2099361405554058</c:v>
                </c:pt>
                <c:pt idx="450">
                  <c:v>0.20520044795305575</c:v>
                </c:pt>
                <c:pt idx="451">
                  <c:v>0.20086741710006117</c:v>
                </c:pt>
                <c:pt idx="452">
                  <c:v>0.19231626133333113</c:v>
                </c:pt>
                <c:pt idx="453">
                  <c:v>0.18746956608005064</c:v>
                </c:pt>
                <c:pt idx="454">
                  <c:v>0.19056875447335672</c:v>
                </c:pt>
                <c:pt idx="455">
                  <c:v>0.18452503789897393</c:v>
                </c:pt>
                <c:pt idx="456">
                  <c:v>0.19239406244677754</c:v>
                </c:pt>
                <c:pt idx="457">
                  <c:v>0.18318826875822528</c:v>
                </c:pt>
                <c:pt idx="458">
                  <c:v>0.18249610118517437</c:v>
                </c:pt>
                <c:pt idx="459">
                  <c:v>0.17466709010647852</c:v>
                </c:pt>
                <c:pt idx="460">
                  <c:v>0.16728559390682715</c:v>
                </c:pt>
                <c:pt idx="461">
                  <c:v>0.15957492485642566</c:v>
                </c:pt>
                <c:pt idx="462">
                  <c:v>0.16187710676323627</c:v>
                </c:pt>
                <c:pt idx="463">
                  <c:v>0.16743969951150869</c:v>
                </c:pt>
                <c:pt idx="464">
                  <c:v>0.16817024355948812</c:v>
                </c:pt>
                <c:pt idx="465">
                  <c:v>0.1663757987715887</c:v>
                </c:pt>
                <c:pt idx="466">
                  <c:v>0.17248808809422542</c:v>
                </c:pt>
                <c:pt idx="467">
                  <c:v>0.15462858805297469</c:v>
                </c:pt>
                <c:pt idx="468">
                  <c:v>0.17249281220607682</c:v>
                </c:pt>
                <c:pt idx="469">
                  <c:v>0.15698289903802309</c:v>
                </c:pt>
                <c:pt idx="470">
                  <c:v>0.18657462274065836</c:v>
                </c:pt>
                <c:pt idx="471">
                  <c:v>0.18132365724129157</c:v>
                </c:pt>
                <c:pt idx="472">
                  <c:v>0.18993314392095373</c:v>
                </c:pt>
                <c:pt idx="473">
                  <c:v>0.18191856472825171</c:v>
                </c:pt>
                <c:pt idx="474">
                  <c:v>0.18156191697815116</c:v>
                </c:pt>
                <c:pt idx="475">
                  <c:v>0.17583306456968645</c:v>
                </c:pt>
                <c:pt idx="476">
                  <c:v>0.16891193400387711</c:v>
                </c:pt>
                <c:pt idx="477">
                  <c:v>0.16194253578274631</c:v>
                </c:pt>
                <c:pt idx="478">
                  <c:v>0.14859624803192314</c:v>
                </c:pt>
                <c:pt idx="479">
                  <c:v>0.13556704754606969</c:v>
                </c:pt>
                <c:pt idx="480">
                  <c:v>0.13574801026774899</c:v>
                </c:pt>
                <c:pt idx="481">
                  <c:v>0.12872583567591495</c:v>
                </c:pt>
                <c:pt idx="482">
                  <c:v>0.12633589616899638</c:v>
                </c:pt>
                <c:pt idx="483">
                  <c:v>0.14099598352620751</c:v>
                </c:pt>
                <c:pt idx="484">
                  <c:v>0.14465452901437856</c:v>
                </c:pt>
                <c:pt idx="485">
                  <c:v>0.14718571694741719</c:v>
                </c:pt>
                <c:pt idx="486">
                  <c:v>0.1435744985201271</c:v>
                </c:pt>
                <c:pt idx="487">
                  <c:v>0.13294560330250538</c:v>
                </c:pt>
                <c:pt idx="488">
                  <c:v>0.1309079755804225</c:v>
                </c:pt>
                <c:pt idx="489">
                  <c:v>0.12693138176348878</c:v>
                </c:pt>
                <c:pt idx="490">
                  <c:v>0.12507152208640854</c:v>
                </c:pt>
                <c:pt idx="491">
                  <c:v>0.13251925103767864</c:v>
                </c:pt>
                <c:pt idx="492">
                  <c:v>0.11763550486383988</c:v>
                </c:pt>
                <c:pt idx="493">
                  <c:v>0.12300747686381046</c:v>
                </c:pt>
                <c:pt idx="494">
                  <c:v>0.12729384263628507</c:v>
                </c:pt>
                <c:pt idx="495">
                  <c:v>0.11782590734328004</c:v>
                </c:pt>
                <c:pt idx="496">
                  <c:v>0.11591187018324409</c:v>
                </c:pt>
                <c:pt idx="497">
                  <c:v>0.12664024105428029</c:v>
                </c:pt>
                <c:pt idx="498">
                  <c:v>0.11452241722670609</c:v>
                </c:pt>
                <c:pt idx="499">
                  <c:v>0.10779653790698138</c:v>
                </c:pt>
                <c:pt idx="500">
                  <c:v>0.10101679898438536</c:v>
                </c:pt>
                <c:pt idx="501">
                  <c:v>0.10852572243847321</c:v>
                </c:pt>
                <c:pt idx="502">
                  <c:v>9.6987892287046074E-2</c:v>
                </c:pt>
                <c:pt idx="503">
                  <c:v>9.5065000221887394E-2</c:v>
                </c:pt>
                <c:pt idx="504">
                  <c:v>9.390692254441943E-2</c:v>
                </c:pt>
                <c:pt idx="505">
                  <c:v>0.10853724779565752</c:v>
                </c:pt>
                <c:pt idx="506">
                  <c:v>0.100716879014793</c:v>
                </c:pt>
                <c:pt idx="507">
                  <c:v>8.8866135781426062E-2</c:v>
                </c:pt>
                <c:pt idx="508">
                  <c:v>8.1951621585399592E-2</c:v>
                </c:pt>
                <c:pt idx="509">
                  <c:v>8.2529957805152349E-2</c:v>
                </c:pt>
                <c:pt idx="510">
                  <c:v>7.0201723426101259E-2</c:v>
                </c:pt>
                <c:pt idx="511">
                  <c:v>5.004711189456279E-2</c:v>
                </c:pt>
                <c:pt idx="512">
                  <c:v>3.2379141509877363E-2</c:v>
                </c:pt>
                <c:pt idx="513">
                  <c:v>3.3560772230990375E-2</c:v>
                </c:pt>
                <c:pt idx="514">
                  <c:v>3.1559565018859162E-2</c:v>
                </c:pt>
                <c:pt idx="515">
                  <c:v>3.5664857943101695E-2</c:v>
                </c:pt>
                <c:pt idx="516">
                  <c:v>4.2132809465484845E-2</c:v>
                </c:pt>
                <c:pt idx="517">
                  <c:v>3.7888706461726693E-2</c:v>
                </c:pt>
                <c:pt idx="518">
                  <c:v>1.9362708667990964E-2</c:v>
                </c:pt>
                <c:pt idx="519">
                  <c:v>1.6856826930133538E-2</c:v>
                </c:pt>
                <c:pt idx="520">
                  <c:v>1.2226302515575146E-2</c:v>
                </c:pt>
                <c:pt idx="521">
                  <c:v>1.5282272001564888E-2</c:v>
                </c:pt>
                <c:pt idx="522">
                  <c:v>1.0845915519172508E-2</c:v>
                </c:pt>
                <c:pt idx="523">
                  <c:v>7.9716860106867011E-4</c:v>
                </c:pt>
                <c:pt idx="524">
                  <c:v>-3.761641501769141E-3</c:v>
                </c:pt>
                <c:pt idx="525">
                  <c:v>-2.5468431292990854E-3</c:v>
                </c:pt>
                <c:pt idx="526">
                  <c:v>-1.8812830209070978E-2</c:v>
                </c:pt>
                <c:pt idx="527">
                  <c:v>-2.9682790458928937E-2</c:v>
                </c:pt>
                <c:pt idx="528">
                  <c:v>-4.3752642069497159E-2</c:v>
                </c:pt>
                <c:pt idx="529">
                  <c:v>-4.1989823982929282E-2</c:v>
                </c:pt>
                <c:pt idx="530">
                  <c:v>-5.4131181080193762E-2</c:v>
                </c:pt>
                <c:pt idx="531">
                  <c:v>-6.046715198863982E-2</c:v>
                </c:pt>
                <c:pt idx="532">
                  <c:v>-6.315531108720969E-2</c:v>
                </c:pt>
                <c:pt idx="533">
                  <c:v>-3.6355116910351079E-2</c:v>
                </c:pt>
                <c:pt idx="534">
                  <c:v>-3.0362949904181379E-2</c:v>
                </c:pt>
                <c:pt idx="535">
                  <c:v>-2.1861376520268476E-2</c:v>
                </c:pt>
                <c:pt idx="536">
                  <c:v>-2.3738030543479945E-2</c:v>
                </c:pt>
                <c:pt idx="537">
                  <c:v>-2.5062922720886643E-3</c:v>
                </c:pt>
                <c:pt idx="538">
                  <c:v>6.4940862586920188E-3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83-4B3C-9D63-09E829A36B14}"/>
            </c:ext>
          </c:extLst>
        </c:ser>
        <c:ser>
          <c:idx val="4"/>
          <c:order val="4"/>
          <c:tx>
            <c:strRef>
              <c:f>'mediana wykres'!$F$1</c:f>
              <c:strCache>
                <c:ptCount val="1"/>
                <c:pt idx="0">
                  <c:v>WIG</c:v>
                </c:pt>
              </c:strCache>
            </c:strRef>
          </c:tx>
          <c:marker>
            <c:symbol val="none"/>
          </c:marker>
          <c:cat>
            <c:numRef>
              <c:f>'mediana wykres'!$A$2:$A$540</c:f>
              <c:numCache>
                <c:formatCode>yyyy/mm/dd</c:formatCode>
                <c:ptCount val="539"/>
                <c:pt idx="0">
                  <c:v>43588</c:v>
                </c:pt>
                <c:pt idx="1">
                  <c:v>43581</c:v>
                </c:pt>
                <c:pt idx="2">
                  <c:v>43574</c:v>
                </c:pt>
                <c:pt idx="3">
                  <c:v>43567</c:v>
                </c:pt>
                <c:pt idx="4">
                  <c:v>43560</c:v>
                </c:pt>
                <c:pt idx="5">
                  <c:v>43553</c:v>
                </c:pt>
                <c:pt idx="6">
                  <c:v>43546</c:v>
                </c:pt>
                <c:pt idx="7">
                  <c:v>43539</c:v>
                </c:pt>
                <c:pt idx="8">
                  <c:v>43532</c:v>
                </c:pt>
                <c:pt idx="9">
                  <c:v>43525</c:v>
                </c:pt>
                <c:pt idx="10">
                  <c:v>43518</c:v>
                </c:pt>
                <c:pt idx="11">
                  <c:v>43511</c:v>
                </c:pt>
                <c:pt idx="12">
                  <c:v>43504</c:v>
                </c:pt>
                <c:pt idx="13">
                  <c:v>43497</c:v>
                </c:pt>
                <c:pt idx="14">
                  <c:v>43490</c:v>
                </c:pt>
                <c:pt idx="15">
                  <c:v>43483</c:v>
                </c:pt>
                <c:pt idx="16">
                  <c:v>43476</c:v>
                </c:pt>
                <c:pt idx="17">
                  <c:v>43469</c:v>
                </c:pt>
                <c:pt idx="18">
                  <c:v>43462</c:v>
                </c:pt>
                <c:pt idx="19">
                  <c:v>43455</c:v>
                </c:pt>
                <c:pt idx="20">
                  <c:v>43448</c:v>
                </c:pt>
                <c:pt idx="21">
                  <c:v>43441</c:v>
                </c:pt>
                <c:pt idx="22">
                  <c:v>43434</c:v>
                </c:pt>
                <c:pt idx="23">
                  <c:v>43427</c:v>
                </c:pt>
                <c:pt idx="24">
                  <c:v>43420</c:v>
                </c:pt>
                <c:pt idx="25">
                  <c:v>43413</c:v>
                </c:pt>
                <c:pt idx="26">
                  <c:v>43406</c:v>
                </c:pt>
                <c:pt idx="27">
                  <c:v>43399</c:v>
                </c:pt>
                <c:pt idx="28">
                  <c:v>43392</c:v>
                </c:pt>
                <c:pt idx="29">
                  <c:v>43385</c:v>
                </c:pt>
                <c:pt idx="30">
                  <c:v>43378</c:v>
                </c:pt>
                <c:pt idx="31">
                  <c:v>43371</c:v>
                </c:pt>
                <c:pt idx="32">
                  <c:v>43364</c:v>
                </c:pt>
                <c:pt idx="33">
                  <c:v>43357</c:v>
                </c:pt>
                <c:pt idx="34">
                  <c:v>43350</c:v>
                </c:pt>
                <c:pt idx="35">
                  <c:v>43343</c:v>
                </c:pt>
                <c:pt idx="36">
                  <c:v>43336</c:v>
                </c:pt>
                <c:pt idx="37">
                  <c:v>43329</c:v>
                </c:pt>
                <c:pt idx="38">
                  <c:v>43322</c:v>
                </c:pt>
                <c:pt idx="39">
                  <c:v>43315</c:v>
                </c:pt>
                <c:pt idx="40">
                  <c:v>43308</c:v>
                </c:pt>
                <c:pt idx="41">
                  <c:v>43301</c:v>
                </c:pt>
                <c:pt idx="42">
                  <c:v>43294</c:v>
                </c:pt>
                <c:pt idx="43">
                  <c:v>43287</c:v>
                </c:pt>
                <c:pt idx="44">
                  <c:v>43280</c:v>
                </c:pt>
                <c:pt idx="45">
                  <c:v>43273</c:v>
                </c:pt>
                <c:pt idx="46">
                  <c:v>43266</c:v>
                </c:pt>
                <c:pt idx="47">
                  <c:v>43259</c:v>
                </c:pt>
                <c:pt idx="48">
                  <c:v>43252</c:v>
                </c:pt>
                <c:pt idx="49">
                  <c:v>43245</c:v>
                </c:pt>
                <c:pt idx="50">
                  <c:v>43238</c:v>
                </c:pt>
                <c:pt idx="51">
                  <c:v>43231</c:v>
                </c:pt>
                <c:pt idx="52">
                  <c:v>43224</c:v>
                </c:pt>
                <c:pt idx="53">
                  <c:v>43217</c:v>
                </c:pt>
                <c:pt idx="54">
                  <c:v>43210</c:v>
                </c:pt>
                <c:pt idx="55">
                  <c:v>43203</c:v>
                </c:pt>
                <c:pt idx="56">
                  <c:v>43196</c:v>
                </c:pt>
                <c:pt idx="57">
                  <c:v>43189</c:v>
                </c:pt>
                <c:pt idx="58">
                  <c:v>43182</c:v>
                </c:pt>
                <c:pt idx="59">
                  <c:v>43175</c:v>
                </c:pt>
                <c:pt idx="60">
                  <c:v>43168</c:v>
                </c:pt>
                <c:pt idx="61">
                  <c:v>43161</c:v>
                </c:pt>
                <c:pt idx="62">
                  <c:v>43154</c:v>
                </c:pt>
                <c:pt idx="63">
                  <c:v>43147</c:v>
                </c:pt>
                <c:pt idx="64">
                  <c:v>43140</c:v>
                </c:pt>
                <c:pt idx="65">
                  <c:v>43133</c:v>
                </c:pt>
                <c:pt idx="66">
                  <c:v>43126</c:v>
                </c:pt>
                <c:pt idx="67">
                  <c:v>43119</c:v>
                </c:pt>
                <c:pt idx="68">
                  <c:v>43112</c:v>
                </c:pt>
                <c:pt idx="69">
                  <c:v>43105</c:v>
                </c:pt>
                <c:pt idx="70">
                  <c:v>43098</c:v>
                </c:pt>
                <c:pt idx="71">
                  <c:v>43091</c:v>
                </c:pt>
                <c:pt idx="72">
                  <c:v>43084</c:v>
                </c:pt>
                <c:pt idx="73">
                  <c:v>43077</c:v>
                </c:pt>
                <c:pt idx="74">
                  <c:v>43070</c:v>
                </c:pt>
                <c:pt idx="75">
                  <c:v>43063</c:v>
                </c:pt>
                <c:pt idx="76">
                  <c:v>43056</c:v>
                </c:pt>
                <c:pt idx="77">
                  <c:v>43049</c:v>
                </c:pt>
                <c:pt idx="78">
                  <c:v>43042</c:v>
                </c:pt>
                <c:pt idx="79">
                  <c:v>43035</c:v>
                </c:pt>
                <c:pt idx="80">
                  <c:v>43028</c:v>
                </c:pt>
                <c:pt idx="81">
                  <c:v>43021</c:v>
                </c:pt>
                <c:pt idx="82">
                  <c:v>43014</c:v>
                </c:pt>
                <c:pt idx="83">
                  <c:v>43007</c:v>
                </c:pt>
                <c:pt idx="84">
                  <c:v>43000</c:v>
                </c:pt>
                <c:pt idx="85">
                  <c:v>42993</c:v>
                </c:pt>
                <c:pt idx="86">
                  <c:v>42986</c:v>
                </c:pt>
                <c:pt idx="87">
                  <c:v>42979</c:v>
                </c:pt>
                <c:pt idx="88">
                  <c:v>42972</c:v>
                </c:pt>
                <c:pt idx="89">
                  <c:v>42965</c:v>
                </c:pt>
                <c:pt idx="90">
                  <c:v>42958</c:v>
                </c:pt>
                <c:pt idx="91">
                  <c:v>42951</c:v>
                </c:pt>
                <c:pt idx="92">
                  <c:v>42944</c:v>
                </c:pt>
                <c:pt idx="93">
                  <c:v>42937</c:v>
                </c:pt>
                <c:pt idx="94">
                  <c:v>42930</c:v>
                </c:pt>
                <c:pt idx="95">
                  <c:v>42923</c:v>
                </c:pt>
                <c:pt idx="96">
                  <c:v>42916</c:v>
                </c:pt>
                <c:pt idx="97">
                  <c:v>42909</c:v>
                </c:pt>
                <c:pt idx="98">
                  <c:v>42902</c:v>
                </c:pt>
                <c:pt idx="99">
                  <c:v>42895</c:v>
                </c:pt>
                <c:pt idx="100">
                  <c:v>42888</c:v>
                </c:pt>
                <c:pt idx="101">
                  <c:v>42881</c:v>
                </c:pt>
                <c:pt idx="102">
                  <c:v>42874</c:v>
                </c:pt>
                <c:pt idx="103">
                  <c:v>42867</c:v>
                </c:pt>
                <c:pt idx="104">
                  <c:v>42860</c:v>
                </c:pt>
                <c:pt idx="105">
                  <c:v>42853</c:v>
                </c:pt>
                <c:pt idx="106">
                  <c:v>42846</c:v>
                </c:pt>
                <c:pt idx="107">
                  <c:v>42839</c:v>
                </c:pt>
                <c:pt idx="108">
                  <c:v>42832</c:v>
                </c:pt>
                <c:pt idx="109">
                  <c:v>42825</c:v>
                </c:pt>
                <c:pt idx="110">
                  <c:v>42818</c:v>
                </c:pt>
                <c:pt idx="111">
                  <c:v>42811</c:v>
                </c:pt>
                <c:pt idx="112">
                  <c:v>42804</c:v>
                </c:pt>
                <c:pt idx="113">
                  <c:v>42797</c:v>
                </c:pt>
                <c:pt idx="114">
                  <c:v>42790</c:v>
                </c:pt>
                <c:pt idx="115">
                  <c:v>42783</c:v>
                </c:pt>
                <c:pt idx="116">
                  <c:v>42776</c:v>
                </c:pt>
                <c:pt idx="117">
                  <c:v>42769</c:v>
                </c:pt>
                <c:pt idx="118">
                  <c:v>42762</c:v>
                </c:pt>
                <c:pt idx="119">
                  <c:v>42755</c:v>
                </c:pt>
                <c:pt idx="120">
                  <c:v>42748</c:v>
                </c:pt>
                <c:pt idx="121">
                  <c:v>42741</c:v>
                </c:pt>
                <c:pt idx="122">
                  <c:v>42734</c:v>
                </c:pt>
                <c:pt idx="123">
                  <c:v>42727</c:v>
                </c:pt>
                <c:pt idx="124">
                  <c:v>42720</c:v>
                </c:pt>
                <c:pt idx="125">
                  <c:v>42713</c:v>
                </c:pt>
                <c:pt idx="126">
                  <c:v>42706</c:v>
                </c:pt>
                <c:pt idx="127">
                  <c:v>42699</c:v>
                </c:pt>
                <c:pt idx="128">
                  <c:v>42692</c:v>
                </c:pt>
                <c:pt idx="129">
                  <c:v>42685</c:v>
                </c:pt>
                <c:pt idx="130">
                  <c:v>42678</c:v>
                </c:pt>
                <c:pt idx="131">
                  <c:v>42671</c:v>
                </c:pt>
                <c:pt idx="132">
                  <c:v>42664</c:v>
                </c:pt>
                <c:pt idx="133">
                  <c:v>42657</c:v>
                </c:pt>
                <c:pt idx="134">
                  <c:v>42650</c:v>
                </c:pt>
                <c:pt idx="135">
                  <c:v>42643</c:v>
                </c:pt>
                <c:pt idx="136">
                  <c:v>42636</c:v>
                </c:pt>
                <c:pt idx="137">
                  <c:v>42629</c:v>
                </c:pt>
                <c:pt idx="138">
                  <c:v>42622</c:v>
                </c:pt>
                <c:pt idx="139">
                  <c:v>42615</c:v>
                </c:pt>
                <c:pt idx="140">
                  <c:v>42608</c:v>
                </c:pt>
                <c:pt idx="141">
                  <c:v>42601</c:v>
                </c:pt>
                <c:pt idx="142">
                  <c:v>42594</c:v>
                </c:pt>
                <c:pt idx="143">
                  <c:v>42587</c:v>
                </c:pt>
                <c:pt idx="144">
                  <c:v>42580</c:v>
                </c:pt>
                <c:pt idx="145">
                  <c:v>42573</c:v>
                </c:pt>
                <c:pt idx="146">
                  <c:v>42566</c:v>
                </c:pt>
                <c:pt idx="147">
                  <c:v>42559</c:v>
                </c:pt>
                <c:pt idx="148">
                  <c:v>42552</c:v>
                </c:pt>
                <c:pt idx="149">
                  <c:v>42545</c:v>
                </c:pt>
                <c:pt idx="150">
                  <c:v>42538</c:v>
                </c:pt>
                <c:pt idx="151">
                  <c:v>42531</c:v>
                </c:pt>
                <c:pt idx="152">
                  <c:v>42524</c:v>
                </c:pt>
                <c:pt idx="153">
                  <c:v>42517</c:v>
                </c:pt>
                <c:pt idx="154">
                  <c:v>42510</c:v>
                </c:pt>
                <c:pt idx="155">
                  <c:v>42503</c:v>
                </c:pt>
                <c:pt idx="156">
                  <c:v>42496</c:v>
                </c:pt>
                <c:pt idx="157">
                  <c:v>42489</c:v>
                </c:pt>
                <c:pt idx="158">
                  <c:v>42482</c:v>
                </c:pt>
                <c:pt idx="159">
                  <c:v>42475</c:v>
                </c:pt>
                <c:pt idx="160">
                  <c:v>42468</c:v>
                </c:pt>
                <c:pt idx="161">
                  <c:v>42461</c:v>
                </c:pt>
                <c:pt idx="162">
                  <c:v>42454</c:v>
                </c:pt>
                <c:pt idx="163">
                  <c:v>42447</c:v>
                </c:pt>
                <c:pt idx="164">
                  <c:v>42440</c:v>
                </c:pt>
                <c:pt idx="165">
                  <c:v>42433</c:v>
                </c:pt>
                <c:pt idx="166">
                  <c:v>42426</c:v>
                </c:pt>
                <c:pt idx="167">
                  <c:v>42419</c:v>
                </c:pt>
                <c:pt idx="168">
                  <c:v>42412</c:v>
                </c:pt>
                <c:pt idx="169">
                  <c:v>42405</c:v>
                </c:pt>
                <c:pt idx="170">
                  <c:v>42398</c:v>
                </c:pt>
                <c:pt idx="171">
                  <c:v>42391</c:v>
                </c:pt>
                <c:pt idx="172">
                  <c:v>42384</c:v>
                </c:pt>
                <c:pt idx="173">
                  <c:v>42377</c:v>
                </c:pt>
                <c:pt idx="174">
                  <c:v>42370</c:v>
                </c:pt>
                <c:pt idx="175">
                  <c:v>42363</c:v>
                </c:pt>
                <c:pt idx="176">
                  <c:v>42356</c:v>
                </c:pt>
                <c:pt idx="177">
                  <c:v>42349</c:v>
                </c:pt>
                <c:pt idx="178">
                  <c:v>42342</c:v>
                </c:pt>
                <c:pt idx="179">
                  <c:v>42335</c:v>
                </c:pt>
                <c:pt idx="180">
                  <c:v>42328</c:v>
                </c:pt>
                <c:pt idx="181">
                  <c:v>42321</c:v>
                </c:pt>
                <c:pt idx="182">
                  <c:v>42314</c:v>
                </c:pt>
                <c:pt idx="183">
                  <c:v>42307</c:v>
                </c:pt>
                <c:pt idx="184">
                  <c:v>42300</c:v>
                </c:pt>
                <c:pt idx="185">
                  <c:v>42293</c:v>
                </c:pt>
                <c:pt idx="186">
                  <c:v>42286</c:v>
                </c:pt>
                <c:pt idx="187">
                  <c:v>42279</c:v>
                </c:pt>
                <c:pt idx="188">
                  <c:v>42272</c:v>
                </c:pt>
                <c:pt idx="189">
                  <c:v>42265</c:v>
                </c:pt>
                <c:pt idx="190">
                  <c:v>42258</c:v>
                </c:pt>
                <c:pt idx="191">
                  <c:v>42251</c:v>
                </c:pt>
                <c:pt idx="192">
                  <c:v>42244</c:v>
                </c:pt>
                <c:pt idx="193">
                  <c:v>42237</c:v>
                </c:pt>
                <c:pt idx="194">
                  <c:v>42230</c:v>
                </c:pt>
                <c:pt idx="195">
                  <c:v>42223</c:v>
                </c:pt>
                <c:pt idx="196">
                  <c:v>42216</c:v>
                </c:pt>
                <c:pt idx="197">
                  <c:v>42209</c:v>
                </c:pt>
                <c:pt idx="198">
                  <c:v>42202</c:v>
                </c:pt>
                <c:pt idx="199">
                  <c:v>42195</c:v>
                </c:pt>
                <c:pt idx="200">
                  <c:v>42188</c:v>
                </c:pt>
                <c:pt idx="201">
                  <c:v>42181</c:v>
                </c:pt>
                <c:pt idx="202">
                  <c:v>42174</c:v>
                </c:pt>
                <c:pt idx="203">
                  <c:v>42167</c:v>
                </c:pt>
                <c:pt idx="204">
                  <c:v>42160</c:v>
                </c:pt>
                <c:pt idx="205">
                  <c:v>42153</c:v>
                </c:pt>
                <c:pt idx="206">
                  <c:v>42146</c:v>
                </c:pt>
                <c:pt idx="207">
                  <c:v>42139</c:v>
                </c:pt>
                <c:pt idx="208">
                  <c:v>42132</c:v>
                </c:pt>
                <c:pt idx="209">
                  <c:v>42125</c:v>
                </c:pt>
                <c:pt idx="210">
                  <c:v>42118</c:v>
                </c:pt>
                <c:pt idx="211">
                  <c:v>42111</c:v>
                </c:pt>
                <c:pt idx="212">
                  <c:v>42104</c:v>
                </c:pt>
                <c:pt idx="213">
                  <c:v>42097</c:v>
                </c:pt>
                <c:pt idx="214">
                  <c:v>42090</c:v>
                </c:pt>
                <c:pt idx="215">
                  <c:v>42083</c:v>
                </c:pt>
                <c:pt idx="216">
                  <c:v>42076</c:v>
                </c:pt>
                <c:pt idx="217">
                  <c:v>42069</c:v>
                </c:pt>
                <c:pt idx="218">
                  <c:v>42062</c:v>
                </c:pt>
                <c:pt idx="219">
                  <c:v>42055</c:v>
                </c:pt>
                <c:pt idx="220">
                  <c:v>42048</c:v>
                </c:pt>
                <c:pt idx="221">
                  <c:v>42041</c:v>
                </c:pt>
                <c:pt idx="222">
                  <c:v>42034</c:v>
                </c:pt>
                <c:pt idx="223">
                  <c:v>42027</c:v>
                </c:pt>
                <c:pt idx="224">
                  <c:v>42020</c:v>
                </c:pt>
                <c:pt idx="225">
                  <c:v>42013</c:v>
                </c:pt>
                <c:pt idx="226">
                  <c:v>42006</c:v>
                </c:pt>
                <c:pt idx="227">
                  <c:v>41999</c:v>
                </c:pt>
                <c:pt idx="228">
                  <c:v>41992</c:v>
                </c:pt>
                <c:pt idx="229">
                  <c:v>41985</c:v>
                </c:pt>
                <c:pt idx="230">
                  <c:v>41978</c:v>
                </c:pt>
                <c:pt idx="231">
                  <c:v>41971</c:v>
                </c:pt>
                <c:pt idx="232">
                  <c:v>41964</c:v>
                </c:pt>
                <c:pt idx="233">
                  <c:v>41957</c:v>
                </c:pt>
                <c:pt idx="234">
                  <c:v>41950</c:v>
                </c:pt>
                <c:pt idx="235">
                  <c:v>41943</c:v>
                </c:pt>
                <c:pt idx="236">
                  <c:v>41936</c:v>
                </c:pt>
                <c:pt idx="237">
                  <c:v>41929</c:v>
                </c:pt>
                <c:pt idx="238">
                  <c:v>41922</c:v>
                </c:pt>
                <c:pt idx="239">
                  <c:v>41915</c:v>
                </c:pt>
                <c:pt idx="240">
                  <c:v>41908</c:v>
                </c:pt>
                <c:pt idx="241">
                  <c:v>41901</c:v>
                </c:pt>
                <c:pt idx="242">
                  <c:v>41894</c:v>
                </c:pt>
                <c:pt idx="243">
                  <c:v>41887</c:v>
                </c:pt>
                <c:pt idx="244">
                  <c:v>41880</c:v>
                </c:pt>
                <c:pt idx="245">
                  <c:v>41873</c:v>
                </c:pt>
                <c:pt idx="246">
                  <c:v>41866</c:v>
                </c:pt>
                <c:pt idx="247">
                  <c:v>41859</c:v>
                </c:pt>
                <c:pt idx="248">
                  <c:v>41852</c:v>
                </c:pt>
                <c:pt idx="249">
                  <c:v>41845</c:v>
                </c:pt>
                <c:pt idx="250">
                  <c:v>41838</c:v>
                </c:pt>
                <c:pt idx="251">
                  <c:v>41831</c:v>
                </c:pt>
                <c:pt idx="252">
                  <c:v>41824</c:v>
                </c:pt>
                <c:pt idx="253">
                  <c:v>41817</c:v>
                </c:pt>
                <c:pt idx="254">
                  <c:v>41810</c:v>
                </c:pt>
                <c:pt idx="255">
                  <c:v>41803</c:v>
                </c:pt>
                <c:pt idx="256">
                  <c:v>41796</c:v>
                </c:pt>
                <c:pt idx="257">
                  <c:v>41789</c:v>
                </c:pt>
                <c:pt idx="258">
                  <c:v>41782</c:v>
                </c:pt>
                <c:pt idx="259">
                  <c:v>41775</c:v>
                </c:pt>
                <c:pt idx="260">
                  <c:v>41768</c:v>
                </c:pt>
                <c:pt idx="261">
                  <c:v>41761</c:v>
                </c:pt>
                <c:pt idx="262">
                  <c:v>41754</c:v>
                </c:pt>
                <c:pt idx="263">
                  <c:v>41747</c:v>
                </c:pt>
                <c:pt idx="264">
                  <c:v>41740</c:v>
                </c:pt>
                <c:pt idx="265">
                  <c:v>41733</c:v>
                </c:pt>
                <c:pt idx="266">
                  <c:v>41726</c:v>
                </c:pt>
                <c:pt idx="267">
                  <c:v>41719</c:v>
                </c:pt>
                <c:pt idx="268">
                  <c:v>41712</c:v>
                </c:pt>
                <c:pt idx="269">
                  <c:v>41705</c:v>
                </c:pt>
                <c:pt idx="270">
                  <c:v>41698</c:v>
                </c:pt>
                <c:pt idx="271">
                  <c:v>41691</c:v>
                </c:pt>
                <c:pt idx="272">
                  <c:v>41684</c:v>
                </c:pt>
                <c:pt idx="273">
                  <c:v>41677</c:v>
                </c:pt>
                <c:pt idx="274">
                  <c:v>41670</c:v>
                </c:pt>
                <c:pt idx="275">
                  <c:v>41663</c:v>
                </c:pt>
                <c:pt idx="276">
                  <c:v>41656</c:v>
                </c:pt>
                <c:pt idx="277">
                  <c:v>41649</c:v>
                </c:pt>
                <c:pt idx="278">
                  <c:v>41642</c:v>
                </c:pt>
                <c:pt idx="279">
                  <c:v>41635</c:v>
                </c:pt>
                <c:pt idx="280">
                  <c:v>41628</c:v>
                </c:pt>
                <c:pt idx="281">
                  <c:v>41621</c:v>
                </c:pt>
                <c:pt idx="282">
                  <c:v>41614</c:v>
                </c:pt>
                <c:pt idx="283">
                  <c:v>41607</c:v>
                </c:pt>
                <c:pt idx="284">
                  <c:v>41600</c:v>
                </c:pt>
                <c:pt idx="285">
                  <c:v>41593</c:v>
                </c:pt>
                <c:pt idx="286">
                  <c:v>41586</c:v>
                </c:pt>
                <c:pt idx="287">
                  <c:v>41579</c:v>
                </c:pt>
                <c:pt idx="288">
                  <c:v>41572</c:v>
                </c:pt>
                <c:pt idx="289">
                  <c:v>41565</c:v>
                </c:pt>
                <c:pt idx="290">
                  <c:v>41558</c:v>
                </c:pt>
                <c:pt idx="291">
                  <c:v>41551</c:v>
                </c:pt>
                <c:pt idx="292">
                  <c:v>41544</c:v>
                </c:pt>
                <c:pt idx="293">
                  <c:v>41537</c:v>
                </c:pt>
                <c:pt idx="294">
                  <c:v>41530</c:v>
                </c:pt>
                <c:pt idx="295">
                  <c:v>41523</c:v>
                </c:pt>
                <c:pt idx="296">
                  <c:v>41516</c:v>
                </c:pt>
                <c:pt idx="297">
                  <c:v>41509</c:v>
                </c:pt>
                <c:pt idx="298">
                  <c:v>41502</c:v>
                </c:pt>
                <c:pt idx="299">
                  <c:v>41495</c:v>
                </c:pt>
                <c:pt idx="300">
                  <c:v>41488</c:v>
                </c:pt>
                <c:pt idx="301">
                  <c:v>41481</c:v>
                </c:pt>
                <c:pt idx="302">
                  <c:v>41474</c:v>
                </c:pt>
                <c:pt idx="303">
                  <c:v>41467</c:v>
                </c:pt>
                <c:pt idx="304">
                  <c:v>41460</c:v>
                </c:pt>
                <c:pt idx="305">
                  <c:v>41453</c:v>
                </c:pt>
                <c:pt idx="306">
                  <c:v>41446</c:v>
                </c:pt>
                <c:pt idx="307">
                  <c:v>41439</c:v>
                </c:pt>
                <c:pt idx="308">
                  <c:v>41432</c:v>
                </c:pt>
                <c:pt idx="309">
                  <c:v>41425</c:v>
                </c:pt>
                <c:pt idx="310">
                  <c:v>41418</c:v>
                </c:pt>
                <c:pt idx="311">
                  <c:v>41411</c:v>
                </c:pt>
                <c:pt idx="312">
                  <c:v>41404</c:v>
                </c:pt>
                <c:pt idx="313">
                  <c:v>41397</c:v>
                </c:pt>
                <c:pt idx="314">
                  <c:v>41390</c:v>
                </c:pt>
                <c:pt idx="315">
                  <c:v>41383</c:v>
                </c:pt>
                <c:pt idx="316">
                  <c:v>41376</c:v>
                </c:pt>
                <c:pt idx="317">
                  <c:v>41369</c:v>
                </c:pt>
                <c:pt idx="318">
                  <c:v>41362</c:v>
                </c:pt>
                <c:pt idx="319">
                  <c:v>41355</c:v>
                </c:pt>
                <c:pt idx="320">
                  <c:v>41348</c:v>
                </c:pt>
                <c:pt idx="321">
                  <c:v>41341</c:v>
                </c:pt>
                <c:pt idx="322">
                  <c:v>41334</c:v>
                </c:pt>
                <c:pt idx="323">
                  <c:v>41327</c:v>
                </c:pt>
                <c:pt idx="324">
                  <c:v>41320</c:v>
                </c:pt>
                <c:pt idx="325">
                  <c:v>41313</c:v>
                </c:pt>
                <c:pt idx="326">
                  <c:v>41306</c:v>
                </c:pt>
                <c:pt idx="327">
                  <c:v>41299</c:v>
                </c:pt>
                <c:pt idx="328">
                  <c:v>41292</c:v>
                </c:pt>
                <c:pt idx="329">
                  <c:v>41285</c:v>
                </c:pt>
                <c:pt idx="330">
                  <c:v>41278</c:v>
                </c:pt>
                <c:pt idx="331">
                  <c:v>41271</c:v>
                </c:pt>
                <c:pt idx="332">
                  <c:v>41264</c:v>
                </c:pt>
                <c:pt idx="333">
                  <c:v>41257</c:v>
                </c:pt>
                <c:pt idx="334">
                  <c:v>41250</c:v>
                </c:pt>
                <c:pt idx="335">
                  <c:v>41243</c:v>
                </c:pt>
                <c:pt idx="336">
                  <c:v>41236</c:v>
                </c:pt>
                <c:pt idx="337">
                  <c:v>41229</c:v>
                </c:pt>
                <c:pt idx="338">
                  <c:v>41222</c:v>
                </c:pt>
                <c:pt idx="339">
                  <c:v>41215</c:v>
                </c:pt>
                <c:pt idx="340">
                  <c:v>41208</c:v>
                </c:pt>
                <c:pt idx="341">
                  <c:v>41201</c:v>
                </c:pt>
                <c:pt idx="342">
                  <c:v>41194</c:v>
                </c:pt>
                <c:pt idx="343">
                  <c:v>41187</c:v>
                </c:pt>
                <c:pt idx="344">
                  <c:v>41180</c:v>
                </c:pt>
                <c:pt idx="345">
                  <c:v>41173</c:v>
                </c:pt>
                <c:pt idx="346">
                  <c:v>41166</c:v>
                </c:pt>
                <c:pt idx="347">
                  <c:v>41159</c:v>
                </c:pt>
                <c:pt idx="348">
                  <c:v>41152</c:v>
                </c:pt>
                <c:pt idx="349">
                  <c:v>41145</c:v>
                </c:pt>
                <c:pt idx="350">
                  <c:v>41138</c:v>
                </c:pt>
                <c:pt idx="351">
                  <c:v>41131</c:v>
                </c:pt>
                <c:pt idx="352">
                  <c:v>41124</c:v>
                </c:pt>
                <c:pt idx="353">
                  <c:v>41117</c:v>
                </c:pt>
                <c:pt idx="354">
                  <c:v>41110</c:v>
                </c:pt>
                <c:pt idx="355">
                  <c:v>41103</c:v>
                </c:pt>
                <c:pt idx="356">
                  <c:v>41096</c:v>
                </c:pt>
                <c:pt idx="357">
                  <c:v>41089</c:v>
                </c:pt>
                <c:pt idx="358">
                  <c:v>41082</c:v>
                </c:pt>
                <c:pt idx="359">
                  <c:v>41075</c:v>
                </c:pt>
                <c:pt idx="360">
                  <c:v>41068</c:v>
                </c:pt>
                <c:pt idx="361">
                  <c:v>41061</c:v>
                </c:pt>
                <c:pt idx="362">
                  <c:v>41054</c:v>
                </c:pt>
                <c:pt idx="363">
                  <c:v>41047</c:v>
                </c:pt>
                <c:pt idx="364">
                  <c:v>41040</c:v>
                </c:pt>
                <c:pt idx="365">
                  <c:v>41033</c:v>
                </c:pt>
                <c:pt idx="366">
                  <c:v>41026</c:v>
                </c:pt>
                <c:pt idx="367">
                  <c:v>41019</c:v>
                </c:pt>
                <c:pt idx="368">
                  <c:v>41012</c:v>
                </c:pt>
                <c:pt idx="369">
                  <c:v>41005</c:v>
                </c:pt>
                <c:pt idx="370">
                  <c:v>40998</c:v>
                </c:pt>
                <c:pt idx="371">
                  <c:v>40991</c:v>
                </c:pt>
                <c:pt idx="372">
                  <c:v>40984</c:v>
                </c:pt>
                <c:pt idx="373">
                  <c:v>40977</c:v>
                </c:pt>
                <c:pt idx="374">
                  <c:v>40970</c:v>
                </c:pt>
                <c:pt idx="375">
                  <c:v>40963</c:v>
                </c:pt>
                <c:pt idx="376">
                  <c:v>40956</c:v>
                </c:pt>
                <c:pt idx="377">
                  <c:v>40949</c:v>
                </c:pt>
                <c:pt idx="378">
                  <c:v>40942</c:v>
                </c:pt>
                <c:pt idx="379">
                  <c:v>40935</c:v>
                </c:pt>
                <c:pt idx="380">
                  <c:v>40928</c:v>
                </c:pt>
                <c:pt idx="381">
                  <c:v>40921</c:v>
                </c:pt>
                <c:pt idx="382">
                  <c:v>40914</c:v>
                </c:pt>
                <c:pt idx="383">
                  <c:v>40907</c:v>
                </c:pt>
                <c:pt idx="384">
                  <c:v>40900</c:v>
                </c:pt>
                <c:pt idx="385">
                  <c:v>40893</c:v>
                </c:pt>
                <c:pt idx="386">
                  <c:v>40886</c:v>
                </c:pt>
                <c:pt idx="387">
                  <c:v>40879</c:v>
                </c:pt>
                <c:pt idx="388">
                  <c:v>40872</c:v>
                </c:pt>
                <c:pt idx="389">
                  <c:v>40865</c:v>
                </c:pt>
                <c:pt idx="390">
                  <c:v>40858</c:v>
                </c:pt>
                <c:pt idx="391">
                  <c:v>40851</c:v>
                </c:pt>
                <c:pt idx="392">
                  <c:v>40844</c:v>
                </c:pt>
                <c:pt idx="393">
                  <c:v>40837</c:v>
                </c:pt>
                <c:pt idx="394">
                  <c:v>40830</c:v>
                </c:pt>
                <c:pt idx="395">
                  <c:v>40823</c:v>
                </c:pt>
                <c:pt idx="396">
                  <c:v>40816</c:v>
                </c:pt>
                <c:pt idx="397">
                  <c:v>40809</c:v>
                </c:pt>
                <c:pt idx="398">
                  <c:v>40802</c:v>
                </c:pt>
                <c:pt idx="399">
                  <c:v>40795</c:v>
                </c:pt>
                <c:pt idx="400">
                  <c:v>40788</c:v>
                </c:pt>
                <c:pt idx="401">
                  <c:v>40781</c:v>
                </c:pt>
                <c:pt idx="402">
                  <c:v>40774</c:v>
                </c:pt>
                <c:pt idx="403">
                  <c:v>40767</c:v>
                </c:pt>
                <c:pt idx="404">
                  <c:v>40760</c:v>
                </c:pt>
                <c:pt idx="405">
                  <c:v>40753</c:v>
                </c:pt>
                <c:pt idx="406">
                  <c:v>40746</c:v>
                </c:pt>
                <c:pt idx="407">
                  <c:v>40739</c:v>
                </c:pt>
                <c:pt idx="408">
                  <c:v>40732</c:v>
                </c:pt>
                <c:pt idx="409">
                  <c:v>40725</c:v>
                </c:pt>
                <c:pt idx="410">
                  <c:v>40718</c:v>
                </c:pt>
                <c:pt idx="411">
                  <c:v>40711</c:v>
                </c:pt>
                <c:pt idx="412">
                  <c:v>40704</c:v>
                </c:pt>
                <c:pt idx="413">
                  <c:v>40697</c:v>
                </c:pt>
                <c:pt idx="414">
                  <c:v>40690</c:v>
                </c:pt>
                <c:pt idx="415">
                  <c:v>40683</c:v>
                </c:pt>
                <c:pt idx="416">
                  <c:v>40676</c:v>
                </c:pt>
                <c:pt idx="417">
                  <c:v>40669</c:v>
                </c:pt>
                <c:pt idx="418">
                  <c:v>40662</c:v>
                </c:pt>
                <c:pt idx="419">
                  <c:v>40655</c:v>
                </c:pt>
                <c:pt idx="420">
                  <c:v>40648</c:v>
                </c:pt>
                <c:pt idx="421">
                  <c:v>40641</c:v>
                </c:pt>
                <c:pt idx="422">
                  <c:v>40634</c:v>
                </c:pt>
                <c:pt idx="423">
                  <c:v>40627</c:v>
                </c:pt>
                <c:pt idx="424">
                  <c:v>40620</c:v>
                </c:pt>
                <c:pt idx="425">
                  <c:v>40613</c:v>
                </c:pt>
                <c:pt idx="426">
                  <c:v>40606</c:v>
                </c:pt>
                <c:pt idx="427">
                  <c:v>40599</c:v>
                </c:pt>
                <c:pt idx="428">
                  <c:v>40592</c:v>
                </c:pt>
                <c:pt idx="429">
                  <c:v>40585</c:v>
                </c:pt>
                <c:pt idx="430">
                  <c:v>40578</c:v>
                </c:pt>
                <c:pt idx="431">
                  <c:v>40571</c:v>
                </c:pt>
                <c:pt idx="432">
                  <c:v>40564</c:v>
                </c:pt>
                <c:pt idx="433">
                  <c:v>40557</c:v>
                </c:pt>
                <c:pt idx="434">
                  <c:v>40550</c:v>
                </c:pt>
                <c:pt idx="435">
                  <c:v>40543</c:v>
                </c:pt>
                <c:pt idx="436">
                  <c:v>40536</c:v>
                </c:pt>
                <c:pt idx="437">
                  <c:v>40529</c:v>
                </c:pt>
                <c:pt idx="438">
                  <c:v>40522</c:v>
                </c:pt>
                <c:pt idx="439">
                  <c:v>40515</c:v>
                </c:pt>
                <c:pt idx="440">
                  <c:v>40508</c:v>
                </c:pt>
                <c:pt idx="441">
                  <c:v>40501</c:v>
                </c:pt>
                <c:pt idx="442">
                  <c:v>40494</c:v>
                </c:pt>
                <c:pt idx="443">
                  <c:v>40487</c:v>
                </c:pt>
                <c:pt idx="444">
                  <c:v>40480</c:v>
                </c:pt>
                <c:pt idx="445">
                  <c:v>40473</c:v>
                </c:pt>
                <c:pt idx="446">
                  <c:v>40466</c:v>
                </c:pt>
                <c:pt idx="447">
                  <c:v>40459</c:v>
                </c:pt>
                <c:pt idx="448">
                  <c:v>40452</c:v>
                </c:pt>
                <c:pt idx="449">
                  <c:v>40445</c:v>
                </c:pt>
                <c:pt idx="450">
                  <c:v>40438</c:v>
                </c:pt>
                <c:pt idx="451">
                  <c:v>40431</c:v>
                </c:pt>
                <c:pt idx="452">
                  <c:v>40424</c:v>
                </c:pt>
                <c:pt idx="453">
                  <c:v>40417</c:v>
                </c:pt>
                <c:pt idx="454">
                  <c:v>40410</c:v>
                </c:pt>
                <c:pt idx="455">
                  <c:v>40403</c:v>
                </c:pt>
                <c:pt idx="456">
                  <c:v>40396</c:v>
                </c:pt>
                <c:pt idx="457">
                  <c:v>40389</c:v>
                </c:pt>
                <c:pt idx="458">
                  <c:v>40382</c:v>
                </c:pt>
                <c:pt idx="459">
                  <c:v>40375</c:v>
                </c:pt>
                <c:pt idx="460">
                  <c:v>40368</c:v>
                </c:pt>
                <c:pt idx="461">
                  <c:v>40361</c:v>
                </c:pt>
                <c:pt idx="462">
                  <c:v>40354</c:v>
                </c:pt>
                <c:pt idx="463">
                  <c:v>40347</c:v>
                </c:pt>
                <c:pt idx="464">
                  <c:v>40340</c:v>
                </c:pt>
                <c:pt idx="465">
                  <c:v>40333</c:v>
                </c:pt>
                <c:pt idx="466">
                  <c:v>40326</c:v>
                </c:pt>
                <c:pt idx="467">
                  <c:v>40319</c:v>
                </c:pt>
                <c:pt idx="468">
                  <c:v>40312</c:v>
                </c:pt>
                <c:pt idx="469">
                  <c:v>40305</c:v>
                </c:pt>
                <c:pt idx="470">
                  <c:v>40298</c:v>
                </c:pt>
                <c:pt idx="471">
                  <c:v>40291</c:v>
                </c:pt>
                <c:pt idx="472">
                  <c:v>40284</c:v>
                </c:pt>
                <c:pt idx="473">
                  <c:v>40277</c:v>
                </c:pt>
                <c:pt idx="474">
                  <c:v>40270</c:v>
                </c:pt>
                <c:pt idx="475">
                  <c:v>40263</c:v>
                </c:pt>
                <c:pt idx="476">
                  <c:v>40256</c:v>
                </c:pt>
                <c:pt idx="477">
                  <c:v>40249</c:v>
                </c:pt>
                <c:pt idx="478">
                  <c:v>40242</c:v>
                </c:pt>
                <c:pt idx="479">
                  <c:v>40235</c:v>
                </c:pt>
                <c:pt idx="480">
                  <c:v>40228</c:v>
                </c:pt>
                <c:pt idx="481">
                  <c:v>40221</c:v>
                </c:pt>
                <c:pt idx="482">
                  <c:v>40214</c:v>
                </c:pt>
                <c:pt idx="483">
                  <c:v>40207</c:v>
                </c:pt>
                <c:pt idx="484">
                  <c:v>40200</c:v>
                </c:pt>
                <c:pt idx="485">
                  <c:v>40193</c:v>
                </c:pt>
                <c:pt idx="486">
                  <c:v>40186</c:v>
                </c:pt>
                <c:pt idx="487">
                  <c:v>40179</c:v>
                </c:pt>
                <c:pt idx="488">
                  <c:v>40172</c:v>
                </c:pt>
                <c:pt idx="489">
                  <c:v>40165</c:v>
                </c:pt>
                <c:pt idx="490">
                  <c:v>40158</c:v>
                </c:pt>
                <c:pt idx="491">
                  <c:v>40151</c:v>
                </c:pt>
                <c:pt idx="492">
                  <c:v>40144</c:v>
                </c:pt>
                <c:pt idx="493">
                  <c:v>40137</c:v>
                </c:pt>
                <c:pt idx="494">
                  <c:v>40130</c:v>
                </c:pt>
                <c:pt idx="495">
                  <c:v>40123</c:v>
                </c:pt>
                <c:pt idx="496">
                  <c:v>40116</c:v>
                </c:pt>
                <c:pt idx="497">
                  <c:v>40109</c:v>
                </c:pt>
                <c:pt idx="498">
                  <c:v>40102</c:v>
                </c:pt>
                <c:pt idx="499">
                  <c:v>40095</c:v>
                </c:pt>
                <c:pt idx="500">
                  <c:v>40088</c:v>
                </c:pt>
                <c:pt idx="501">
                  <c:v>40081</c:v>
                </c:pt>
                <c:pt idx="502">
                  <c:v>40074</c:v>
                </c:pt>
                <c:pt idx="503">
                  <c:v>40067</c:v>
                </c:pt>
                <c:pt idx="504">
                  <c:v>40060</c:v>
                </c:pt>
                <c:pt idx="505">
                  <c:v>40053</c:v>
                </c:pt>
                <c:pt idx="506">
                  <c:v>40046</c:v>
                </c:pt>
                <c:pt idx="507">
                  <c:v>40039</c:v>
                </c:pt>
                <c:pt idx="508">
                  <c:v>40032</c:v>
                </c:pt>
                <c:pt idx="509">
                  <c:v>40025</c:v>
                </c:pt>
                <c:pt idx="510">
                  <c:v>40018</c:v>
                </c:pt>
                <c:pt idx="511">
                  <c:v>40011</c:v>
                </c:pt>
                <c:pt idx="512">
                  <c:v>40004</c:v>
                </c:pt>
                <c:pt idx="513">
                  <c:v>39997</c:v>
                </c:pt>
                <c:pt idx="514">
                  <c:v>39990</c:v>
                </c:pt>
                <c:pt idx="515">
                  <c:v>39983</c:v>
                </c:pt>
                <c:pt idx="516">
                  <c:v>39976</c:v>
                </c:pt>
                <c:pt idx="517">
                  <c:v>39969</c:v>
                </c:pt>
                <c:pt idx="518">
                  <c:v>39962</c:v>
                </c:pt>
                <c:pt idx="519">
                  <c:v>39955</c:v>
                </c:pt>
                <c:pt idx="520">
                  <c:v>39948</c:v>
                </c:pt>
                <c:pt idx="521">
                  <c:v>39941</c:v>
                </c:pt>
                <c:pt idx="522">
                  <c:v>39934</c:v>
                </c:pt>
                <c:pt idx="523">
                  <c:v>39927</c:v>
                </c:pt>
                <c:pt idx="524">
                  <c:v>39920</c:v>
                </c:pt>
                <c:pt idx="525">
                  <c:v>39913</c:v>
                </c:pt>
                <c:pt idx="526">
                  <c:v>39906</c:v>
                </c:pt>
                <c:pt idx="527">
                  <c:v>39899</c:v>
                </c:pt>
                <c:pt idx="528">
                  <c:v>39892</c:v>
                </c:pt>
                <c:pt idx="529">
                  <c:v>39885</c:v>
                </c:pt>
                <c:pt idx="530">
                  <c:v>39878</c:v>
                </c:pt>
                <c:pt idx="531">
                  <c:v>39871</c:v>
                </c:pt>
                <c:pt idx="532">
                  <c:v>39864</c:v>
                </c:pt>
                <c:pt idx="533">
                  <c:v>39857</c:v>
                </c:pt>
                <c:pt idx="534">
                  <c:v>39850</c:v>
                </c:pt>
                <c:pt idx="535">
                  <c:v>39843</c:v>
                </c:pt>
                <c:pt idx="536">
                  <c:v>39836</c:v>
                </c:pt>
                <c:pt idx="537">
                  <c:v>39829</c:v>
                </c:pt>
                <c:pt idx="538">
                  <c:v>39822</c:v>
                </c:pt>
              </c:numCache>
            </c:numRef>
          </c:cat>
          <c:val>
            <c:numRef>
              <c:f>'mediana wykres'!$F$2:$F$540</c:f>
              <c:numCache>
                <c:formatCode>General</c:formatCode>
                <c:ptCount val="539"/>
                <c:pt idx="0">
                  <c:v>0.92722416517553063</c:v>
                </c:pt>
                <c:pt idx="1">
                  <c:v>0.94765155535988321</c:v>
                </c:pt>
                <c:pt idx="2">
                  <c:v>0.9463371594410448</c:v>
                </c:pt>
                <c:pt idx="3">
                  <c:v>0.94730732046973365</c:v>
                </c:pt>
                <c:pt idx="4">
                  <c:v>0.94379523242163021</c:v>
                </c:pt>
                <c:pt idx="5">
                  <c:v>0.92556352609581394</c:v>
                </c:pt>
                <c:pt idx="6">
                  <c:v>0.93270313848975639</c:v>
                </c:pt>
                <c:pt idx="7">
                  <c:v>0.94274274375818123</c:v>
                </c:pt>
                <c:pt idx="8">
                  <c:v>0.92137233414884934</c:v>
                </c:pt>
                <c:pt idx="9">
                  <c:v>0.93202906061860191</c:v>
                </c:pt>
                <c:pt idx="10">
                  <c:v>0.93531319906772536</c:v>
                </c:pt>
                <c:pt idx="11">
                  <c:v>0.92761770973123614</c:v>
                </c:pt>
                <c:pt idx="12">
                  <c:v>0.93535238218175121</c:v>
                </c:pt>
                <c:pt idx="13">
                  <c:v>0.94161347778116367</c:v>
                </c:pt>
                <c:pt idx="14">
                  <c:v>0.94163078698755143</c:v>
                </c:pt>
                <c:pt idx="15">
                  <c:v>0.93546304735921482</c:v>
                </c:pt>
                <c:pt idx="16">
                  <c:v>0.91916266367699484</c:v>
                </c:pt>
                <c:pt idx="17">
                  <c:v>0.89543394780982477</c:v>
                </c:pt>
                <c:pt idx="18">
                  <c:v>0.8909789682204643</c:v>
                </c:pt>
                <c:pt idx="19">
                  <c:v>0.88471450732777646</c:v>
                </c:pt>
                <c:pt idx="20">
                  <c:v>0.90936892107518108</c:v>
                </c:pt>
                <c:pt idx="21">
                  <c:v>0.89905445977417697</c:v>
                </c:pt>
                <c:pt idx="22">
                  <c:v>0.89944859489242357</c:v>
                </c:pt>
                <c:pt idx="23">
                  <c:v>0.8745252131380965</c:v>
                </c:pt>
                <c:pt idx="24">
                  <c:v>0.85024871567497728</c:v>
                </c:pt>
                <c:pt idx="25">
                  <c:v>0.87628834473380424</c:v>
                </c:pt>
                <c:pt idx="26">
                  <c:v>0.86558534243876928</c:v>
                </c:pt>
                <c:pt idx="27">
                  <c:v>0.82312053019192821</c:v>
                </c:pt>
                <c:pt idx="28">
                  <c:v>0.86929618098909867</c:v>
                </c:pt>
                <c:pt idx="29">
                  <c:v>0.86705221547277256</c:v>
                </c:pt>
                <c:pt idx="30">
                  <c:v>0.89957455872761571</c:v>
                </c:pt>
                <c:pt idx="31">
                  <c:v>0.90905183341258278</c:v>
                </c:pt>
                <c:pt idx="32">
                  <c:v>0.89639803089281167</c:v>
                </c:pt>
                <c:pt idx="33">
                  <c:v>0.88589107376860232</c:v>
                </c:pt>
                <c:pt idx="34">
                  <c:v>0.88498381509133484</c:v>
                </c:pt>
                <c:pt idx="35">
                  <c:v>0.92852173833125007</c:v>
                </c:pt>
                <c:pt idx="36">
                  <c:v>0.92350324682358742</c:v>
                </c:pt>
                <c:pt idx="37">
                  <c:v>0.89306247623196422</c:v>
                </c:pt>
                <c:pt idx="38">
                  <c:v>0.90417078801319828</c:v>
                </c:pt>
                <c:pt idx="39">
                  <c:v>0.91795739589798497</c:v>
                </c:pt>
                <c:pt idx="40">
                  <c:v>0.91870910782802551</c:v>
                </c:pt>
                <c:pt idx="41">
                  <c:v>0.87775720602603358</c:v>
                </c:pt>
                <c:pt idx="42">
                  <c:v>0.86522776643706845</c:v>
                </c:pt>
                <c:pt idx="43">
                  <c:v>0.86349864868891102</c:v>
                </c:pt>
                <c:pt idx="44">
                  <c:v>0.85380183106371466</c:v>
                </c:pt>
                <c:pt idx="45">
                  <c:v>0.8653950375824776</c:v>
                </c:pt>
                <c:pt idx="46">
                  <c:v>0.88415551652371649</c:v>
                </c:pt>
                <c:pt idx="47">
                  <c:v>0.90655855465575064</c:v>
                </c:pt>
                <c:pt idx="48">
                  <c:v>0.88712345598345588</c:v>
                </c:pt>
                <c:pt idx="49">
                  <c:v>0.89301562442405247</c:v>
                </c:pt>
                <c:pt idx="50">
                  <c:v>0.90164853472605444</c:v>
                </c:pt>
                <c:pt idx="51">
                  <c:v>0.93527212483866773</c:v>
                </c:pt>
                <c:pt idx="52">
                  <c:v>0.90299729133225293</c:v>
                </c:pt>
                <c:pt idx="53">
                  <c:v>0.91447704697740617</c:v>
                </c:pt>
                <c:pt idx="54">
                  <c:v>0.92406896721865239</c:v>
                </c:pt>
                <c:pt idx="55">
                  <c:v>0.92957779008228447</c:v>
                </c:pt>
                <c:pt idx="56">
                  <c:v>0.91405551610608871</c:v>
                </c:pt>
                <c:pt idx="57">
                  <c:v>0.89391570862573078</c:v>
                </c:pt>
                <c:pt idx="58">
                  <c:v>0.91173207557686986</c:v>
                </c:pt>
                <c:pt idx="59">
                  <c:v>0.92754657372909077</c:v>
                </c:pt>
                <c:pt idx="60">
                  <c:v>0.94856619372698991</c:v>
                </c:pt>
                <c:pt idx="61">
                  <c:v>0.93028105973306841</c:v>
                </c:pt>
                <c:pt idx="62">
                  <c:v>0.96354840201280123</c:v>
                </c:pt>
                <c:pt idx="63">
                  <c:v>0.96599432934878127</c:v>
                </c:pt>
                <c:pt idx="64">
                  <c:v>0.95201445246867522</c:v>
                </c:pt>
                <c:pt idx="65">
                  <c:v>0.99921032779333774</c:v>
                </c:pt>
                <c:pt idx="66">
                  <c:v>1.0267301049082846</c:v>
                </c:pt>
                <c:pt idx="67">
                  <c:v>1.0272639099712262</c:v>
                </c:pt>
                <c:pt idx="68">
                  <c:v>1.0053985500458302</c:v>
                </c:pt>
                <c:pt idx="69">
                  <c:v>1.0030816002559526</c:v>
                </c:pt>
                <c:pt idx="70">
                  <c:v>0.9784821731528468</c:v>
                </c:pt>
                <c:pt idx="71">
                  <c:v>0.97043598275090415</c:v>
                </c:pt>
                <c:pt idx="72">
                  <c:v>0.96057038156533292</c:v>
                </c:pt>
                <c:pt idx="73">
                  <c:v>0.95753723608967878</c:v>
                </c:pt>
                <c:pt idx="74">
                  <c:v>0.95110142381382068</c:v>
                </c:pt>
                <c:pt idx="75">
                  <c:v>0.97971100849056514</c:v>
                </c:pt>
                <c:pt idx="76">
                  <c:v>0.96684838627622405</c:v>
                </c:pt>
                <c:pt idx="77">
                  <c:v>0.97266052082986698</c:v>
                </c:pt>
                <c:pt idx="78">
                  <c:v>0.98509563828302493</c:v>
                </c:pt>
                <c:pt idx="79">
                  <c:v>0.98260573201240775</c:v>
                </c:pt>
                <c:pt idx="80">
                  <c:v>0.97734753582558476</c:v>
                </c:pt>
                <c:pt idx="81">
                  <c:v>1.0018297975722938</c:v>
                </c:pt>
                <c:pt idx="82">
                  <c:v>0.98844610641897168</c:v>
                </c:pt>
                <c:pt idx="83">
                  <c:v>0.98585828868334413</c:v>
                </c:pt>
                <c:pt idx="84">
                  <c:v>0.98752963152804629</c:v>
                </c:pt>
                <c:pt idx="85">
                  <c:v>0.98967340721054864</c:v>
                </c:pt>
                <c:pt idx="86">
                  <c:v>0.98611016098967497</c:v>
                </c:pt>
                <c:pt idx="87">
                  <c:v>0.99994195096545735</c:v>
                </c:pt>
                <c:pt idx="88">
                  <c:v>0.98321237584078369</c:v>
                </c:pt>
                <c:pt idx="89">
                  <c:v>0.94965719562557838</c:v>
                </c:pt>
                <c:pt idx="90">
                  <c:v>0.9521189982200039</c:v>
                </c:pt>
                <c:pt idx="91">
                  <c:v>0.95647010892564099</c:v>
                </c:pt>
                <c:pt idx="92">
                  <c:v>0.95467747986997809</c:v>
                </c:pt>
                <c:pt idx="93">
                  <c:v>0.94843380453980441</c:v>
                </c:pt>
                <c:pt idx="94">
                  <c:v>0.95081921317865359</c:v>
                </c:pt>
                <c:pt idx="95">
                  <c:v>0.92742507683442466</c:v>
                </c:pt>
                <c:pt idx="96">
                  <c:v>0.93251928126731998</c:v>
                </c:pt>
                <c:pt idx="97">
                  <c:v>0.93192615727488881</c:v>
                </c:pt>
                <c:pt idx="98">
                  <c:v>0.92364058957577233</c:v>
                </c:pt>
                <c:pt idx="99">
                  <c:v>0.93509011596092395</c:v>
                </c:pt>
                <c:pt idx="100">
                  <c:v>0.92805935177948662</c:v>
                </c:pt>
                <c:pt idx="101">
                  <c:v>0.93057676540911505</c:v>
                </c:pt>
                <c:pt idx="102">
                  <c:v>0.92781416846920972</c:v>
                </c:pt>
                <c:pt idx="103">
                  <c:v>0.94170206071047846</c:v>
                </c:pt>
                <c:pt idx="104">
                  <c:v>0.94551921510128967</c:v>
                </c:pt>
                <c:pt idx="105">
                  <c:v>0.94248829071801876</c:v>
                </c:pt>
                <c:pt idx="106">
                  <c:v>0.90269800110791643</c:v>
                </c:pt>
                <c:pt idx="107">
                  <c:v>0.89264252142434353</c:v>
                </c:pt>
                <c:pt idx="108">
                  <c:v>0.9026371375282648</c:v>
                </c:pt>
                <c:pt idx="109">
                  <c:v>0.87886613321149143</c:v>
                </c:pt>
                <c:pt idx="110">
                  <c:v>0.89847437136325692</c:v>
                </c:pt>
                <c:pt idx="111">
                  <c:v>0.92115797610093564</c:v>
                </c:pt>
                <c:pt idx="112">
                  <c:v>0.88472790557668424</c:v>
                </c:pt>
                <c:pt idx="113">
                  <c:v>0.90154148119823874</c:v>
                </c:pt>
                <c:pt idx="114">
                  <c:v>0.89035685837537537</c:v>
                </c:pt>
                <c:pt idx="115">
                  <c:v>0.87854715766807667</c:v>
                </c:pt>
                <c:pt idx="116">
                  <c:v>0.86830668205971673</c:v>
                </c:pt>
                <c:pt idx="117">
                  <c:v>0.83262967162281964</c:v>
                </c:pt>
                <c:pt idx="118">
                  <c:v>0.83711189061498059</c:v>
                </c:pt>
                <c:pt idx="119">
                  <c:v>0.79820406193620641</c:v>
                </c:pt>
                <c:pt idx="120">
                  <c:v>0.79680177333840907</c:v>
                </c:pt>
                <c:pt idx="121">
                  <c:v>0.78207177711484477</c:v>
                </c:pt>
                <c:pt idx="122">
                  <c:v>0.76337487563683426</c:v>
                </c:pt>
                <c:pt idx="123">
                  <c:v>0.75443745841687115</c:v>
                </c:pt>
                <c:pt idx="124">
                  <c:v>0.75090974477519157</c:v>
                </c:pt>
                <c:pt idx="125">
                  <c:v>0.74259491306516812</c:v>
                </c:pt>
                <c:pt idx="126">
                  <c:v>0.69680297045177286</c:v>
                </c:pt>
                <c:pt idx="127">
                  <c:v>0.69896542391939731</c:v>
                </c:pt>
                <c:pt idx="128">
                  <c:v>0.66340503935214001</c:v>
                </c:pt>
                <c:pt idx="129">
                  <c:v>0.69512343855424674</c:v>
                </c:pt>
                <c:pt idx="130">
                  <c:v>0.67754887309280265</c:v>
                </c:pt>
                <c:pt idx="131">
                  <c:v>0.70730177119829707</c:v>
                </c:pt>
                <c:pt idx="132">
                  <c:v>0.68352370124210582</c:v>
                </c:pt>
                <c:pt idx="133">
                  <c:v>0.66987262239448953</c:v>
                </c:pt>
                <c:pt idx="134">
                  <c:v>0.67986303125024983</c:v>
                </c:pt>
                <c:pt idx="135">
                  <c:v>0.66546628358528526</c:v>
                </c:pt>
                <c:pt idx="136">
                  <c:v>0.68177939913464003</c:v>
                </c:pt>
                <c:pt idx="137">
                  <c:v>0.6669572800407968</c:v>
                </c:pt>
                <c:pt idx="138">
                  <c:v>0.67032687663160262</c:v>
                </c:pt>
                <c:pt idx="139">
                  <c:v>0.67200536641690489</c:v>
                </c:pt>
                <c:pt idx="140">
                  <c:v>0.67307266277086042</c:v>
                </c:pt>
                <c:pt idx="141">
                  <c:v>0.67476314541248994</c:v>
                </c:pt>
                <c:pt idx="142">
                  <c:v>0.69727368591879613</c:v>
                </c:pt>
                <c:pt idx="143">
                  <c:v>0.67569534685557864</c:v>
                </c:pt>
                <c:pt idx="144">
                  <c:v>0.64466986199168363</c:v>
                </c:pt>
                <c:pt idx="145">
                  <c:v>0.65261907913442174</c:v>
                </c:pt>
                <c:pt idx="146">
                  <c:v>0.63063671614403505</c:v>
                </c:pt>
                <c:pt idx="147">
                  <c:v>0.59620283295220589</c:v>
                </c:pt>
                <c:pt idx="148">
                  <c:v>0.61250057583804529</c:v>
                </c:pt>
                <c:pt idx="149">
                  <c:v>0.61294056578751344</c:v>
                </c:pt>
                <c:pt idx="150">
                  <c:v>0.60919921300007218</c:v>
                </c:pt>
                <c:pt idx="151">
                  <c:v>0.62554694014249457</c:v>
                </c:pt>
                <c:pt idx="152">
                  <c:v>0.62940710775104691</c:v>
                </c:pt>
                <c:pt idx="153">
                  <c:v>0.6532224978427279</c:v>
                </c:pt>
                <c:pt idx="154">
                  <c:v>0.63466195498960387</c:v>
                </c:pt>
                <c:pt idx="155">
                  <c:v>0.64071683511530808</c:v>
                </c:pt>
                <c:pt idx="156">
                  <c:v>0.65357480363771536</c:v>
                </c:pt>
                <c:pt idx="157">
                  <c:v>0.67410963016364345</c:v>
                </c:pt>
                <c:pt idx="158">
                  <c:v>0.69071355049702643</c:v>
                </c:pt>
                <c:pt idx="159">
                  <c:v>0.68341639149460143</c:v>
                </c:pt>
                <c:pt idx="160">
                  <c:v>0.67207398128920792</c:v>
                </c:pt>
                <c:pt idx="161">
                  <c:v>0.69166786630988353</c:v>
                </c:pt>
                <c:pt idx="162">
                  <c:v>0.67642131250824977</c:v>
                </c:pt>
                <c:pt idx="163">
                  <c:v>0.68541170794335893</c:v>
                </c:pt>
                <c:pt idx="164">
                  <c:v>0.66359582129305295</c:v>
                </c:pt>
                <c:pt idx="165">
                  <c:v>0.64675425413464771</c:v>
                </c:pt>
                <c:pt idx="166">
                  <c:v>0.63298488683120913</c:v>
                </c:pt>
                <c:pt idx="167">
                  <c:v>0.62606299787534436</c:v>
                </c:pt>
                <c:pt idx="168">
                  <c:v>0.58942851712988376</c:v>
                </c:pt>
                <c:pt idx="169">
                  <c:v>0.6078352653904141</c:v>
                </c:pt>
                <c:pt idx="170">
                  <c:v>0.59921910893992469</c:v>
                </c:pt>
                <c:pt idx="171">
                  <c:v>0.57016132888619708</c:v>
                </c:pt>
                <c:pt idx="172">
                  <c:v>0.58571753454531561</c:v>
                </c:pt>
                <c:pt idx="173">
                  <c:v>0.58688224567159686</c:v>
                </c:pt>
                <c:pt idx="174">
                  <c:v>0.64492016388433004</c:v>
                </c:pt>
                <c:pt idx="175">
                  <c:v>0.64699687193912259</c:v>
                </c:pt>
                <c:pt idx="176">
                  <c:v>0.63466406016369725</c:v>
                </c:pt>
                <c:pt idx="177">
                  <c:v>0.59449044767061721</c:v>
                </c:pt>
                <c:pt idx="178">
                  <c:v>0.64428559212026404</c:v>
                </c:pt>
                <c:pt idx="179">
                  <c:v>0.67468616049148888</c:v>
                </c:pt>
                <c:pt idx="180">
                  <c:v>0.70376771357099233</c:v>
                </c:pt>
                <c:pt idx="181">
                  <c:v>0.68862656553548296</c:v>
                </c:pt>
                <c:pt idx="182">
                  <c:v>0.70681614042657515</c:v>
                </c:pt>
                <c:pt idx="183">
                  <c:v>0.72019067657169866</c:v>
                </c:pt>
                <c:pt idx="184">
                  <c:v>0.73749893237749209</c:v>
                </c:pt>
                <c:pt idx="185">
                  <c:v>0.74206309795691994</c:v>
                </c:pt>
                <c:pt idx="186">
                  <c:v>0.74823376965877519</c:v>
                </c:pt>
                <c:pt idx="187">
                  <c:v>0.69881626819862241</c:v>
                </c:pt>
                <c:pt idx="188">
                  <c:v>0.71202201189508907</c:v>
                </c:pt>
                <c:pt idx="189">
                  <c:v>0.7387003528129823</c:v>
                </c:pt>
                <c:pt idx="190">
                  <c:v>0.74288634470536463</c:v>
                </c:pt>
                <c:pt idx="191">
                  <c:v>0.72856580496767331</c:v>
                </c:pt>
                <c:pt idx="192">
                  <c:v>0.73210418767016905</c:v>
                </c:pt>
                <c:pt idx="193">
                  <c:v>0.74904072901461993</c:v>
                </c:pt>
                <c:pt idx="194">
                  <c:v>0.76265854037528813</c:v>
                </c:pt>
                <c:pt idx="195">
                  <c:v>0.75996422542751496</c:v>
                </c:pt>
                <c:pt idx="196">
                  <c:v>0.76613928126538255</c:v>
                </c:pt>
                <c:pt idx="197">
                  <c:v>0.7489660392131241</c:v>
                </c:pt>
                <c:pt idx="198">
                  <c:v>0.77832521071861471</c:v>
                </c:pt>
                <c:pt idx="199">
                  <c:v>0.76234184403826943</c:v>
                </c:pt>
                <c:pt idx="200">
                  <c:v>0.76568668059726297</c:v>
                </c:pt>
                <c:pt idx="201">
                  <c:v>0.78559029608453956</c:v>
                </c:pt>
                <c:pt idx="202">
                  <c:v>0.77056183136919143</c:v>
                </c:pt>
                <c:pt idx="203">
                  <c:v>0.78756506673586169</c:v>
                </c:pt>
                <c:pt idx="204">
                  <c:v>0.79349557095399958</c:v>
                </c:pt>
                <c:pt idx="205">
                  <c:v>0.81606102400350511</c:v>
                </c:pt>
                <c:pt idx="206">
                  <c:v>0.838886198228178</c:v>
                </c:pt>
                <c:pt idx="207">
                  <c:v>0.84016033163293313</c:v>
                </c:pt>
                <c:pt idx="208">
                  <c:v>0.84849136303877615</c:v>
                </c:pt>
                <c:pt idx="209">
                  <c:v>0.83252470434575954</c:v>
                </c:pt>
                <c:pt idx="210">
                  <c:v>0.83325490178746753</c:v>
                </c:pt>
                <c:pt idx="211">
                  <c:v>0.8141528784576797</c:v>
                </c:pt>
                <c:pt idx="212">
                  <c:v>0.80627827458672796</c:v>
                </c:pt>
                <c:pt idx="213">
                  <c:v>0.79064086203752071</c:v>
                </c:pt>
                <c:pt idx="214">
                  <c:v>0.77997514648545385</c:v>
                </c:pt>
                <c:pt idx="215">
                  <c:v>0.79594655185458341</c:v>
                </c:pt>
                <c:pt idx="216">
                  <c:v>0.7630176944851188</c:v>
                </c:pt>
                <c:pt idx="217">
                  <c:v>0.77502796764938087</c:v>
                </c:pt>
                <c:pt idx="218">
                  <c:v>0.77357236029679077</c:v>
                </c:pt>
                <c:pt idx="219">
                  <c:v>0.75953716711361285</c:v>
                </c:pt>
                <c:pt idx="220">
                  <c:v>0.75576393024733191</c:v>
                </c:pt>
                <c:pt idx="221">
                  <c:v>0.75669091215525486</c:v>
                </c:pt>
                <c:pt idx="222">
                  <c:v>0.75064454844717932</c:v>
                </c:pt>
                <c:pt idx="223">
                  <c:v>0.74247370828659154</c:v>
                </c:pt>
                <c:pt idx="224">
                  <c:v>0.71504267552795953</c:v>
                </c:pt>
                <c:pt idx="225">
                  <c:v>0.74895259887891408</c:v>
                </c:pt>
                <c:pt idx="226">
                  <c:v>0.7355639889680573</c:v>
                </c:pt>
                <c:pt idx="227">
                  <c:v>0.73815912855581678</c:v>
                </c:pt>
                <c:pt idx="228">
                  <c:v>0.7339764375977279</c:v>
                </c:pt>
                <c:pt idx="229">
                  <c:v>0.75249964728738006</c:v>
                </c:pt>
                <c:pt idx="230">
                  <c:v>0.77835749047031744</c:v>
                </c:pt>
                <c:pt idx="231">
                  <c:v>0.77074186016427426</c:v>
                </c:pt>
                <c:pt idx="232">
                  <c:v>0.77015556889439563</c:v>
                </c:pt>
                <c:pt idx="233">
                  <c:v>0.76942423740471722</c:v>
                </c:pt>
                <c:pt idx="234">
                  <c:v>0.77087126377116744</c:v>
                </c:pt>
                <c:pt idx="235">
                  <c:v>0.78376367183069262</c:v>
                </c:pt>
                <c:pt idx="236">
                  <c:v>0.77195856182814748</c:v>
                </c:pt>
                <c:pt idx="237">
                  <c:v>0.75947861864233746</c:v>
                </c:pt>
                <c:pt idx="238">
                  <c:v>0.76083143988333757</c:v>
                </c:pt>
                <c:pt idx="239">
                  <c:v>0.77981380475125683</c:v>
                </c:pt>
                <c:pt idx="240">
                  <c:v>0.79483152099488186</c:v>
                </c:pt>
                <c:pt idx="241">
                  <c:v>0.81392968215700534</c:v>
                </c:pt>
                <c:pt idx="242">
                  <c:v>0.78403508958411672</c:v>
                </c:pt>
                <c:pt idx="243">
                  <c:v>0.79121560612700059</c:v>
                </c:pt>
                <c:pt idx="244">
                  <c:v>0.74217357177762233</c:v>
                </c:pt>
                <c:pt idx="245">
                  <c:v>0.74743467056154589</c:v>
                </c:pt>
                <c:pt idx="246">
                  <c:v>0.73519435717784165</c:v>
                </c:pt>
                <c:pt idx="247">
                  <c:v>0.69650212865194883</c:v>
                </c:pt>
                <c:pt idx="248">
                  <c:v>0.71232362354765832</c:v>
                </c:pt>
                <c:pt idx="249">
                  <c:v>0.73592134788880248</c:v>
                </c:pt>
                <c:pt idx="250">
                  <c:v>0.73021395616565077</c:v>
                </c:pt>
                <c:pt idx="251">
                  <c:v>0.72571134301748008</c:v>
                </c:pt>
                <c:pt idx="252">
                  <c:v>0.72394001233692673</c:v>
                </c:pt>
                <c:pt idx="253">
                  <c:v>0.73782189681415367</c:v>
                </c:pt>
                <c:pt idx="254">
                  <c:v>0.76068178866510916</c:v>
                </c:pt>
                <c:pt idx="255">
                  <c:v>0.75756857634364971</c:v>
                </c:pt>
                <c:pt idx="256">
                  <c:v>0.76647599085467455</c:v>
                </c:pt>
                <c:pt idx="257">
                  <c:v>0.74407772185611365</c:v>
                </c:pt>
                <c:pt idx="258">
                  <c:v>0.75068691210486305</c:v>
                </c:pt>
                <c:pt idx="259">
                  <c:v>0.72011586588218057</c:v>
                </c:pt>
                <c:pt idx="260">
                  <c:v>0.71205292103919282</c:v>
                </c:pt>
                <c:pt idx="261">
                  <c:v>0.73774872721882379</c:v>
                </c:pt>
                <c:pt idx="262">
                  <c:v>0.73222071334635952</c:v>
                </c:pt>
                <c:pt idx="263">
                  <c:v>0.73247852245812572</c:v>
                </c:pt>
                <c:pt idx="264">
                  <c:v>0.74925222342062314</c:v>
                </c:pt>
                <c:pt idx="265">
                  <c:v>0.75439704874380542</c:v>
                </c:pt>
                <c:pt idx="266">
                  <c:v>0.73840277342911842</c:v>
                </c:pt>
                <c:pt idx="267">
                  <c:v>0.71316854274638752</c:v>
                </c:pt>
                <c:pt idx="268">
                  <c:v>0.69226643365453844</c:v>
                </c:pt>
                <c:pt idx="269">
                  <c:v>0.73910784053279299</c:v>
                </c:pt>
                <c:pt idx="270">
                  <c:v>0.77361434753039393</c:v>
                </c:pt>
                <c:pt idx="271">
                  <c:v>0.76591417612625257</c:v>
                </c:pt>
                <c:pt idx="272">
                  <c:v>0.76585649501552411</c:v>
                </c:pt>
                <c:pt idx="273">
                  <c:v>0.7417065004817972</c:v>
                </c:pt>
                <c:pt idx="274">
                  <c:v>0.71600812106788525</c:v>
                </c:pt>
                <c:pt idx="275">
                  <c:v>0.71130079235240917</c:v>
                </c:pt>
                <c:pt idx="276">
                  <c:v>0.71781368814921842</c:v>
                </c:pt>
                <c:pt idx="277">
                  <c:v>0.69514904304363867</c:v>
                </c:pt>
                <c:pt idx="278">
                  <c:v>0.72818559352996026</c:v>
                </c:pt>
                <c:pt idx="279">
                  <c:v>0.72368915925383615</c:v>
                </c:pt>
                <c:pt idx="280">
                  <c:v>0.72037120494077933</c:v>
                </c:pt>
                <c:pt idx="281">
                  <c:v>0.73320054517649746</c:v>
                </c:pt>
                <c:pt idx="282">
                  <c:v>0.75151545928586572</c:v>
                </c:pt>
                <c:pt idx="283">
                  <c:v>0.78766158808714848</c:v>
                </c:pt>
                <c:pt idx="284">
                  <c:v>0.79001833239160713</c:v>
                </c:pt>
                <c:pt idx="285">
                  <c:v>0.77261278322592641</c:v>
                </c:pt>
                <c:pt idx="286">
                  <c:v>0.76153190880729382</c:v>
                </c:pt>
                <c:pt idx="287">
                  <c:v>0.76717473804912517</c:v>
                </c:pt>
                <c:pt idx="288">
                  <c:v>0.77235723709852711</c:v>
                </c:pt>
                <c:pt idx="289">
                  <c:v>0.74763850304821378</c:v>
                </c:pt>
                <c:pt idx="290">
                  <c:v>0.74080781590333467</c:v>
                </c:pt>
                <c:pt idx="291">
                  <c:v>0.70861038358744666</c:v>
                </c:pt>
                <c:pt idx="292">
                  <c:v>0.71291126546795747</c:v>
                </c:pt>
                <c:pt idx="293">
                  <c:v>0.7027415495628534</c:v>
                </c:pt>
                <c:pt idx="294">
                  <c:v>0.68329662497429855</c:v>
                </c:pt>
                <c:pt idx="295">
                  <c:v>0.62696664345149655</c:v>
                </c:pt>
                <c:pt idx="296">
                  <c:v>0.67106021199527155</c:v>
                </c:pt>
                <c:pt idx="297">
                  <c:v>0.6915656323672118</c:v>
                </c:pt>
                <c:pt idx="298">
                  <c:v>0.69319399835057049</c:v>
                </c:pt>
                <c:pt idx="299">
                  <c:v>0.67586852735147751</c:v>
                </c:pt>
                <c:pt idx="300">
                  <c:v>0.65931344122997559</c:v>
                </c:pt>
                <c:pt idx="301">
                  <c:v>0.61464269563739682</c:v>
                </c:pt>
                <c:pt idx="302">
                  <c:v>0.61767784195502695</c:v>
                </c:pt>
                <c:pt idx="303">
                  <c:v>0.61228335024762792</c:v>
                </c:pt>
                <c:pt idx="304">
                  <c:v>0.58923148849096563</c:v>
                </c:pt>
                <c:pt idx="305">
                  <c:v>0.58111712127864079</c:v>
                </c:pt>
                <c:pt idx="306">
                  <c:v>0.58078470390011949</c:v>
                </c:pt>
                <c:pt idx="307">
                  <c:v>0.65412734256131233</c:v>
                </c:pt>
                <c:pt idx="308">
                  <c:v>0.65280457834294536</c:v>
                </c:pt>
                <c:pt idx="309">
                  <c:v>0.64436824960495775</c:v>
                </c:pt>
                <c:pt idx="310">
                  <c:v>0.60837552746383194</c:v>
                </c:pt>
                <c:pt idx="311">
                  <c:v>0.60692670123877512</c:v>
                </c:pt>
                <c:pt idx="312">
                  <c:v>0.5805691831439167</c:v>
                </c:pt>
                <c:pt idx="313">
                  <c:v>0.56002340055995914</c:v>
                </c:pt>
                <c:pt idx="314">
                  <c:v>0.55255063219356393</c:v>
                </c:pt>
                <c:pt idx="315">
                  <c:v>0.54754553987002585</c:v>
                </c:pt>
                <c:pt idx="316">
                  <c:v>0.5931936014577982</c:v>
                </c:pt>
                <c:pt idx="317">
                  <c:v>0.57237950493345158</c:v>
                </c:pt>
                <c:pt idx="318">
                  <c:v>0.58455978396065056</c:v>
                </c:pt>
                <c:pt idx="319">
                  <c:v>0.58275377333361278</c:v>
                </c:pt>
                <c:pt idx="320">
                  <c:v>0.62646113359154298</c:v>
                </c:pt>
                <c:pt idx="321">
                  <c:v>0.62536627075848239</c:v>
                </c:pt>
                <c:pt idx="322">
                  <c:v>0.60954339717358563</c:v>
                </c:pt>
                <c:pt idx="323">
                  <c:v>0.60098983720203514</c:v>
                </c:pt>
                <c:pt idx="324">
                  <c:v>0.61009073901102284</c:v>
                </c:pt>
                <c:pt idx="325">
                  <c:v>0.61803677587673167</c:v>
                </c:pt>
                <c:pt idx="326">
                  <c:v>0.62238308494352779</c:v>
                </c:pt>
                <c:pt idx="327">
                  <c:v>0.63642035763356919</c:v>
                </c:pt>
                <c:pt idx="328">
                  <c:v>0.64059782228856665</c:v>
                </c:pt>
                <c:pt idx="329">
                  <c:v>0.63273771031743631</c:v>
                </c:pt>
                <c:pt idx="330">
                  <c:v>0.64207947663295151</c:v>
                </c:pt>
                <c:pt idx="331">
                  <c:v>0.63307052836661082</c:v>
                </c:pt>
                <c:pt idx="332">
                  <c:v>0.63347659519029853</c:v>
                </c:pt>
                <c:pt idx="333">
                  <c:v>0.62139186973928229</c:v>
                </c:pt>
                <c:pt idx="334">
                  <c:v>0.59120880465911363</c:v>
                </c:pt>
                <c:pt idx="335">
                  <c:v>0.5795746155024063</c:v>
                </c:pt>
                <c:pt idx="336">
                  <c:v>0.56656485306092497</c:v>
                </c:pt>
                <c:pt idx="337">
                  <c:v>0.55139486087403178</c:v>
                </c:pt>
                <c:pt idx="338">
                  <c:v>0.53838574525922833</c:v>
                </c:pt>
                <c:pt idx="339">
                  <c:v>0.546908774992659</c:v>
                </c:pt>
                <c:pt idx="340">
                  <c:v>0.53956436043437672</c:v>
                </c:pt>
                <c:pt idx="341">
                  <c:v>0.5508821495372056</c:v>
                </c:pt>
                <c:pt idx="342">
                  <c:v>0.5560846716635538</c:v>
                </c:pt>
                <c:pt idx="343">
                  <c:v>0.56813125709432089</c:v>
                </c:pt>
                <c:pt idx="344">
                  <c:v>0.55018787782495493</c:v>
                </c:pt>
                <c:pt idx="345">
                  <c:v>0.54930712639685164</c:v>
                </c:pt>
                <c:pt idx="346">
                  <c:v>0.55811126543316159</c:v>
                </c:pt>
                <c:pt idx="347">
                  <c:v>0.52079863498823664</c:v>
                </c:pt>
                <c:pt idx="348">
                  <c:v>0.49842865329073022</c:v>
                </c:pt>
                <c:pt idx="349">
                  <c:v>0.50509775866961992</c:v>
                </c:pt>
                <c:pt idx="350">
                  <c:v>0.50719833903541656</c:v>
                </c:pt>
                <c:pt idx="351">
                  <c:v>0.50570448411365898</c:v>
                </c:pt>
                <c:pt idx="352">
                  <c:v>0.47407767684289515</c:v>
                </c:pt>
                <c:pt idx="353">
                  <c:v>0.45758771870506298</c:v>
                </c:pt>
                <c:pt idx="354">
                  <c:v>0.46287638082274468</c:v>
                </c:pt>
                <c:pt idx="355">
                  <c:v>0.46667625918892103</c:v>
                </c:pt>
                <c:pt idx="356">
                  <c:v>0.47872180855981283</c:v>
                </c:pt>
                <c:pt idx="357">
                  <c:v>0.47916825813404385</c:v>
                </c:pt>
                <c:pt idx="358">
                  <c:v>0.46365470078539039</c:v>
                </c:pt>
                <c:pt idx="359">
                  <c:v>0.45235937737541365</c:v>
                </c:pt>
                <c:pt idx="360">
                  <c:v>0.42090110401148489</c:v>
                </c:pt>
                <c:pt idx="361">
                  <c:v>0.38835077914341948</c:v>
                </c:pt>
                <c:pt idx="362">
                  <c:v>0.3761046642464303</c:v>
                </c:pt>
                <c:pt idx="363">
                  <c:v>0.3867073428178589</c:v>
                </c:pt>
                <c:pt idx="364">
                  <c:v>0.43820048507677878</c:v>
                </c:pt>
                <c:pt idx="365">
                  <c:v>0.45348728812531475</c:v>
                </c:pt>
                <c:pt idx="366">
                  <c:v>0.46244734465394682</c:v>
                </c:pt>
                <c:pt idx="367">
                  <c:v>0.45977254072402546</c:v>
                </c:pt>
                <c:pt idx="368">
                  <c:v>0.47274197103051901</c:v>
                </c:pt>
                <c:pt idx="369">
                  <c:v>0.47601873826069008</c:v>
                </c:pt>
                <c:pt idx="370">
                  <c:v>0.48728071994297689</c:v>
                </c:pt>
                <c:pt idx="371">
                  <c:v>0.48589343496668824</c:v>
                </c:pt>
                <c:pt idx="372">
                  <c:v>0.50956924313516672</c:v>
                </c:pt>
                <c:pt idx="373">
                  <c:v>0.48597677181245857</c:v>
                </c:pt>
                <c:pt idx="374">
                  <c:v>0.49566127497434348</c:v>
                </c:pt>
                <c:pt idx="375">
                  <c:v>0.49228074661527926</c:v>
                </c:pt>
                <c:pt idx="376">
                  <c:v>0.5079816009512359</c:v>
                </c:pt>
                <c:pt idx="377">
                  <c:v>0.48512902875409486</c:v>
                </c:pt>
                <c:pt idx="378">
                  <c:v>0.49741855029975618</c:v>
                </c:pt>
                <c:pt idx="379">
                  <c:v>0.4661745427006504</c:v>
                </c:pt>
                <c:pt idx="380">
                  <c:v>0.44215943295687493</c:v>
                </c:pt>
                <c:pt idx="381">
                  <c:v>0.40196771845765655</c:v>
                </c:pt>
                <c:pt idx="382">
                  <c:v>0.3952765663219171</c:v>
                </c:pt>
                <c:pt idx="383">
                  <c:v>0.39144764451650671</c:v>
                </c:pt>
                <c:pt idx="384">
                  <c:v>0.39656055540377044</c:v>
                </c:pt>
                <c:pt idx="385">
                  <c:v>0.37528681750835047</c:v>
                </c:pt>
                <c:pt idx="386">
                  <c:v>0.41762118102410484</c:v>
                </c:pt>
                <c:pt idx="387">
                  <c:v>0.43057254488086605</c:v>
                </c:pt>
                <c:pt idx="388">
                  <c:v>0.3895481831256622</c:v>
                </c:pt>
                <c:pt idx="389">
                  <c:v>0.42802466117020921</c:v>
                </c:pt>
                <c:pt idx="390">
                  <c:v>0.44676720567983169</c:v>
                </c:pt>
                <c:pt idx="391">
                  <c:v>0.47259548500941051</c:v>
                </c:pt>
                <c:pt idx="392">
                  <c:v>0.4912158762101056</c:v>
                </c:pt>
                <c:pt idx="393">
                  <c:v>0.45048103577680515</c:v>
                </c:pt>
                <c:pt idx="394">
                  <c:v>0.44978699783256637</c:v>
                </c:pt>
                <c:pt idx="395">
                  <c:v>0.40128024378559995</c:v>
                </c:pt>
                <c:pt idx="396">
                  <c:v>0.40373289771341314</c:v>
                </c:pt>
                <c:pt idx="397">
                  <c:v>0.35669309111703845</c:v>
                </c:pt>
                <c:pt idx="398">
                  <c:v>0.42560315238389956</c:v>
                </c:pt>
                <c:pt idx="399">
                  <c:v>0.41149955723688175</c:v>
                </c:pt>
                <c:pt idx="400">
                  <c:v>0.45677622758347564</c:v>
                </c:pt>
                <c:pt idx="401">
                  <c:v>0.43740980730892443</c:v>
                </c:pt>
                <c:pt idx="402">
                  <c:v>0.41097367027425491</c:v>
                </c:pt>
                <c:pt idx="403">
                  <c:v>0.44007195032020713</c:v>
                </c:pt>
                <c:pt idx="404">
                  <c:v>0.49006751104156504</c:v>
                </c:pt>
                <c:pt idx="405">
                  <c:v>0.59910278648643411</c:v>
                </c:pt>
                <c:pt idx="406">
                  <c:v>0.60645303736124345</c:v>
                </c:pt>
                <c:pt idx="407">
                  <c:v>0.61239768415522111</c:v>
                </c:pt>
                <c:pt idx="408">
                  <c:v>0.63118041733827568</c:v>
                </c:pt>
                <c:pt idx="409">
                  <c:v>0.62810345877145168</c:v>
                </c:pt>
                <c:pt idx="410">
                  <c:v>0.62485574345455908</c:v>
                </c:pt>
                <c:pt idx="411">
                  <c:v>0.64429472840797675</c:v>
                </c:pt>
                <c:pt idx="412">
                  <c:v>0.63867526160835053</c:v>
                </c:pt>
                <c:pt idx="413">
                  <c:v>0.64998232574839554</c:v>
                </c:pt>
                <c:pt idx="414">
                  <c:v>0.64566857542391842</c:v>
                </c:pt>
                <c:pt idx="415">
                  <c:v>0.63406719479351459</c:v>
                </c:pt>
                <c:pt idx="416">
                  <c:v>0.63034412786397565</c:v>
                </c:pt>
                <c:pt idx="417">
                  <c:v>0.64339968392640923</c:v>
                </c:pt>
                <c:pt idx="418">
                  <c:v>0.65714621504941961</c:v>
                </c:pt>
                <c:pt idx="419">
                  <c:v>0.6562922396407892</c:v>
                </c:pt>
                <c:pt idx="420">
                  <c:v>0.65729191354716099</c:v>
                </c:pt>
                <c:pt idx="421">
                  <c:v>0.65668854641446528</c:v>
                </c:pt>
                <c:pt idx="422">
                  <c:v>0.64693546712728978</c:v>
                </c:pt>
                <c:pt idx="423">
                  <c:v>0.62889809019610554</c:v>
                </c:pt>
                <c:pt idx="424">
                  <c:v>0.61608141998510568</c:v>
                </c:pt>
                <c:pt idx="425">
                  <c:v>0.60935085862760308</c:v>
                </c:pt>
                <c:pt idx="426">
                  <c:v>0.62189502399532892</c:v>
                </c:pt>
                <c:pt idx="427">
                  <c:v>0.59156591481330922</c:v>
                </c:pt>
                <c:pt idx="428">
                  <c:v>0.58915623658062899</c:v>
                </c:pt>
                <c:pt idx="429">
                  <c:v>0.60569578568747606</c:v>
                </c:pt>
                <c:pt idx="430">
                  <c:v>0.6108957599951591</c:v>
                </c:pt>
                <c:pt idx="431">
                  <c:v>0.59875379784577476</c:v>
                </c:pt>
                <c:pt idx="432">
                  <c:v>0.60753648971711449</c:v>
                </c:pt>
                <c:pt idx="433">
                  <c:v>0.59943702181006853</c:v>
                </c:pt>
                <c:pt idx="434">
                  <c:v>0.59072311727860338</c:v>
                </c:pt>
                <c:pt idx="435">
                  <c:v>0.60418913563913512</c:v>
                </c:pt>
                <c:pt idx="436">
                  <c:v>0.60898577763348538</c:v>
                </c:pt>
                <c:pt idx="437">
                  <c:v>0.60757428075426589</c:v>
                </c:pt>
                <c:pt idx="438">
                  <c:v>0.60459870731388454</c:v>
                </c:pt>
                <c:pt idx="439">
                  <c:v>0.59090633485762778</c:v>
                </c:pt>
                <c:pt idx="440">
                  <c:v>0.56403343955747598</c:v>
                </c:pt>
                <c:pt idx="441">
                  <c:v>0.57194331179097702</c:v>
                </c:pt>
                <c:pt idx="442">
                  <c:v>0.6032763684573762</c:v>
                </c:pt>
                <c:pt idx="443">
                  <c:v>0.59773736348387385</c:v>
                </c:pt>
                <c:pt idx="444">
                  <c:v>0.57604758031464898</c:v>
                </c:pt>
                <c:pt idx="445">
                  <c:v>0.56510069998638479</c:v>
                </c:pt>
                <c:pt idx="446">
                  <c:v>0.5667886762988289</c:v>
                </c:pt>
                <c:pt idx="447">
                  <c:v>0.55399407228880493</c:v>
                </c:pt>
                <c:pt idx="448">
                  <c:v>0.55394808061771961</c:v>
                </c:pt>
                <c:pt idx="449">
                  <c:v>0.55191390532059714</c:v>
                </c:pt>
                <c:pt idx="450">
                  <c:v>0.5295212305950775</c:v>
                </c:pt>
                <c:pt idx="451">
                  <c:v>0.51866833138992485</c:v>
                </c:pt>
                <c:pt idx="452">
                  <c:v>0.50175504661178805</c:v>
                </c:pt>
                <c:pt idx="453">
                  <c:v>0.48128817612868802</c:v>
                </c:pt>
                <c:pt idx="454">
                  <c:v>0.48411475846625668</c:v>
                </c:pt>
                <c:pt idx="455">
                  <c:v>0.48328521810228808</c:v>
                </c:pt>
                <c:pt idx="456">
                  <c:v>0.5121505445664889</c:v>
                </c:pt>
                <c:pt idx="457">
                  <c:v>0.48962311706674078</c:v>
                </c:pt>
                <c:pt idx="458">
                  <c:v>0.48554173727142691</c:v>
                </c:pt>
                <c:pt idx="459">
                  <c:v>0.45555397523590635</c:v>
                </c:pt>
                <c:pt idx="460">
                  <c:v>0.43899873726209721</c:v>
                </c:pt>
                <c:pt idx="461">
                  <c:v>0.42426104205935972</c:v>
                </c:pt>
                <c:pt idx="462">
                  <c:v>0.43841346211006188</c:v>
                </c:pt>
                <c:pt idx="463">
                  <c:v>0.44785541142965624</c:v>
                </c:pt>
                <c:pt idx="464">
                  <c:v>0.44475172818056347</c:v>
                </c:pt>
                <c:pt idx="465">
                  <c:v>0.44019364450395659</c:v>
                </c:pt>
                <c:pt idx="466">
                  <c:v>0.46332765081222116</c:v>
                </c:pt>
                <c:pt idx="467">
                  <c:v>0.41712900804278363</c:v>
                </c:pt>
                <c:pt idx="468">
                  <c:v>0.45352179254057973</c:v>
                </c:pt>
                <c:pt idx="469">
                  <c:v>0.42466992104007811</c:v>
                </c:pt>
                <c:pt idx="470">
                  <c:v>0.50254442759589013</c:v>
                </c:pt>
                <c:pt idx="471">
                  <c:v>0.49121061913958902</c:v>
                </c:pt>
                <c:pt idx="472">
                  <c:v>0.5163191587256527</c:v>
                </c:pt>
                <c:pt idx="473">
                  <c:v>0.50128734345210224</c:v>
                </c:pt>
                <c:pt idx="474">
                  <c:v>0.4987161572836239</c:v>
                </c:pt>
                <c:pt idx="475">
                  <c:v>0.48088998971977165</c:v>
                </c:pt>
                <c:pt idx="476">
                  <c:v>0.46205224540429468</c:v>
                </c:pt>
                <c:pt idx="477">
                  <c:v>0.45337251805928724</c:v>
                </c:pt>
                <c:pt idx="478">
                  <c:v>0.43108690176282499</c:v>
                </c:pt>
                <c:pt idx="479">
                  <c:v>0.38857258776394987</c:v>
                </c:pt>
                <c:pt idx="480">
                  <c:v>0.38705615826847767</c:v>
                </c:pt>
                <c:pt idx="481">
                  <c:v>0.3681546790555178</c:v>
                </c:pt>
                <c:pt idx="482">
                  <c:v>0.35668596596932978</c:v>
                </c:pt>
                <c:pt idx="483">
                  <c:v>0.42047705424925008</c:v>
                </c:pt>
                <c:pt idx="484">
                  <c:v>0.43058252238146566</c:v>
                </c:pt>
                <c:pt idx="485">
                  <c:v>0.44334865423302444</c:v>
                </c:pt>
                <c:pt idx="486">
                  <c:v>0.44167326893228231</c:v>
                </c:pt>
                <c:pt idx="487">
                  <c:v>0.41826657073623907</c:v>
                </c:pt>
                <c:pt idx="488">
                  <c:v>0.41071357503798195</c:v>
                </c:pt>
                <c:pt idx="489">
                  <c:v>0.40343632902077153</c:v>
                </c:pt>
                <c:pt idx="490">
                  <c:v>0.40504669537088073</c:v>
                </c:pt>
                <c:pt idx="491">
                  <c:v>0.43906799224694404</c:v>
                </c:pt>
                <c:pt idx="492">
                  <c:v>0.39378530648594473</c:v>
                </c:pt>
                <c:pt idx="493">
                  <c:v>0.40619314412149393</c:v>
                </c:pt>
                <c:pt idx="494">
                  <c:v>0.41142886729303157</c:v>
                </c:pt>
                <c:pt idx="495">
                  <c:v>0.3787767098121933</c:v>
                </c:pt>
                <c:pt idx="496">
                  <c:v>0.376252479806437</c:v>
                </c:pt>
                <c:pt idx="497">
                  <c:v>0.42183732780809818</c:v>
                </c:pt>
                <c:pt idx="498">
                  <c:v>0.37523930283818635</c:v>
                </c:pt>
                <c:pt idx="499">
                  <c:v>0.36331515736424286</c:v>
                </c:pt>
                <c:pt idx="500">
                  <c:v>0.3370945137361972</c:v>
                </c:pt>
                <c:pt idx="501">
                  <c:v>0.36768388564608079</c:v>
                </c:pt>
                <c:pt idx="502">
                  <c:v>0.33122615549582735</c:v>
                </c:pt>
                <c:pt idx="503">
                  <c:v>0.32519301867396516</c:v>
                </c:pt>
                <c:pt idx="504">
                  <c:v>0.31254894193250682</c:v>
                </c:pt>
                <c:pt idx="505">
                  <c:v>0.36591975857285608</c:v>
                </c:pt>
                <c:pt idx="506">
                  <c:v>0.35756589487792911</c:v>
                </c:pt>
                <c:pt idx="507">
                  <c:v>0.29881127238576111</c:v>
                </c:pt>
                <c:pt idx="508">
                  <c:v>0.28784690242416566</c:v>
                </c:pt>
                <c:pt idx="509">
                  <c:v>0.28328050072715</c:v>
                </c:pt>
                <c:pt idx="510">
                  <c:v>0.24607763260100629</c:v>
                </c:pt>
                <c:pt idx="511">
                  <c:v>0.1683329859601147</c:v>
                </c:pt>
                <c:pt idx="512">
                  <c:v>0.10304749533283093</c:v>
                </c:pt>
                <c:pt idx="513">
                  <c:v>0.11944405272676083</c:v>
                </c:pt>
                <c:pt idx="514">
                  <c:v>0.12464586671977931</c:v>
                </c:pt>
                <c:pt idx="515">
                  <c:v>0.16564284259427381</c:v>
                </c:pt>
                <c:pt idx="516">
                  <c:v>0.19056167654709658</c:v>
                </c:pt>
                <c:pt idx="517">
                  <c:v>0.15987155650198692</c:v>
                </c:pt>
                <c:pt idx="518">
                  <c:v>8.9062641094412268E-2</c:v>
                </c:pt>
                <c:pt idx="519">
                  <c:v>9.1678321161025297E-2</c:v>
                </c:pt>
                <c:pt idx="520">
                  <c:v>9.2520479369858868E-2</c:v>
                </c:pt>
                <c:pt idx="521">
                  <c:v>0.10174523117433558</c:v>
                </c:pt>
                <c:pt idx="522">
                  <c:v>7.8320960826538139E-2</c:v>
                </c:pt>
                <c:pt idx="523">
                  <c:v>5.3649642783026072E-2</c:v>
                </c:pt>
                <c:pt idx="524">
                  <c:v>1.9715942485075754E-2</c:v>
                </c:pt>
                <c:pt idx="525">
                  <c:v>4.2107747135255745E-2</c:v>
                </c:pt>
                <c:pt idx="526">
                  <c:v>-2.9236591585547651E-2</c:v>
                </c:pt>
                <c:pt idx="527">
                  <c:v>-8.3203126022980967E-2</c:v>
                </c:pt>
                <c:pt idx="528">
                  <c:v>-0.13540803928689377</c:v>
                </c:pt>
                <c:pt idx="529">
                  <c:v>-0.15289025202641235</c:v>
                </c:pt>
                <c:pt idx="530">
                  <c:v>-0.16283381698988939</c:v>
                </c:pt>
                <c:pt idx="531">
                  <c:v>-0.22081982485038285</c:v>
                </c:pt>
                <c:pt idx="532">
                  <c:v>-0.21437044310698858</c:v>
                </c:pt>
                <c:pt idx="533">
                  <c:v>-0.14118489427268377</c:v>
                </c:pt>
                <c:pt idx="534">
                  <c:v>-0.12617759322009447</c:v>
                </c:pt>
                <c:pt idx="535">
                  <c:v>-9.4944506078566068E-2</c:v>
                </c:pt>
                <c:pt idx="536">
                  <c:v>-9.0402204280033954E-2</c:v>
                </c:pt>
                <c:pt idx="537">
                  <c:v>-3.7720199501804413E-2</c:v>
                </c:pt>
                <c:pt idx="538">
                  <c:v>1.6578132437022247E-2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883-4B3C-9D63-09E829A36B14}"/>
            </c:ext>
          </c:extLst>
        </c:ser>
        <c:marker val="1"/>
        <c:axId val="215504000"/>
        <c:axId val="215505536"/>
      </c:lineChart>
      <c:dateAx>
        <c:axId val="215504000"/>
        <c:scaling>
          <c:orientation val="minMax"/>
        </c:scaling>
        <c:axPos val="b"/>
        <c:numFmt formatCode="yyyy/mm/dd" sourceLinked="1"/>
        <c:majorTickMark val="in"/>
        <c:tickLblPos val="low"/>
        <c:txPr>
          <a:bodyPr/>
          <a:lstStyle/>
          <a:p>
            <a:pPr>
              <a:defRPr sz="1100"/>
            </a:pPr>
            <a:endParaRPr lang="pl-PL"/>
          </a:p>
        </c:txPr>
        <c:crossAx val="215505536"/>
        <c:crosses val="autoZero"/>
        <c:auto val="1"/>
        <c:lblOffset val="100"/>
        <c:baseTimeUnit val="days"/>
      </c:dateAx>
      <c:valAx>
        <c:axId val="2155055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21550400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FB9C4-889D-418A-A7AA-AA23E9ADE16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8F758-2D85-4A91-A10D-A616D73DD8A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3DC56-9C74-4D20-8DE4-EA298E56CF1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F60E-3EDE-43A8-A9AB-3E017C80FE9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F60E-3EDE-43A8-A9AB-3E017C80FE90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B6F10-9FD6-409F-A5D0-AF6037FF40FE}" type="datetimeFigureOut">
              <a:rPr lang="pl-PL" smtClean="0"/>
              <a:pPr/>
              <a:t>2019-09-20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653F-3D1C-4842-AC54-171503E3E66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1268760"/>
            <a:ext cx="7407275" cy="1728192"/>
          </a:xfrm>
        </p:spPr>
        <p:txBody>
          <a:bodyPr>
            <a:noAutofit/>
          </a:bodyPr>
          <a:lstStyle/>
          <a:p>
            <a:r>
              <a:rPr lang="en-US" sz="3600" b="1" cap="all" dirty="0" smtClean="0"/>
              <a:t>mutual funds as instruments for pension security </a:t>
            </a:r>
            <a:r>
              <a:rPr lang="pl-PL" sz="3600" b="1" cap="all" dirty="0" smtClean="0"/>
              <a:t/>
            </a:r>
            <a:br>
              <a:rPr lang="pl-PL" sz="3600" b="1" cap="all" dirty="0" smtClean="0"/>
            </a:br>
            <a:r>
              <a:rPr lang="en-US" sz="3600" b="1" cap="all" dirty="0" smtClean="0"/>
              <a:t>the case of poland</a:t>
            </a:r>
            <a:endParaRPr lang="pl-PL" sz="3600" b="1" cap="al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7624" y="4077072"/>
            <a:ext cx="7407275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Łukasz Dopierała</a:t>
            </a:r>
            <a:endParaRPr lang="pl-PL" sz="1500" dirty="0" smtClean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Magdalena Mosionek-Schweda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2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Daria Ilczuk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University of Gdańsk</a:t>
            </a:r>
            <a:endParaRPr lang="pl-PL" sz="1400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Profitability of mutual funds and OFE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1" name="Symbol zastępczy zawartości 8"/>
          <p:cNvSpPr>
            <a:spLocks noGrp="1"/>
          </p:cNvSpPr>
          <p:nvPr>
            <p:ph idx="1"/>
          </p:nvPr>
        </p:nvSpPr>
        <p:spPr>
          <a:xfrm>
            <a:off x="827088" y="1557338"/>
            <a:ext cx="7921625" cy="4319934"/>
          </a:xfrm>
        </p:spPr>
        <p:txBody>
          <a:bodyPr>
            <a:normAutofit/>
          </a:bodyPr>
          <a:lstStyle/>
          <a:p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1115616" y="1340768"/>
          <a:ext cx="69127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Annual return</a:t>
            </a:r>
            <a:r>
              <a:rPr lang="pl-PL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 - </a:t>
            </a: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Kruskal-Wallis test and </a:t>
            </a:r>
            <a:r>
              <a:rPr lang="pl-PL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/>
            </a:r>
            <a:br>
              <a:rPr lang="pl-PL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</a:b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p-value for post-hoc multiple comparisons</a:t>
            </a:r>
            <a:endParaRPr lang="pl-PL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pic>
        <p:nvPicPr>
          <p:cNvPr id="102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916832"/>
            <a:ext cx="76866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Sharpe ratio – descriptive statistics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16832"/>
            <a:ext cx="827866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Sharpe ratio – Kruskal-Wallis test and </a:t>
            </a:r>
            <a:r>
              <a:rPr lang="pl-PL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/>
            </a:r>
            <a:br>
              <a:rPr lang="pl-PL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</a:b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p-value for post-hoc multiple comparisons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2816"/>
            <a:ext cx="819627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Conclusions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1" name="Symbol zastępczy zawartości 8"/>
          <p:cNvSpPr>
            <a:spLocks noGrp="1"/>
          </p:cNvSpPr>
          <p:nvPr>
            <p:ph idx="1"/>
          </p:nvPr>
        </p:nvSpPr>
        <p:spPr>
          <a:xfrm>
            <a:off x="1115616" y="1412776"/>
            <a:ext cx="7560840" cy="496800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sz="10400" dirty="0" smtClean="0"/>
              <a:t>Type of mutual funds has a significant impact</a:t>
            </a:r>
            <a:r>
              <a:rPr lang="pl-PL" sz="10400" dirty="0" smtClean="0"/>
              <a:t> </a:t>
            </a:r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l-PL" sz="10400" dirty="0" smtClean="0"/>
              <a:t>	</a:t>
            </a:r>
            <a:r>
              <a:rPr lang="en-US" sz="10400" dirty="0" smtClean="0"/>
              <a:t>on the investment efficiency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en-US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sz="10400" dirty="0" smtClean="0"/>
              <a:t>The</a:t>
            </a:r>
            <a:r>
              <a:rPr lang="pl-PL" sz="10400" dirty="0" smtClean="0"/>
              <a:t> </a:t>
            </a:r>
            <a:r>
              <a:rPr lang="en-US" sz="10400" dirty="0" smtClean="0"/>
              <a:t>highest investment efficiency was achieved 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l-PL" sz="10400" dirty="0" smtClean="0"/>
              <a:t>	</a:t>
            </a:r>
            <a:r>
              <a:rPr lang="en-US" sz="10400" dirty="0" smtClean="0"/>
              <a:t>by fixed income funds 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en-US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en-US" sz="10400" dirty="0" smtClean="0"/>
              <a:t>Profitability of OFE was particularly high 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l-PL" sz="10400" dirty="0" smtClean="0"/>
              <a:t> 	</a:t>
            </a:r>
            <a:r>
              <a:rPr lang="en-US" sz="10400" dirty="0" smtClean="0"/>
              <a:t>in the period of 2014-2019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</a:pPr>
            <a:r>
              <a:rPr lang="pl-PL" sz="10400" dirty="0" smtClean="0"/>
              <a:t>M</a:t>
            </a:r>
            <a:r>
              <a:rPr lang="en-US" sz="10400" dirty="0" smtClean="0"/>
              <a:t>ajority of O</a:t>
            </a:r>
            <a:r>
              <a:rPr lang="pl-PL" sz="10400" dirty="0" smtClean="0"/>
              <a:t>FE</a:t>
            </a:r>
            <a:r>
              <a:rPr lang="en-US" sz="10400" dirty="0" smtClean="0"/>
              <a:t> achieved better efficiency than 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l-PL" sz="10400" dirty="0" smtClean="0"/>
              <a:t>	</a:t>
            </a:r>
            <a:r>
              <a:rPr lang="en-US" sz="10400" dirty="0" smtClean="0"/>
              <a:t>a passive portfolio based on the WIG index </a:t>
            </a:r>
            <a:endParaRPr lang="pl-PL" sz="10400" dirty="0" smtClean="0"/>
          </a:p>
          <a:p>
            <a:pPr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pl-PL" sz="10400" dirty="0" smtClean="0"/>
              <a:t>	i</a:t>
            </a:r>
            <a:r>
              <a:rPr lang="en-US" sz="10400" dirty="0" smtClean="0"/>
              <a:t>n the period of 2009-2019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Possible extensions</a:t>
            </a:r>
            <a:endParaRPr lang="pl-PL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1" name="Symbol zastępczy zawartości 8"/>
          <p:cNvSpPr>
            <a:spLocks noGrp="1"/>
          </p:cNvSpPr>
          <p:nvPr>
            <p:ph idx="1"/>
          </p:nvPr>
        </p:nvSpPr>
        <p:spPr>
          <a:xfrm>
            <a:off x="1222375" y="1484784"/>
            <a:ext cx="7921625" cy="4680520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</a:pPr>
            <a:r>
              <a:rPr lang="en-US" sz="2600" dirty="0" smtClean="0"/>
              <a:t>Impact of firm size and value</a:t>
            </a:r>
            <a:r>
              <a:rPr lang="pl-PL" sz="2600" dirty="0" smtClean="0"/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pl-PL" sz="2600" dirty="0" smtClean="0"/>
              <a:t>	</a:t>
            </a:r>
            <a:r>
              <a:rPr lang="en-US" sz="2600" i="1" dirty="0" err="1" smtClean="0"/>
              <a:t>Fama</a:t>
            </a:r>
            <a:r>
              <a:rPr lang="en-US" sz="2600" i="1" dirty="0" smtClean="0"/>
              <a:t>-French</a:t>
            </a:r>
            <a:r>
              <a:rPr lang="pl-PL" sz="2600" i="1" dirty="0" smtClean="0"/>
              <a:t> </a:t>
            </a:r>
            <a:r>
              <a:rPr lang="en-US" sz="2600" i="1" dirty="0" smtClean="0"/>
              <a:t>3-factor model (1993)</a:t>
            </a:r>
          </a:p>
          <a:p>
            <a:pPr algn="just">
              <a:spcBef>
                <a:spcPct val="0"/>
              </a:spcBef>
            </a:pPr>
            <a:endParaRPr lang="en-US" sz="2600" dirty="0" smtClean="0"/>
          </a:p>
          <a:p>
            <a:pPr algn="just">
              <a:spcBef>
                <a:spcPct val="0"/>
              </a:spcBef>
            </a:pPr>
            <a:r>
              <a:rPr lang="en-US" sz="2600" dirty="0" smtClean="0"/>
              <a:t>Momentum</a:t>
            </a:r>
            <a:r>
              <a:rPr lang="pl-PL" sz="2600" dirty="0" smtClean="0"/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pl-PL" sz="2600" dirty="0" smtClean="0"/>
              <a:t>	</a:t>
            </a:r>
            <a:r>
              <a:rPr lang="en-US" sz="2600" i="1" dirty="0" smtClean="0"/>
              <a:t>Carhart 4-factor model (1997)</a:t>
            </a:r>
          </a:p>
          <a:p>
            <a:pPr algn="just">
              <a:spcBef>
                <a:spcPct val="0"/>
              </a:spcBef>
            </a:pPr>
            <a:endParaRPr lang="en-US" sz="2600" dirty="0" smtClean="0"/>
          </a:p>
          <a:p>
            <a:pPr algn="just">
              <a:spcBef>
                <a:spcPct val="0"/>
              </a:spcBef>
            </a:pPr>
            <a:r>
              <a:rPr lang="en-US" sz="2600" dirty="0" smtClean="0"/>
              <a:t>Market timing</a:t>
            </a:r>
            <a:r>
              <a:rPr lang="pl-PL" sz="2600" dirty="0" smtClean="0"/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pl-PL" sz="2600" dirty="0" smtClean="0"/>
              <a:t>	</a:t>
            </a:r>
            <a:r>
              <a:rPr lang="en-US" sz="2600" i="1" dirty="0" smtClean="0"/>
              <a:t>Henriksson-Merton model (1981)</a:t>
            </a:r>
          </a:p>
          <a:p>
            <a:pPr algn="just">
              <a:spcBef>
                <a:spcPct val="0"/>
              </a:spcBef>
            </a:pPr>
            <a:endParaRPr lang="en-US" sz="2600" dirty="0" smtClean="0"/>
          </a:p>
          <a:p>
            <a:pPr algn="just">
              <a:spcBef>
                <a:spcPct val="0"/>
              </a:spcBef>
            </a:pPr>
            <a:r>
              <a:rPr lang="en-US" sz="2600" dirty="0" smtClean="0"/>
              <a:t>Conditional measures</a:t>
            </a:r>
            <a:r>
              <a:rPr lang="pl-PL" sz="2600" dirty="0" smtClean="0"/>
              <a:t>:</a:t>
            </a:r>
          </a:p>
          <a:p>
            <a:pPr algn="just">
              <a:spcBef>
                <a:spcPct val="0"/>
              </a:spcBef>
              <a:buNone/>
            </a:pPr>
            <a:r>
              <a:rPr lang="pl-PL" sz="2600" dirty="0" smtClean="0"/>
              <a:t>	</a:t>
            </a:r>
            <a:r>
              <a:rPr lang="en-US" sz="2600" i="1" dirty="0" smtClean="0"/>
              <a:t>Ferson-Schadt model (1996)</a:t>
            </a:r>
          </a:p>
          <a:p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700808"/>
            <a:ext cx="8229600" cy="309634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Thank you for your attention</a:t>
            </a:r>
            <a:r>
              <a:rPr lang="pl-PL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pl-PL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pl-PL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/>
            </a:r>
            <a:br>
              <a:rPr lang="pl-PL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</a:br>
            <a:endParaRPr lang="pl-PL" sz="36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9" name="Podtytuł 2"/>
          <p:cNvSpPr txBox="1">
            <a:spLocks/>
          </p:cNvSpPr>
          <p:nvPr/>
        </p:nvSpPr>
        <p:spPr>
          <a:xfrm>
            <a:off x="1187624" y="4077072"/>
            <a:ext cx="7407275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pl-PL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Łukasz Dopierała</a:t>
            </a:r>
            <a:endParaRPr kumimoji="0" lang="pl-PL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pl-PL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Magdalena Mosionek-Schweda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pl-PL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Daria Ilczuk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Gill Sans MT" pitchFamily="34" charset="-18"/>
                <a:ea typeface="+mn-ea"/>
                <a:cs typeface="+mn-cs"/>
              </a:rPr>
              <a:t>University of Gdańsk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Gill Sans MT" pitchFamily="34" charset="-18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b="1" dirty="0" smtClean="0"/>
              <a:t>Mutual funds in the third pillar in Poland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1331640" y="2132856"/>
            <a:ext cx="6840760" cy="3124944"/>
          </a:xfrm>
        </p:spPr>
        <p:txBody>
          <a:bodyPr/>
          <a:lstStyle/>
          <a:p>
            <a:r>
              <a:rPr lang="pl-PL" dirty="0" smtClean="0"/>
              <a:t>I</a:t>
            </a:r>
            <a:r>
              <a:rPr lang="en-US" dirty="0" smtClean="0"/>
              <a:t>ndividual pension accounts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i="1" dirty="0" smtClean="0"/>
              <a:t>indywidualne konta emerytalne, IKE</a:t>
            </a:r>
            <a:r>
              <a:rPr lang="pl-PL" dirty="0" smtClean="0"/>
              <a:t>)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Individual pension security accounts (</a:t>
            </a:r>
            <a:r>
              <a:rPr lang="pl-PL" i="1" dirty="0" smtClean="0"/>
              <a:t>indywidualne konta zabezpieczenia emerytalnego, IKZE</a:t>
            </a:r>
            <a:r>
              <a:rPr lang="pl-PL" dirty="0" smtClean="0"/>
              <a:t>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86409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b="1" dirty="0" smtClean="0"/>
              <a:t>Mutual funds in the third pillar in Poland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graphicFrame>
        <p:nvGraphicFramePr>
          <p:cNvPr id="10" name="Wykres 9"/>
          <p:cNvGraphicFramePr/>
          <p:nvPr/>
        </p:nvGraphicFramePr>
        <p:xfrm>
          <a:off x="683568" y="1052736"/>
          <a:ext cx="799288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3779912" y="8367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IKE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851920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IKZE</a:t>
            </a:r>
            <a:endParaRPr lang="pl-PL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611560" y="4005064"/>
          <a:ext cx="813690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The number of particular mutual funds 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en-US" sz="3200" b="1" dirty="0" smtClean="0"/>
              <a:t>in </a:t>
            </a:r>
            <a:r>
              <a:rPr lang="pl-PL" sz="3200" b="1" dirty="0" smtClean="0"/>
              <a:t>IKE </a:t>
            </a:r>
            <a:r>
              <a:rPr lang="en-US" sz="3200" b="1" dirty="0" smtClean="0"/>
              <a:t>and </a:t>
            </a:r>
            <a:r>
              <a:rPr lang="pl-PL" sz="3200" b="1" dirty="0" smtClean="0"/>
              <a:t>IKZE </a:t>
            </a:r>
            <a:r>
              <a:rPr lang="en-US" sz="3200" b="1" dirty="0" smtClean="0"/>
              <a:t>offer (as of 30.01.2019</a:t>
            </a:r>
            <a:r>
              <a:rPr lang="pl-PL" sz="3200" dirty="0" smtClean="0"/>
              <a:t>)</a:t>
            </a:r>
            <a:endParaRPr lang="pl-PL" sz="3200" dirty="0"/>
          </a:p>
        </p:txBody>
      </p:sp>
      <p:graphicFrame>
        <p:nvGraphicFramePr>
          <p:cNvPr id="12" name="Symbol zastępczy zawartości 3"/>
          <p:cNvGraphicFramePr>
            <a:graphicFrameLocks/>
          </p:cNvGraphicFramePr>
          <p:nvPr/>
        </p:nvGraphicFramePr>
        <p:xfrm>
          <a:off x="683568" y="1628800"/>
          <a:ext cx="3682752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Wykres 12"/>
          <p:cNvGraphicFramePr/>
          <p:nvPr/>
        </p:nvGraphicFramePr>
        <p:xfrm>
          <a:off x="4247456" y="1700808"/>
          <a:ext cx="48965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2123728" y="59492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IKE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5580112" y="59492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IKZE</a:t>
            </a:r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611560" y="6381328"/>
            <a:ext cx="4572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https://www.analizy.pl  </a:t>
            </a:r>
            <a:endParaRPr lang="pl-PL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864096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pl-PL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7444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pl-PL" dirty="0" smtClean="0">
                <a:latin typeface="Gill Sans MT" pitchFamily="34" charset="-18"/>
              </a:rPr>
              <a:t>	</a:t>
            </a:r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en-US" dirty="0" smtClean="0"/>
              <a:t>The main purpose of this 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en-US" dirty="0" smtClean="0"/>
              <a:t>is to assess mutual funds as instruments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for additional pension security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on the example of Poland</a:t>
            </a:r>
            <a:r>
              <a:rPr lang="pl-PL" dirty="0" smtClean="0"/>
              <a:t>.</a:t>
            </a:r>
            <a:endParaRPr lang="en-US" dirty="0"/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1" name="Symbol zastępczy zawartości 8"/>
          <p:cNvSpPr txBox="1">
            <a:spLocks/>
          </p:cNvSpPr>
          <p:nvPr/>
        </p:nvSpPr>
        <p:spPr>
          <a:xfrm>
            <a:off x="683568" y="1556792"/>
            <a:ext cx="7992888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86409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Review of previous research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7444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pl-PL" dirty="0" smtClean="0">
                <a:latin typeface="Gill Sans MT" pitchFamily="34" charset="-18"/>
              </a:rPr>
              <a:t>	</a:t>
            </a:r>
          </a:p>
          <a:p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2" name="Symbol zastępczy zawartości 8"/>
          <p:cNvSpPr txBox="1">
            <a:spLocks/>
          </p:cNvSpPr>
          <p:nvPr/>
        </p:nvSpPr>
        <p:spPr>
          <a:xfrm>
            <a:off x="683568" y="1628800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2500" dirty="0" smtClean="0"/>
              <a:t>Most publication focus on pension funds </a:t>
            </a:r>
            <a:r>
              <a:rPr lang="pl-PL" sz="2500" dirty="0" smtClean="0"/>
              <a:t/>
            </a:r>
            <a:br>
              <a:rPr lang="pl-PL" sz="2500" dirty="0" smtClean="0"/>
            </a:br>
            <a:r>
              <a:rPr lang="pl-PL" sz="2500" dirty="0" smtClean="0"/>
              <a:t>(</a:t>
            </a:r>
            <a:r>
              <a:rPr lang="en-US" sz="2500" dirty="0" err="1" smtClean="0"/>
              <a:t>Bohl</a:t>
            </a:r>
            <a:r>
              <a:rPr lang="en-US" sz="2500" dirty="0" smtClean="0"/>
              <a:t> et al.</a:t>
            </a:r>
            <a:r>
              <a:rPr lang="pl-PL" sz="2500" dirty="0" smtClean="0"/>
              <a:t>, </a:t>
            </a:r>
            <a:r>
              <a:rPr lang="en-US" sz="2500" dirty="0" smtClean="0"/>
              <a:t>2011</a:t>
            </a:r>
            <a:r>
              <a:rPr lang="pl-PL" sz="2500" dirty="0" smtClean="0"/>
              <a:t>; </a:t>
            </a:r>
            <a:r>
              <a:rPr lang="pl-PL" sz="2500" dirty="0" err="1" smtClean="0"/>
              <a:t>Chybalski</a:t>
            </a:r>
            <a:r>
              <a:rPr lang="pl-PL" sz="2500" dirty="0" smtClean="0"/>
              <a:t>, 2006; </a:t>
            </a:r>
            <a:r>
              <a:rPr lang="en-US" sz="2500" dirty="0" err="1" smtClean="0"/>
              <a:t>Karpio</a:t>
            </a:r>
            <a:r>
              <a:rPr lang="en-US" sz="2500" dirty="0" smtClean="0"/>
              <a:t> and </a:t>
            </a:r>
            <a:r>
              <a:rPr lang="en-US" sz="2500" dirty="0" err="1" smtClean="0"/>
              <a:t>Żebrowska</a:t>
            </a:r>
            <a:r>
              <a:rPr lang="pl-PL" sz="2500" dirty="0" smtClean="0"/>
              <a:t>-</a:t>
            </a:r>
            <a:r>
              <a:rPr lang="en-US" sz="2500" dirty="0" err="1" smtClean="0"/>
              <a:t>Suchodolska</a:t>
            </a:r>
            <a:r>
              <a:rPr lang="pl-PL" sz="2500" dirty="0" smtClean="0"/>
              <a:t>, </a:t>
            </a:r>
            <a:r>
              <a:rPr lang="en-US" sz="2500" dirty="0" smtClean="0"/>
              <a:t>2014</a:t>
            </a:r>
            <a:r>
              <a:rPr lang="pl-PL" sz="2500" dirty="0" smtClean="0"/>
              <a:t>, 2017;</a:t>
            </a:r>
            <a:r>
              <a:rPr lang="en-US" sz="2500" dirty="0" smtClean="0"/>
              <a:t> </a:t>
            </a:r>
            <a:r>
              <a:rPr lang="en-US" sz="2500" dirty="0" err="1" smtClean="0"/>
              <a:t>Mikulec</a:t>
            </a:r>
            <a:r>
              <a:rPr lang="pl-PL" sz="2500" dirty="0" smtClean="0"/>
              <a:t>, </a:t>
            </a:r>
            <a:r>
              <a:rPr lang="en-US" sz="2500" dirty="0" smtClean="0"/>
              <a:t>2004</a:t>
            </a:r>
            <a:r>
              <a:rPr lang="pl-PL" sz="2500" dirty="0" smtClean="0"/>
              <a:t>; </a:t>
            </a:r>
            <a:r>
              <a:rPr lang="en-US" sz="2500" dirty="0" err="1" smtClean="0"/>
              <a:t>Witkowska</a:t>
            </a:r>
            <a:r>
              <a:rPr lang="en-US" sz="2500" dirty="0" smtClean="0"/>
              <a:t> and </a:t>
            </a:r>
            <a:r>
              <a:rPr lang="en-US" sz="2500" dirty="0" err="1" smtClean="0"/>
              <a:t>Kompa</a:t>
            </a:r>
            <a:r>
              <a:rPr lang="pl-PL" sz="2500" dirty="0" smtClean="0"/>
              <a:t>, </a:t>
            </a:r>
            <a:r>
              <a:rPr lang="en-US" sz="2500" dirty="0" smtClean="0"/>
              <a:t>2015</a:t>
            </a:r>
            <a:r>
              <a:rPr lang="pl-PL" sz="2500" dirty="0" smtClean="0"/>
              <a:t>)</a:t>
            </a:r>
            <a:br>
              <a:rPr lang="pl-PL" sz="2500" dirty="0" smtClean="0"/>
            </a:br>
            <a:endParaRPr lang="pl-PL" sz="2500" dirty="0" smtClean="0"/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2500" dirty="0" smtClean="0"/>
              <a:t>Some papers focus on product</a:t>
            </a:r>
            <a:r>
              <a:rPr lang="pl-PL" sz="2500" dirty="0" smtClean="0"/>
              <a:t>s</a:t>
            </a:r>
            <a:r>
              <a:rPr lang="en-US" sz="2500" dirty="0" smtClean="0"/>
              <a:t> offered by life insurance companies</a:t>
            </a:r>
            <a:r>
              <a:rPr lang="pl-PL" sz="2500" dirty="0" smtClean="0"/>
              <a:t> (Cwynar </a:t>
            </a:r>
            <a:r>
              <a:rPr lang="pl-PL" sz="2500" dirty="0" err="1" smtClean="0"/>
              <a:t>at</a:t>
            </a:r>
            <a:r>
              <a:rPr lang="pl-PL" sz="2500" dirty="0" smtClean="0"/>
              <a:t> al., 2016; Dopierała, 2017, 2018) </a:t>
            </a:r>
            <a:br>
              <a:rPr lang="pl-PL" sz="2500" dirty="0" smtClean="0"/>
            </a:br>
            <a:endParaRPr lang="pl-PL" sz="2500" dirty="0" smtClean="0"/>
          </a:p>
          <a:p>
            <a:pPr marL="342900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pl-PL" sz="2500" dirty="0" smtClean="0"/>
              <a:t>Many </a:t>
            </a:r>
            <a:r>
              <a:rPr lang="en-US" sz="2500" dirty="0" smtClean="0"/>
              <a:t>studies devoted to the mutual funds’ performance</a:t>
            </a:r>
            <a:r>
              <a:rPr lang="pl-PL" sz="2500" dirty="0" smtClean="0"/>
              <a:t>, </a:t>
            </a:r>
            <a:r>
              <a:rPr lang="en-US" sz="2500" dirty="0" smtClean="0"/>
              <a:t>for example</a:t>
            </a:r>
            <a:r>
              <a:rPr lang="pl-PL" sz="2500" dirty="0" smtClean="0"/>
              <a:t>:</a:t>
            </a:r>
            <a:r>
              <a:rPr lang="en-US" sz="2500" dirty="0" smtClean="0"/>
              <a:t> </a:t>
            </a:r>
            <a:r>
              <a:rPr lang="en-US" sz="2500" dirty="0" err="1" smtClean="0"/>
              <a:t>Agarwal</a:t>
            </a:r>
            <a:r>
              <a:rPr lang="en-US" sz="2500" dirty="0" smtClean="0"/>
              <a:t> and </a:t>
            </a:r>
            <a:r>
              <a:rPr lang="en-US" sz="2500" dirty="0" err="1" smtClean="0"/>
              <a:t>Pradhan</a:t>
            </a:r>
            <a:r>
              <a:rPr lang="pl-PL" sz="2500" dirty="0" smtClean="0"/>
              <a:t>, </a:t>
            </a:r>
            <a:r>
              <a:rPr lang="en-US" sz="2500" dirty="0" smtClean="0"/>
              <a:t>2018</a:t>
            </a:r>
            <a:r>
              <a:rPr lang="pl-PL" sz="2500" dirty="0" smtClean="0"/>
              <a:t>;</a:t>
            </a:r>
            <a:r>
              <a:rPr lang="en-US" sz="2500" dirty="0" smtClean="0"/>
              <a:t> </a:t>
            </a:r>
            <a:r>
              <a:rPr lang="en-GB" sz="2500" dirty="0" err="1" smtClean="0"/>
              <a:t>Babalos</a:t>
            </a:r>
            <a:r>
              <a:rPr lang="en-GB" sz="2500" dirty="0" smtClean="0"/>
              <a:t> et al.</a:t>
            </a:r>
            <a:r>
              <a:rPr lang="pl-PL" sz="2500" dirty="0" smtClean="0"/>
              <a:t>, </a:t>
            </a:r>
            <a:r>
              <a:rPr lang="en-GB" sz="2500" dirty="0" smtClean="0"/>
              <a:t>2012</a:t>
            </a:r>
            <a:r>
              <a:rPr lang="pl-PL" sz="2500" dirty="0" smtClean="0"/>
              <a:t>;</a:t>
            </a:r>
            <a:r>
              <a:rPr lang="en-GB" sz="2500" dirty="0" smtClean="0"/>
              <a:t> </a:t>
            </a:r>
            <a:r>
              <a:rPr lang="en-GB" sz="2500" dirty="0" err="1" smtClean="0"/>
              <a:t>Bangash</a:t>
            </a:r>
            <a:r>
              <a:rPr lang="pl-PL" sz="2500" dirty="0" smtClean="0"/>
              <a:t>, </a:t>
            </a:r>
            <a:r>
              <a:rPr lang="en-GB" sz="2500" dirty="0" smtClean="0"/>
              <a:t>2012</a:t>
            </a:r>
            <a:r>
              <a:rPr lang="pl-PL" sz="2500" dirty="0" smtClean="0"/>
              <a:t>; </a:t>
            </a:r>
            <a:r>
              <a:rPr lang="pl-PL" sz="2500" dirty="0" err="1" smtClean="0"/>
              <a:t>Perez</a:t>
            </a:r>
            <a:r>
              <a:rPr lang="pl-PL" sz="2500" dirty="0" smtClean="0"/>
              <a:t>, 2012;</a:t>
            </a:r>
            <a:r>
              <a:rPr lang="en-GB" sz="2500" dirty="0" smtClean="0"/>
              <a:t> </a:t>
            </a:r>
            <a:r>
              <a:rPr lang="en-GB" sz="2500" dirty="0" err="1" smtClean="0"/>
              <a:t>Zamojska</a:t>
            </a:r>
            <a:r>
              <a:rPr lang="en-GB" sz="2500" dirty="0" smtClean="0"/>
              <a:t> 2012</a:t>
            </a:r>
            <a:endParaRPr lang="pl-PL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864096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Data and methodology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252028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dirty="0" smtClean="0"/>
              <a:t>weekly valuation of participation units</a:t>
            </a:r>
            <a:endParaRPr lang="pl-PL" sz="2800" dirty="0" smtClean="0"/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dirty="0" smtClean="0"/>
              <a:t>long-term analysis</a:t>
            </a:r>
            <a:r>
              <a:rPr lang="pl-PL" sz="2800" dirty="0" smtClean="0"/>
              <a:t> (</a:t>
            </a:r>
            <a:r>
              <a:rPr lang="en-US" sz="2800" dirty="0" smtClean="0"/>
              <a:t>2009-2019</a:t>
            </a:r>
            <a:r>
              <a:rPr lang="pl-PL" sz="2800" dirty="0" smtClean="0"/>
              <a:t>), </a:t>
            </a:r>
            <a:r>
              <a:rPr lang="en-US" sz="2800" dirty="0" smtClean="0"/>
              <a:t>sample: 114 funds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dirty="0" smtClean="0"/>
              <a:t>medium-term analysis</a:t>
            </a:r>
            <a:r>
              <a:rPr lang="pl-PL" sz="2800" dirty="0" smtClean="0"/>
              <a:t> (</a:t>
            </a:r>
            <a:r>
              <a:rPr lang="en-US" sz="2800" dirty="0" smtClean="0"/>
              <a:t>2014-2019</a:t>
            </a:r>
            <a:r>
              <a:rPr lang="pl-PL" sz="2800" dirty="0" smtClean="0"/>
              <a:t>), sample: 161 funds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sz="2800" dirty="0" smtClean="0"/>
              <a:t>types of funds: equity, mixed assets and fixed income</a:t>
            </a:r>
            <a:endParaRPr lang="pl-PL" sz="2800" dirty="0" smtClean="0"/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pl-PL" dirty="0" smtClean="0"/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pl-PL" dirty="0" smtClean="0"/>
          </a:p>
          <a:p>
            <a:pPr>
              <a:buNone/>
            </a:pPr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43608" y="4509120"/>
            <a:ext cx="8388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dirty="0" smtClean="0"/>
              <a:t>We also took into consideration open pension funds</a:t>
            </a:r>
            <a:r>
              <a:rPr lang="pl-PL" sz="2400" dirty="0" smtClean="0"/>
              <a:t> (OFE)</a:t>
            </a:r>
            <a:r>
              <a:rPr lang="en-US" sz="2400" dirty="0" smtClean="0"/>
              <a:t>, </a:t>
            </a:r>
            <a:endParaRPr lang="pl-PL" sz="2400" dirty="0" smtClean="0"/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dirty="0" smtClean="0"/>
              <a:t>which will be</a:t>
            </a:r>
            <a:r>
              <a:rPr lang="pl-PL" sz="2400" dirty="0" smtClean="0"/>
              <a:t> </a:t>
            </a:r>
            <a:r>
              <a:rPr lang="en-US" sz="2400" dirty="0" smtClean="0"/>
              <a:t>probably transformed into open-end investment funds operating under </a:t>
            </a:r>
            <a:r>
              <a:rPr lang="pl-PL" sz="2400" dirty="0" smtClean="0"/>
              <a:t>IKE.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Data and methodology</a:t>
            </a:r>
            <a:endParaRPr lang="pl-PL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1" name="Symbol zastępczy zawartości 8"/>
          <p:cNvSpPr>
            <a:spLocks noGrp="1"/>
          </p:cNvSpPr>
          <p:nvPr>
            <p:ph idx="1"/>
          </p:nvPr>
        </p:nvSpPr>
        <p:spPr>
          <a:xfrm>
            <a:off x="971600" y="1457400"/>
            <a:ext cx="7921625" cy="5400600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</a:pPr>
            <a:r>
              <a:rPr lang="en-US" sz="2500" dirty="0" smtClean="0"/>
              <a:t>Profitability assessment: </a:t>
            </a:r>
            <a:endParaRPr lang="pl-PL" sz="2500" dirty="0" smtClean="0"/>
          </a:p>
          <a:p>
            <a:pPr algn="just">
              <a:spcBef>
                <a:spcPct val="0"/>
              </a:spcBef>
              <a:buNone/>
            </a:pPr>
            <a:r>
              <a:rPr lang="pl-PL" sz="2500" dirty="0" smtClean="0"/>
              <a:t> 	</a:t>
            </a:r>
            <a:r>
              <a:rPr lang="en-US" sz="2500" i="1" dirty="0" smtClean="0"/>
              <a:t>simple rate of return</a:t>
            </a:r>
            <a:endParaRPr lang="pl-PL" sz="2500" i="1" dirty="0" smtClean="0"/>
          </a:p>
          <a:p>
            <a:pPr algn="just">
              <a:spcBef>
                <a:spcPct val="0"/>
              </a:spcBef>
              <a:buNone/>
            </a:pPr>
            <a:endParaRPr lang="en-US" sz="2500" i="1" dirty="0" smtClean="0"/>
          </a:p>
          <a:p>
            <a:pPr algn="just">
              <a:spcBef>
                <a:spcPct val="0"/>
              </a:spcBef>
            </a:pPr>
            <a:r>
              <a:rPr lang="en-US" sz="2500" dirty="0" smtClean="0"/>
              <a:t>Evaluation of the investment efficiency: </a:t>
            </a:r>
            <a:endParaRPr lang="pl-PL" sz="2500" dirty="0" smtClean="0"/>
          </a:p>
          <a:p>
            <a:pPr algn="just">
              <a:spcBef>
                <a:spcPct val="0"/>
              </a:spcBef>
              <a:buNone/>
            </a:pPr>
            <a:r>
              <a:rPr lang="pl-PL" sz="2500" dirty="0" smtClean="0"/>
              <a:t>	</a:t>
            </a:r>
            <a:r>
              <a:rPr lang="en-US" sz="2500" i="1" dirty="0" smtClean="0"/>
              <a:t>Sharpe ratio </a:t>
            </a:r>
            <a:endParaRPr lang="pl-PL" sz="2500" i="1" dirty="0" smtClean="0"/>
          </a:p>
          <a:p>
            <a:pPr algn="just">
              <a:spcBef>
                <a:spcPct val="0"/>
              </a:spcBef>
              <a:buNone/>
            </a:pPr>
            <a:endParaRPr lang="en-US" sz="2500" i="1" dirty="0" smtClean="0"/>
          </a:p>
          <a:p>
            <a:pPr algn="just">
              <a:spcBef>
                <a:spcPct val="0"/>
              </a:spcBef>
            </a:pPr>
            <a:r>
              <a:rPr lang="en-US" sz="2500" dirty="0" smtClean="0"/>
              <a:t>Assessment of the fund type impact </a:t>
            </a:r>
            <a:endParaRPr lang="pl-PL" sz="2500" dirty="0" smtClean="0"/>
          </a:p>
          <a:p>
            <a:pPr algn="just">
              <a:spcBef>
                <a:spcPct val="0"/>
              </a:spcBef>
              <a:buNone/>
            </a:pPr>
            <a:r>
              <a:rPr lang="pl-PL" sz="2500" dirty="0" smtClean="0"/>
              <a:t>	</a:t>
            </a:r>
            <a:r>
              <a:rPr lang="en-US" sz="2500" dirty="0" smtClean="0"/>
              <a:t>on its profitability and investment efficiency: </a:t>
            </a:r>
            <a:endParaRPr lang="pl-PL" sz="2500" dirty="0" smtClean="0"/>
          </a:p>
          <a:p>
            <a:pPr algn="just">
              <a:spcBef>
                <a:spcPct val="0"/>
              </a:spcBef>
              <a:buNone/>
            </a:pPr>
            <a:r>
              <a:rPr lang="pl-PL" sz="2500" dirty="0" smtClean="0"/>
              <a:t>	</a:t>
            </a:r>
            <a:r>
              <a:rPr lang="en-US" sz="2500" i="1" dirty="0" smtClean="0"/>
              <a:t>Kruskal-Wallis test </a:t>
            </a:r>
            <a:endParaRPr lang="pl-PL" sz="2500" i="1" dirty="0" smtClean="0"/>
          </a:p>
          <a:p>
            <a:pPr algn="just">
              <a:spcBef>
                <a:spcPct val="0"/>
              </a:spcBef>
              <a:buNone/>
            </a:pPr>
            <a:endParaRPr lang="en-US" sz="2500" i="1" dirty="0" smtClean="0"/>
          </a:p>
          <a:p>
            <a:pPr algn="just">
              <a:spcBef>
                <a:spcPct val="0"/>
              </a:spcBef>
            </a:pPr>
            <a:r>
              <a:rPr lang="en-US" sz="2500" dirty="0" smtClean="0"/>
              <a:t>Post-hoc multiple comparisons:</a:t>
            </a:r>
            <a:r>
              <a:rPr lang="pl-PL" sz="2500" dirty="0" smtClean="0"/>
              <a:t> </a:t>
            </a:r>
          </a:p>
          <a:p>
            <a:pPr algn="just">
              <a:spcBef>
                <a:spcPct val="0"/>
              </a:spcBef>
              <a:buNone/>
            </a:pPr>
            <a:r>
              <a:rPr lang="pl-PL" sz="2500" dirty="0" smtClean="0"/>
              <a:t>	</a:t>
            </a:r>
            <a:r>
              <a:rPr lang="en-US" sz="2500" i="1" dirty="0" smtClean="0"/>
              <a:t>Siegel</a:t>
            </a:r>
            <a:r>
              <a:rPr lang="pl-PL" sz="2500" i="1" dirty="0" smtClean="0"/>
              <a:t>-</a:t>
            </a:r>
            <a:r>
              <a:rPr lang="en-US" sz="2500" i="1" dirty="0" smtClean="0"/>
              <a:t>Castellan test </a:t>
            </a:r>
          </a:p>
          <a:p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6409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ill Sans MT" pitchFamily="34" charset="-18"/>
              </a:rPr>
              <a:t>Annual return – descriptive statistics</a:t>
            </a:r>
            <a:endParaRPr lang="pl-PL" sz="3000" b="1" dirty="0">
              <a:solidFill>
                <a:schemeClr val="tx1">
                  <a:lumMod val="85000"/>
                  <a:lumOff val="15000"/>
                </a:schemeClr>
              </a:solidFill>
              <a:latin typeface="Gill Sans MT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39552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67544" y="0"/>
            <a:ext cx="45719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Gill Sans MT" pitchFamily="34" charset="-18"/>
            </a:endParaRPr>
          </a:p>
        </p:txBody>
      </p:sp>
      <p:pic>
        <p:nvPicPr>
          <p:cNvPr id="307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16832"/>
            <a:ext cx="816888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202</Words>
  <Application>Microsoft Office PowerPoint</Application>
  <PresentationFormat>Pokaz na ekranie (4:3)</PresentationFormat>
  <Paragraphs>93</Paragraphs>
  <Slides>16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mutual funds as instruments for pension security  the case of poland</vt:lpstr>
      <vt:lpstr>Mutual funds in the third pillar in Poland</vt:lpstr>
      <vt:lpstr>Mutual funds in the third pillar in Poland</vt:lpstr>
      <vt:lpstr>The number of particular mutual funds  in IKE and IKZE offer (as of 30.01.2019)</vt:lpstr>
      <vt:lpstr>Slajd 5</vt:lpstr>
      <vt:lpstr>Review of previous research</vt:lpstr>
      <vt:lpstr>Data and methodology</vt:lpstr>
      <vt:lpstr>Data and methodology</vt:lpstr>
      <vt:lpstr>Annual return – descriptive statistics</vt:lpstr>
      <vt:lpstr>Profitability of mutual funds and OFE</vt:lpstr>
      <vt:lpstr>Annual return - Kruskal-Wallis test and  p-value for post-hoc multiple comparisons</vt:lpstr>
      <vt:lpstr>Sharpe ratio – descriptive statistics</vt:lpstr>
      <vt:lpstr>Sharpe ratio – Kruskal-Wallis test and  p-value for post-hoc multiple comparisons</vt:lpstr>
      <vt:lpstr>Conclusions</vt:lpstr>
      <vt:lpstr>Possible extensions</vt:lpstr>
      <vt:lpstr>Thank you for your attention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EFEKTYWNOŚĆ INWESTYCYJNA INDYWIDUALNYCH KONT EMERYTALNYCH PROWADZONYCH PRZEZ ZAKŁADY UBEZPIECZEŃ</dc:title>
  <dc:creator>u.mrzygłód</dc:creator>
  <cp:lastModifiedBy>sat</cp:lastModifiedBy>
  <cp:revision>120</cp:revision>
  <dcterms:created xsi:type="dcterms:W3CDTF">2017-10-24T11:17:42Z</dcterms:created>
  <dcterms:modified xsi:type="dcterms:W3CDTF">2019-09-20T09:03:42Z</dcterms:modified>
</cp:coreProperties>
</file>